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1" r:id="rId3"/>
    <p:sldId id="273" r:id="rId4"/>
    <p:sldId id="275" r:id="rId5"/>
    <p:sldId id="27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Soru-Cevap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49080"/>
            <a:ext cx="7391400" cy="648072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85768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91759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/>
              <a:t>SORU 6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r>
              <a:rPr lang="tr-TR" b="1" dirty="0"/>
              <a:t>Bir hatalı öğrenme/ hatalı sonuca varma durumunda davranışınız ne olur?</a:t>
            </a:r>
            <a:endParaRPr lang="tr-TR" dirty="0"/>
          </a:p>
        </p:txBody>
      </p:sp>
      <p:sp>
        <p:nvSpPr>
          <p:cNvPr id="2050" name="AutoShape 2" descr="Image result for HA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1" name="Picture 3" descr="C:\Users\user\Desktop\indir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071942"/>
            <a:ext cx="1785935" cy="1785935"/>
          </a:xfrm>
          <a:prstGeom prst="rect">
            <a:avLst/>
          </a:prstGeom>
          <a:noFill/>
        </p:spPr>
      </p:pic>
      <p:pic>
        <p:nvPicPr>
          <p:cNvPr id="2052" name="Picture 4" descr="C:\Users\user\Desktop\indir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071942"/>
            <a:ext cx="1943100" cy="194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b="1" dirty="0"/>
              <a:t>SORU 6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Hataları </a:t>
            </a:r>
            <a:r>
              <a:rPr lang="tr-TR" dirty="0"/>
              <a:t>fark edebilmek, kabul edip onları düzeltmek için bir girişimde bulunmak başarıya ulaşmak için gereklidir.  Böyle bir durumda kendimizin neler yaptığını da bilmek ve bu konuda </a:t>
            </a:r>
            <a:r>
              <a:rPr lang="tr-TR" dirty="0" err="1"/>
              <a:t>farkındalığımızı</a:t>
            </a:r>
            <a:r>
              <a:rPr lang="tr-TR" dirty="0"/>
              <a:t> arttırmak da başarımızı arttırır. 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b="1" dirty="0"/>
              <a:t>SORU 6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endParaRPr lang="tr-TR" dirty="0"/>
          </a:p>
          <a:p>
            <a:pPr>
              <a:buNone/>
            </a:pPr>
            <a:r>
              <a:rPr lang="tr-TR" dirty="0"/>
              <a:t>Bu nedenle:</a:t>
            </a:r>
          </a:p>
          <a:p>
            <a:pPr lvl="0"/>
            <a:r>
              <a:rPr lang="tr-TR" dirty="0"/>
              <a:t>Çalışırken kafam karıştığında geri döner ve anlamaya çalışırım. </a:t>
            </a:r>
          </a:p>
          <a:p>
            <a:pPr lvl="0"/>
            <a:r>
              <a:rPr lang="tr-TR" dirty="0"/>
              <a:t>Olasılıkları tekrar değerlendiririm.</a:t>
            </a:r>
          </a:p>
          <a:p>
            <a:pPr lvl="0"/>
            <a:r>
              <a:rPr lang="tr-TR" dirty="0"/>
              <a:t>Tutarsızlığı, uyumsuzluğu, karışıklığı fark eder, makul olanı kabul ederim.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856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b="1" dirty="0"/>
              <a:t>SORU 6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Gereken </a:t>
            </a:r>
            <a:r>
              <a:rPr lang="tr-TR" dirty="0"/>
              <a:t>bilgiyi bulmaya çalışırım.</a:t>
            </a:r>
          </a:p>
          <a:p>
            <a:pPr lvl="0"/>
            <a:r>
              <a:rPr lang="tr-TR" dirty="0"/>
              <a:t>Bir şeyi anlamadığım zaman diğer kişilerden yardım isterim.</a:t>
            </a:r>
          </a:p>
          <a:p>
            <a:pPr lvl="0"/>
            <a:r>
              <a:rPr lang="tr-TR" dirty="0"/>
              <a:t>Bilgiyi kavrayamadığım durumlarda kullandığım stratejileri değiştiririm. 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8981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76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Öğrenme Soru-Cevap</vt:lpstr>
      <vt:lpstr>SORU 6 </vt:lpstr>
      <vt:lpstr>SORU 6</vt:lpstr>
      <vt:lpstr>SORU 6</vt:lpstr>
      <vt:lpstr>SORU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ozge_soylemez</cp:lastModifiedBy>
  <cp:revision>38</cp:revision>
  <dcterms:created xsi:type="dcterms:W3CDTF">2017-02-28T12:30:24Z</dcterms:created>
  <dcterms:modified xsi:type="dcterms:W3CDTF">2018-05-14T14:34:29Z</dcterms:modified>
</cp:coreProperties>
</file>