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8" r:id="rId3"/>
    <p:sldId id="259" r:id="rId4"/>
    <p:sldId id="260"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EEE7281-08E1-4845-9D8E-3C6920DDAFE2}" type="datetimeFigureOut">
              <a:rPr lang="tr-TR" smtClean="0"/>
              <a:t>3.05.2020</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11CC34F-F3F0-41BF-A790-92DA9C39D133}"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0196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EE7281-08E1-4845-9D8E-3C6920DDAFE2}"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26082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EE7281-08E1-4845-9D8E-3C6920DDAFE2}"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2684325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EE7281-08E1-4845-9D8E-3C6920DDAFE2}"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CC34F-F3F0-41BF-A790-92DA9C39D133}"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7216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EE7281-08E1-4845-9D8E-3C6920DDAFE2}"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2220182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7EEE7281-08E1-4845-9D8E-3C6920DDAFE2}"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3949011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7EEE7281-08E1-4845-9D8E-3C6920DDAFE2}"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194613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EE7281-08E1-4845-9D8E-3C6920DDAFE2}"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2795281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EE7281-08E1-4845-9D8E-3C6920DDAFE2}"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226618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FB23DA-FD77-4145-876B-E603118517B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16238D7-E365-4CFB-9173-49C72715399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B09DA38-825B-4F1B-B036-8E8C2838A72D}"/>
              </a:ext>
            </a:extLst>
          </p:cNvPr>
          <p:cNvSpPr>
            <a:spLocks noGrp="1"/>
          </p:cNvSpPr>
          <p:nvPr>
            <p:ph type="dt" sz="half" idx="10"/>
          </p:nvPr>
        </p:nvSpPr>
        <p:spPr/>
        <p:txBody>
          <a:bodyPr/>
          <a:lstStyle/>
          <a:p>
            <a:fld id="{7EEE7281-08E1-4845-9D8E-3C6920DDAFE2}" type="datetimeFigureOut">
              <a:rPr lang="tr-TR" smtClean="0"/>
              <a:t>3.05.2020</a:t>
            </a:fld>
            <a:endParaRPr lang="tr-TR"/>
          </a:p>
        </p:txBody>
      </p:sp>
      <p:sp>
        <p:nvSpPr>
          <p:cNvPr id="5" name="Alt Bilgi Yer Tutucusu 4">
            <a:extLst>
              <a:ext uri="{FF2B5EF4-FFF2-40B4-BE49-F238E27FC236}">
                <a16:creationId xmlns:a16="http://schemas.microsoft.com/office/drawing/2014/main" id="{B1C5F3F1-31E6-456E-9075-1156FA8B18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F8D60EC-06C9-4A38-B259-2CBC4A8F694E}"/>
              </a:ext>
            </a:extLst>
          </p:cNvPr>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166806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EE7281-08E1-4845-9D8E-3C6920DDAFE2}"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311410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EEE7281-08E1-4845-9D8E-3C6920DDAFE2}"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219029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EEE7281-08E1-4845-9D8E-3C6920DDAFE2}"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423908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EEE7281-08E1-4845-9D8E-3C6920DDAFE2}" type="datetimeFigureOut">
              <a:rPr lang="tr-TR" smtClean="0"/>
              <a:t>3.05.2020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390347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EEE7281-08E1-4845-9D8E-3C6920DDAFE2}"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278523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E7281-08E1-4845-9D8E-3C6920DDAFE2}" type="datetimeFigureOut">
              <a:rPr lang="tr-TR" smtClean="0"/>
              <a:t>3.05.2020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101941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EE7281-08E1-4845-9D8E-3C6920DDAFE2}"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277163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EE7281-08E1-4845-9D8E-3C6920DDAFE2}"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1CC34F-F3F0-41BF-A790-92DA9C39D133}" type="slidenum">
              <a:rPr lang="tr-TR" smtClean="0"/>
              <a:t>‹#›</a:t>
            </a:fld>
            <a:endParaRPr lang="tr-TR"/>
          </a:p>
        </p:txBody>
      </p:sp>
    </p:spTree>
    <p:extLst>
      <p:ext uri="{BB962C8B-B14F-4D97-AF65-F5344CB8AC3E}">
        <p14:creationId xmlns:p14="http://schemas.microsoft.com/office/powerpoint/2010/main" val="176278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EEE7281-08E1-4845-9D8E-3C6920DDAFE2}" type="datetimeFigureOut">
              <a:rPr lang="tr-TR" smtClean="0"/>
              <a:t>3.05.2020</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11CC34F-F3F0-41BF-A790-92DA9C39D133}" type="slidenum">
              <a:rPr lang="tr-TR" smtClean="0"/>
              <a:t>‹#›</a:t>
            </a:fld>
            <a:endParaRPr lang="tr-TR"/>
          </a:p>
        </p:txBody>
      </p:sp>
    </p:spTree>
    <p:extLst>
      <p:ext uri="{BB962C8B-B14F-4D97-AF65-F5344CB8AC3E}">
        <p14:creationId xmlns:p14="http://schemas.microsoft.com/office/powerpoint/2010/main" val="1867888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CBC0D6-04BE-4ADC-A541-77FD6376E09D}"/>
              </a:ext>
            </a:extLst>
          </p:cNvPr>
          <p:cNvSpPr>
            <a:spLocks noGrp="1"/>
          </p:cNvSpPr>
          <p:nvPr>
            <p:ph type="ctrTitle"/>
          </p:nvPr>
        </p:nvSpPr>
        <p:spPr/>
        <p:txBody>
          <a:bodyPr/>
          <a:lstStyle/>
          <a:p>
            <a:r>
              <a:rPr lang="tr-TR" b="1" dirty="0"/>
              <a:t>Büro Otomasyonu</a:t>
            </a:r>
            <a:r>
              <a:rPr lang="tr-TR" dirty="0"/>
              <a:t> </a:t>
            </a:r>
          </a:p>
        </p:txBody>
      </p:sp>
      <p:sp>
        <p:nvSpPr>
          <p:cNvPr id="3" name="Alt Başlık 2">
            <a:extLst>
              <a:ext uri="{FF2B5EF4-FFF2-40B4-BE49-F238E27FC236}">
                <a16:creationId xmlns:a16="http://schemas.microsoft.com/office/drawing/2014/main" id="{0D606DFB-89EB-4B29-8F08-0EDBDAA02C7D}"/>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51732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Büro Otomasyonu</a:t>
            </a:r>
            <a:r>
              <a:rPr lang="tr-TR" dirty="0"/>
              <a:t> </a:t>
            </a:r>
          </a:p>
        </p:txBody>
      </p:sp>
      <p:sp>
        <p:nvSpPr>
          <p:cNvPr id="3" name="2 İçerik Yer Tutucusu"/>
          <p:cNvSpPr>
            <a:spLocks noGrp="1"/>
          </p:cNvSpPr>
          <p:nvPr>
            <p:ph idx="1"/>
          </p:nvPr>
        </p:nvSpPr>
        <p:spPr>
          <a:xfrm>
            <a:off x="685800" y="1837766"/>
            <a:ext cx="10396883" cy="3536820"/>
          </a:xfrm>
        </p:spPr>
        <p:txBody>
          <a:bodyPr>
            <a:normAutofit/>
          </a:bodyPr>
          <a:lstStyle/>
          <a:p>
            <a:pPr algn="just"/>
            <a:r>
              <a:rPr lang="tr-TR" dirty="0"/>
              <a:t>O</a:t>
            </a:r>
            <a:r>
              <a:rPr lang="tr-TR" cap="none" dirty="0"/>
              <a:t>tomasyon, insan becerisine dayalı olarak elle (manuel) yapılan işlerin makineler yoluyla otomatik olarak gerçekleştirilmesidir. bu doğrultuda büro otomasyonu da iş ve işlemlerinin elle yapılmasından ziyade çeşitli büro araçlarıyla (örneğin bilgisayarlar) gerçekleştirilmesini ifade eder. </a:t>
            </a:r>
          </a:p>
          <a:p>
            <a:pPr algn="just"/>
            <a:r>
              <a:rPr lang="tr-TR" dirty="0"/>
              <a:t>B</a:t>
            </a:r>
            <a:r>
              <a:rPr lang="tr-TR" cap="none" dirty="0"/>
              <a:t>üro otomasyonu yoluyla, makineler tarafından yapılabilecek işler makinelere aktarılarak, büro çalışanlarına karar verme ve yaratıcı çalışmalar yapma konusunda daha fazla zaman sağlanır.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0166" y="685800"/>
            <a:ext cx="10632517" cy="4688786"/>
          </a:xfrm>
        </p:spPr>
        <p:txBody>
          <a:bodyPr/>
          <a:lstStyle/>
          <a:p>
            <a:pPr algn="just"/>
            <a:r>
              <a:rPr lang="tr-TR" dirty="0"/>
              <a:t>G</a:t>
            </a:r>
            <a:r>
              <a:rPr lang="tr-TR" cap="none" dirty="0"/>
              <a:t>ünümüzde büro otomasyonu güçlü bilgisayarlar desteğinde, bürolardaki tüm araçların verimli ve etkin kullanıldığı, entegre bir donanım ve yazılım uygulaması olarak kabul edilmeye başlanmıştır</a:t>
            </a:r>
            <a:r>
              <a:rPr lang="tr-TR" dirty="0"/>
              <a:t>. B</a:t>
            </a:r>
            <a:r>
              <a:rPr lang="tr-TR" cap="none" dirty="0"/>
              <a:t>üro otomasyonu, kâğıtsız ve elektronik haberleşen bir toplumun öncüsü olarak görülmektedir.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cap="none" dirty="0"/>
              <a:t>Büro Otomasyon Sistemleri</a:t>
            </a:r>
            <a:endParaRPr lang="tr-TR" cap="none" dirty="0"/>
          </a:p>
        </p:txBody>
      </p:sp>
      <p:sp>
        <p:nvSpPr>
          <p:cNvPr id="3" name="2 İçerik Yer Tutucusu"/>
          <p:cNvSpPr>
            <a:spLocks noGrp="1"/>
          </p:cNvSpPr>
          <p:nvPr>
            <p:ph idx="1"/>
          </p:nvPr>
        </p:nvSpPr>
        <p:spPr>
          <a:xfrm>
            <a:off x="685800" y="1837766"/>
            <a:ext cx="10396883" cy="3536820"/>
          </a:xfrm>
        </p:spPr>
        <p:txBody>
          <a:bodyPr>
            <a:normAutofit/>
          </a:bodyPr>
          <a:lstStyle/>
          <a:p>
            <a:pPr algn="just"/>
            <a:r>
              <a:rPr lang="tr-TR" b="1" i="1" u="sng" cap="none" dirty="0"/>
              <a:t>Elektronik Yayın Sistemleri: </a:t>
            </a:r>
            <a:r>
              <a:rPr lang="tr-TR" dirty="0"/>
              <a:t>İ</a:t>
            </a:r>
            <a:r>
              <a:rPr lang="tr-TR" cap="none" dirty="0"/>
              <a:t>ster kâğıt üzerinde olsun isterse bilgisayar dosyası üzerinde, bürolarda gerçekleştirilen işlemlerin hemen hepsi belgeler üzerinde yapılmaktadır.</a:t>
            </a:r>
          </a:p>
          <a:p>
            <a:pPr algn="just"/>
            <a:r>
              <a:rPr lang="tr-TR" b="1" dirty="0"/>
              <a:t>  </a:t>
            </a:r>
            <a:r>
              <a:rPr lang="tr-TR" b="1" i="1" u="sng" cap="none" dirty="0"/>
              <a:t>Elektronik İletişim Sistemleri: </a:t>
            </a:r>
            <a:r>
              <a:rPr lang="tr-TR" dirty="0"/>
              <a:t>B</a:t>
            </a:r>
            <a:r>
              <a:rPr lang="tr-TR" cap="none" dirty="0"/>
              <a:t>ilgi ve iletişim araçlarının hızla gelişmesi ve ucuzlamasına koşut olarak günümüz büro ortamlarında kullanılan iletişim araçları da çeşitlenmektedir. bilgisayar ağları üzerinden yürütülen elektronik iletişim; metin, ses ve veri biçimindeki ileti ve belgelerin hızlı biçimde iletilmesini sağlar.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0166" y="436099"/>
            <a:ext cx="10803988" cy="5022166"/>
          </a:xfrm>
        </p:spPr>
        <p:txBody>
          <a:bodyPr>
            <a:normAutofit/>
          </a:bodyPr>
          <a:lstStyle/>
          <a:p>
            <a:r>
              <a:rPr lang="tr-TR" b="1" i="1" u="sng" cap="none" dirty="0"/>
              <a:t>Elektronik Toplantı Sistemleri: </a:t>
            </a:r>
            <a:r>
              <a:rPr lang="tr-TR" dirty="0"/>
              <a:t>B</a:t>
            </a:r>
            <a:r>
              <a:rPr lang="tr-TR" cap="none" dirty="0"/>
              <a:t>ürolarda ekip çalışmaları sıkça karşılaşılan bir durumdur. özellikle farklı, uzak birimlerde çalışan insanların bir araya gelmesi zor ve bazen masraflı bir iştir. Ancak günümüzde zaman ve mekân kısıtlarını ortadan kaldıran teknolojik çözümler vardır.</a:t>
            </a:r>
          </a:p>
          <a:p>
            <a:r>
              <a:rPr lang="tr-TR" b="1" i="1" u="sng" cap="none" dirty="0"/>
              <a:t>Şekil İşleme Sistemleri: </a:t>
            </a:r>
            <a:r>
              <a:rPr lang="tr-TR" dirty="0"/>
              <a:t>O</a:t>
            </a:r>
            <a:r>
              <a:rPr lang="tr-TR" cap="none" dirty="0"/>
              <a:t>rganizasyonların faaliyetlerine yönelik elektronik belgelerin yaratılması, üzerinde düzenlemeler yapılması, kullanılması, iletilmesi ve arşivlemesi gibi eylemlerin gerçekleştirilmesi için yararlanılan sistemler elektronik belge yönetim sistemleri olarak adlandırılmakta ve başta devlet kuruluşları olmak üzere her geçen gün yaygınlık kazanmaktadır</a:t>
            </a:r>
            <a:r>
              <a:rPr lang="tr-TR" dirty="0"/>
              <a:t>. G</a:t>
            </a:r>
            <a:r>
              <a:rPr lang="tr-TR" cap="none" dirty="0"/>
              <a:t>rafik oluşturma ve etkili bir şekilde sunumu da iş yaşamının kritik faaliyetlerindendir.</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TM04033927[[fn=Ana Olay]]</Template>
  <TotalTime>6</TotalTime>
  <Words>231</Words>
  <Application>Microsoft Office PowerPoint</Application>
  <PresentationFormat>Geniş ekran</PresentationFormat>
  <Paragraphs>10</Paragraphs>
  <Slides>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vt:i4>
      </vt:variant>
    </vt:vector>
  </HeadingPairs>
  <TitlesOfParts>
    <vt:vector size="8" baseType="lpstr">
      <vt:lpstr>Arial</vt:lpstr>
      <vt:lpstr>Impact</vt:lpstr>
      <vt:lpstr>Ana Olay</vt:lpstr>
      <vt:lpstr>Büro Otomasyonu </vt:lpstr>
      <vt:lpstr>Büro Otomasyonu </vt:lpstr>
      <vt:lpstr>PowerPoint Sunusu</vt:lpstr>
      <vt:lpstr>Büro Otomasyon Sistemleri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BÜRO TEKNOLOJİLERİ VE OTOMASYON</dc:title>
  <dc:creator>User</dc:creator>
  <cp:lastModifiedBy>User</cp:lastModifiedBy>
  <cp:revision>3</cp:revision>
  <dcterms:created xsi:type="dcterms:W3CDTF">2020-05-03T16:11:47Z</dcterms:created>
  <dcterms:modified xsi:type="dcterms:W3CDTF">2020-05-03T17:30:06Z</dcterms:modified>
</cp:coreProperties>
</file>