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327" r:id="rId3"/>
    <p:sldId id="328" r:id="rId4"/>
    <p:sldId id="329" r:id="rId5"/>
    <p:sldId id="276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CFE9A-004A-7C45-8FD5-963F059BE18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2B91E-E5C4-3444-9E10-382622676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2192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OKUL ÖNCESİ EĞİTİM ROGRAMLARI-I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>
                <a:solidFill>
                  <a:srgbClr val="FFFFFF"/>
                </a:solidFill>
              </a:rPr>
              <a:t>24-36 aylık çocuklar için bir günlük akış;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kuruma geliş, grup zamanı (güne başlangıç), 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etkinlik zamanı, 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öğle, 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etkinlik zamanı, 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grup zamanı (günü değerlendirme) 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kurumdan ayrılış kısımlarını içermektedir. </a:t>
            </a:r>
          </a:p>
          <a:p>
            <a:pPr lvl="1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" name="2 Başlık"/>
          <p:cNvSpPr txBox="1">
            <a:spLocks/>
          </p:cNvSpPr>
          <p:nvPr/>
        </p:nvSpPr>
        <p:spPr>
          <a:xfrm>
            <a:off x="609600" y="3048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7030A0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28596" y="571480"/>
            <a:ext cx="77153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spcBef>
                <a:spcPts val="600"/>
              </a:spcBef>
              <a:buClr>
                <a:srgbClr val="F3A447"/>
              </a:buClr>
              <a:buSzPct val="85000"/>
            </a:pPr>
            <a:r>
              <a:rPr lang="tr-TR" sz="4400" b="1" dirty="0">
                <a:solidFill>
                  <a:srgbClr val="C00000"/>
                </a:solidFill>
              </a:rPr>
              <a:t>Günlük Akış</a:t>
            </a:r>
          </a:p>
        </p:txBody>
      </p:sp>
    </p:spTree>
    <p:extLst>
      <p:ext uri="{BB962C8B-B14F-4D97-AF65-F5344CB8AC3E}">
        <p14:creationId xmlns:p14="http://schemas.microsoft.com/office/powerpoint/2010/main" val="1947307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800" dirty="0">
                <a:solidFill>
                  <a:srgbClr val="FFFFFF"/>
                </a:solidFill>
              </a:rPr>
              <a:t>24-36 aylık çocuklar için günlük akışta etkinlik zaman dilimi </a:t>
            </a:r>
          </a:p>
          <a:p>
            <a:pPr lvl="2"/>
            <a:r>
              <a:rPr lang="tr-TR" sz="2800" dirty="0">
                <a:solidFill>
                  <a:srgbClr val="FFFFFF"/>
                </a:solidFill>
              </a:rPr>
              <a:t>serbest oyun,</a:t>
            </a:r>
          </a:p>
          <a:p>
            <a:pPr lvl="2"/>
            <a:r>
              <a:rPr lang="tr-TR" sz="2800" dirty="0">
                <a:solidFill>
                  <a:srgbClr val="FFFFFF"/>
                </a:solidFill>
              </a:rPr>
              <a:t>planlı oyun, </a:t>
            </a:r>
          </a:p>
          <a:p>
            <a:pPr lvl="2"/>
            <a:r>
              <a:rPr lang="tr-TR" sz="2800" dirty="0">
                <a:solidFill>
                  <a:srgbClr val="FFFFFF"/>
                </a:solidFill>
              </a:rPr>
              <a:t>sabah ve öğleden sonra ara öğün </a:t>
            </a:r>
          </a:p>
          <a:p>
            <a:pPr lvl="2"/>
            <a:r>
              <a:rPr lang="tr-TR" sz="2800" dirty="0">
                <a:solidFill>
                  <a:srgbClr val="FFFFFF"/>
                </a:solidFill>
              </a:rPr>
              <a:t>bahçe zamanlarını kapsamaktadır. </a:t>
            </a:r>
          </a:p>
          <a:p>
            <a:endParaRPr lang="tr-TR" sz="2800" dirty="0">
              <a:solidFill>
                <a:srgbClr val="FFFFFF"/>
              </a:solidFill>
            </a:endParaRPr>
          </a:p>
          <a:p>
            <a:endParaRPr lang="tr-TR" sz="2800" dirty="0">
              <a:solidFill>
                <a:srgbClr val="FFFFFF"/>
              </a:solidFill>
            </a:endParaRPr>
          </a:p>
        </p:txBody>
      </p:sp>
      <p:sp>
        <p:nvSpPr>
          <p:cNvPr id="4" name="2 Başlık"/>
          <p:cNvSpPr txBox="1">
            <a:spLocks/>
          </p:cNvSpPr>
          <p:nvPr/>
        </p:nvSpPr>
        <p:spPr>
          <a:xfrm>
            <a:off x="609600" y="3048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tr-TR" sz="4400" b="1" dirty="0">
                <a:solidFill>
                  <a:srgbClr val="C00000"/>
                </a:solidFill>
              </a:rPr>
              <a:t>Günlük Akış</a:t>
            </a:r>
            <a:endParaRPr kumimoji="0" lang="tr-TR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7030A0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0685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24-36 aylık çocuklara yönelik örnek günlük akış planlarının yapılması ve tartışılması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tr-TR" sz="4000" b="1" dirty="0">
                <a:solidFill>
                  <a:srgbClr val="C00000"/>
                </a:solidFill>
              </a:rPr>
              <a:t>Günlük Akış</a:t>
            </a:r>
            <a:br>
              <a:rPr lang="tr-TR" sz="4000" dirty="0">
                <a:solidFill>
                  <a:srgbClr val="7030A0"/>
                </a:solidFill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1526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88118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tr-TR" dirty="0"/>
              <a:t>MEB, (2013). Okul Öncesi Eğitim Programı. Ankara: MEB Temel Eğitimi Genel Müdürlüğü..</a:t>
            </a:r>
          </a:p>
          <a:p>
            <a:pPr lvl="0" algn="just"/>
            <a:r>
              <a:rPr lang="tr-TR" dirty="0"/>
              <a:t>MEB,  (2013).0 -36 Ay Çocukları İçin Eğitim Programı. Ankara: Milli Eğitim Bakanlığı Temel Eğitim Genel Müdürlüğü. </a:t>
            </a:r>
          </a:p>
          <a:p>
            <a:pPr lvl="0" algn="just"/>
            <a:r>
              <a:rPr lang="tr-TR" dirty="0"/>
              <a:t>Akyol, A. (Editör) (2015).  Okul Öncesi Eğitim Programları, Her Yönüyle Okul Öncesi Eğitim, 157-183, Ankara: Hedef Yayıncılık.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C00000"/>
                </a:solidFill>
              </a:rPr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3998482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157</TotalTime>
  <Words>154</Words>
  <Application>Microsoft Office PowerPoint</Application>
  <PresentationFormat>Ekran Gösterisi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Constantia</vt:lpstr>
      <vt:lpstr>Wingdings 2</vt:lpstr>
      <vt:lpstr>Kağıt</vt:lpstr>
      <vt:lpstr>OKUL ÖNCESİ EĞİTİM ROGRAMLARI-I</vt:lpstr>
      <vt:lpstr>PowerPoint Sunusu</vt:lpstr>
      <vt:lpstr>PowerPoint Sunusu</vt:lpstr>
      <vt:lpstr>Günlük Akış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ÖNCESİ EĞİTİM PROGRAMLARI-I</dc:title>
  <dc:creator>aysel</dc:creator>
  <cp:lastModifiedBy>Emin Demir</cp:lastModifiedBy>
  <cp:revision>28</cp:revision>
  <dcterms:created xsi:type="dcterms:W3CDTF">2013-09-22T16:02:41Z</dcterms:created>
  <dcterms:modified xsi:type="dcterms:W3CDTF">2020-05-03T22:54:34Z</dcterms:modified>
</cp:coreProperties>
</file>