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A8839-623E-42E7-AED6-20D6037FC2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8321-E37B-417A-AC2E-2DC739F9E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756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A8839-623E-42E7-AED6-20D6037FC2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8321-E37B-417A-AC2E-2DC739F9E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309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A8839-623E-42E7-AED6-20D6037FC2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8321-E37B-417A-AC2E-2DC739F9E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71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A8839-623E-42E7-AED6-20D6037FC2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8321-E37B-417A-AC2E-2DC739F9E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4686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A8839-623E-42E7-AED6-20D6037FC2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8321-E37B-417A-AC2E-2DC739F9E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6789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A8839-623E-42E7-AED6-20D6037FC2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8321-E37B-417A-AC2E-2DC739F9E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17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A8839-623E-42E7-AED6-20D6037FC2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8321-E37B-417A-AC2E-2DC739F9E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593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A8839-623E-42E7-AED6-20D6037FC2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8321-E37B-417A-AC2E-2DC739F9E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498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A8839-623E-42E7-AED6-20D6037FC2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8321-E37B-417A-AC2E-2DC739F9E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411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A8839-623E-42E7-AED6-20D6037FC2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8321-E37B-417A-AC2E-2DC739F9E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85276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A8839-623E-42E7-AED6-20D6037FC2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B8321-E37B-417A-AC2E-2DC739F9E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7886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A8839-623E-42E7-AED6-20D6037FC202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B8321-E37B-417A-AC2E-2DC739F9E32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8749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5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/>
          <a:lstStyle/>
          <a:p>
            <a:pPr algn="l" eaLnBrk="1" hangingPunct="1"/>
            <a:r>
              <a:rPr lang="tr-TR" sz="2400">
                <a:ea typeface="ＭＳ Ｐゴシック" pitchFamily="34" charset="-128"/>
              </a:rPr>
              <a:t>Evcil Hayvanların Mikotoksikozisleri</a:t>
            </a:r>
          </a:p>
        </p:txBody>
      </p:sp>
      <p:sp>
        <p:nvSpPr>
          <p:cNvPr id="2314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400">
                <a:ea typeface="ＭＳ Ｐゴシック" pitchFamily="34" charset="-128"/>
              </a:rPr>
              <a:t>Aflatoksikozis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 i="1">
                <a:ea typeface="ＭＳ Ｐゴシック" pitchFamily="34" charset="-128"/>
              </a:rPr>
              <a:t>Aspergillus flavus</a:t>
            </a:r>
            <a:r>
              <a:rPr lang="tr-TR" sz="2400">
                <a:ea typeface="ＭＳ Ｐゴシック" pitchFamily="34" charset="-128"/>
              </a:rPr>
              <a:t> ve </a:t>
            </a:r>
            <a:r>
              <a:rPr lang="tr-TR" sz="2400" i="1">
                <a:ea typeface="ＭＳ Ｐゴシック" pitchFamily="34" charset="-128"/>
              </a:rPr>
              <a:t>A. parasiticus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Depolanmış dane yemler (tahıl), yerfıstığı, mısır ve fındık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Aflatoksin B</a:t>
            </a:r>
            <a:r>
              <a:rPr lang="tr-TR" sz="2400" baseline="-25000">
                <a:ea typeface="ＭＳ Ｐゴシック" pitchFamily="34" charset="-128"/>
              </a:rPr>
              <a:t>1</a:t>
            </a:r>
            <a:r>
              <a:rPr lang="tr-TR" sz="2400">
                <a:ea typeface="ＭＳ Ｐゴシック" pitchFamily="34" charset="-128"/>
              </a:rPr>
              <a:t>, B</a:t>
            </a:r>
            <a:r>
              <a:rPr lang="tr-TR" sz="2400" baseline="-25000">
                <a:ea typeface="ＭＳ Ｐゴシック" pitchFamily="34" charset="-128"/>
              </a:rPr>
              <a:t>2</a:t>
            </a:r>
            <a:r>
              <a:rPr lang="tr-TR" sz="2400">
                <a:ea typeface="ＭＳ Ｐゴシック" pitchFamily="34" charset="-128"/>
              </a:rPr>
              <a:t>, G</a:t>
            </a:r>
            <a:r>
              <a:rPr lang="tr-TR" sz="2400" baseline="-25000">
                <a:ea typeface="ＭＳ Ｐゴシック" pitchFamily="34" charset="-128"/>
              </a:rPr>
              <a:t>1</a:t>
            </a:r>
            <a:r>
              <a:rPr lang="tr-TR" sz="2400">
                <a:ea typeface="ＭＳ Ｐゴシック" pitchFamily="34" charset="-128"/>
              </a:rPr>
              <a:t>, G</a:t>
            </a:r>
            <a:r>
              <a:rPr lang="tr-TR" sz="2400" baseline="-25000">
                <a:ea typeface="ＭＳ Ｐゴシック" pitchFamily="34" charset="-128"/>
              </a:rPr>
              <a:t>2</a:t>
            </a:r>
            <a:r>
              <a:rPr lang="tr-TR" sz="2400">
                <a:ea typeface="ＭＳ Ｐゴシック" pitchFamily="34" charset="-128"/>
              </a:rPr>
              <a:t>, M</a:t>
            </a:r>
            <a:r>
              <a:rPr lang="tr-TR" sz="2400" baseline="-25000">
                <a:ea typeface="ＭＳ Ｐゴシック" pitchFamily="34" charset="-128"/>
              </a:rPr>
              <a:t>1</a:t>
            </a:r>
            <a:r>
              <a:rPr lang="tr-TR" sz="2400">
                <a:ea typeface="ＭＳ Ｐゴシック" pitchFamily="34" charset="-128"/>
              </a:rPr>
              <a:t>, M</a:t>
            </a:r>
            <a:r>
              <a:rPr lang="tr-TR" sz="2400" baseline="-25000">
                <a:ea typeface="ＭＳ Ｐゴシック" pitchFamily="34" charset="-128"/>
              </a:rPr>
              <a:t>2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Sığır, domuz, kanatlı hayvan, alabalık, köpek, rat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Hepatotoksik, teratojenik, mutajenik ve karsinojenik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Süt veriminde azalma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Gençlerde sinir sistemi bozuklukları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Yemden yararlanma oranında azalma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İmmunosupresyon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</p:txBody>
      </p:sp>
      <p:pic>
        <p:nvPicPr>
          <p:cNvPr id="23142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97398" y="2595418"/>
            <a:ext cx="1930400" cy="255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1428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50503" y="203633"/>
            <a:ext cx="3425825" cy="191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459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/>
          <a:lstStyle/>
          <a:p>
            <a:pPr algn="l" eaLnBrk="1" hangingPunct="1"/>
            <a:r>
              <a:rPr lang="tr-TR" sz="2400">
                <a:ea typeface="ＭＳ Ｐゴシック" pitchFamily="34" charset="-128"/>
              </a:rPr>
              <a:t>Evcil Hayvanların Mikotoksikozisleri</a:t>
            </a:r>
          </a:p>
        </p:txBody>
      </p:sp>
      <p:sp>
        <p:nvSpPr>
          <p:cNvPr id="2324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400">
                <a:ea typeface="ＭＳ Ｐゴシック" pitchFamily="34" charset="-128"/>
              </a:rPr>
              <a:t>Aflatoksikozis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400">
                <a:ea typeface="ＭＳ Ｐゴシック" pitchFamily="34" charset="-128"/>
              </a:rPr>
              <a:t>    Normal karaciğer			      Aflatoksikozisli karaciğer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400">
                <a:ea typeface="ＭＳ Ｐゴシック" pitchFamily="34" charset="-128"/>
              </a:rPr>
              <a:t>				Yağlı karaciğer - tavuk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</p:txBody>
      </p:sp>
      <p:pic>
        <p:nvPicPr>
          <p:cNvPr id="232451" name="Picture 4" descr="normal_liv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5188" y="2133600"/>
            <a:ext cx="189230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2452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96225" y="2060575"/>
            <a:ext cx="1892300" cy="25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2453" name="Picture 8" descr="poumx0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11676" y="4221163"/>
            <a:ext cx="2962275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7349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3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sz="2800">
                <a:ea typeface="ＭＳ Ｐゴシック" pitchFamily="34" charset="-128"/>
              </a:rPr>
              <a:t>Evcil Hayvanların Mikotoksikozisleri</a:t>
            </a:r>
          </a:p>
        </p:txBody>
      </p:sp>
      <p:sp>
        <p:nvSpPr>
          <p:cNvPr id="2334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400" dirty="0" err="1">
                <a:ea typeface="ＭＳ Ｐゴシック" pitchFamily="34" charset="-128"/>
              </a:rPr>
              <a:t>Ergotizm</a:t>
            </a:r>
            <a:r>
              <a:rPr lang="tr-TR" sz="2400" dirty="0">
                <a:ea typeface="ＭＳ Ｐゴシック" pitchFamily="34" charset="-128"/>
              </a:rPr>
              <a:t>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 i="1" dirty="0" err="1">
                <a:ea typeface="ＭＳ Ｐゴシック" pitchFamily="34" charset="-128"/>
              </a:rPr>
              <a:t>Claviceps</a:t>
            </a:r>
            <a:r>
              <a:rPr lang="tr-TR" sz="2400" i="1" dirty="0">
                <a:ea typeface="ＭＳ Ｐゴシック" pitchFamily="34" charset="-128"/>
              </a:rPr>
              <a:t> </a:t>
            </a:r>
            <a:r>
              <a:rPr lang="tr-TR" sz="2400" i="1" dirty="0" err="1">
                <a:ea typeface="ＭＳ Ｐゴシック" pitchFamily="34" charset="-128"/>
              </a:rPr>
              <a:t>purpurea</a:t>
            </a:r>
            <a:endParaRPr lang="tr-TR" sz="2400" i="1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 dirty="0">
                <a:ea typeface="ＭＳ Ｐゴシック" pitchFamily="34" charset="-128"/>
              </a:rPr>
              <a:t>Çayır bitkileri ve tahıllar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 dirty="0" err="1">
                <a:ea typeface="ＭＳ Ｐゴシック" pitchFamily="34" charset="-128"/>
              </a:rPr>
              <a:t>Ergot</a:t>
            </a:r>
            <a:r>
              <a:rPr lang="tr-TR" sz="2400" dirty="0">
                <a:ea typeface="ＭＳ Ｐゴシック" pitchFamily="34" charset="-128"/>
              </a:rPr>
              <a:t> </a:t>
            </a:r>
            <a:r>
              <a:rPr lang="tr-TR" sz="2400" dirty="0" err="1">
                <a:ea typeface="ＭＳ Ｐゴシック" pitchFamily="34" charset="-128"/>
              </a:rPr>
              <a:t>alkaloidleri</a:t>
            </a:r>
            <a:r>
              <a:rPr lang="tr-TR" sz="2400" dirty="0">
                <a:ea typeface="ＭＳ Ｐゴシック" pitchFamily="34" charset="-128"/>
              </a:rPr>
              <a:t>: </a:t>
            </a:r>
            <a:r>
              <a:rPr lang="tr-TR" sz="2400" dirty="0" err="1">
                <a:ea typeface="ＭＳ Ｐゴシック" pitchFamily="34" charset="-128"/>
              </a:rPr>
              <a:t>ergotamin</a:t>
            </a:r>
            <a:r>
              <a:rPr lang="tr-TR" sz="2400" dirty="0">
                <a:ea typeface="ＭＳ Ｐゴシック" pitchFamily="34" charset="-128"/>
              </a:rPr>
              <a:t>, </a:t>
            </a:r>
            <a:r>
              <a:rPr lang="tr-TR" sz="2400" dirty="0" err="1">
                <a:ea typeface="ＭＳ Ｐゴシック" pitchFamily="34" charset="-128"/>
              </a:rPr>
              <a:t>ergometrin</a:t>
            </a:r>
            <a:endParaRPr lang="tr-TR" sz="2400" baseline="-25000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 dirty="0">
                <a:ea typeface="ＭＳ Ｐゴシック" pitchFamily="34" charset="-128"/>
              </a:rPr>
              <a:t>Sığır, koyun, domuz, at, kanatlı hayvan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 dirty="0" err="1">
                <a:ea typeface="ＭＳ Ｐゴシック" pitchFamily="34" charset="-128"/>
              </a:rPr>
              <a:t>Vasküler</a:t>
            </a:r>
            <a:r>
              <a:rPr lang="tr-TR" sz="2400" dirty="0">
                <a:ea typeface="ＭＳ Ｐゴシック" pitchFamily="34" charset="-128"/>
              </a:rPr>
              <a:t> spazm sonucunda </a:t>
            </a:r>
            <a:r>
              <a:rPr lang="tr-TR" sz="2400" dirty="0" err="1">
                <a:ea typeface="ＭＳ Ｐゴシック" pitchFamily="34" charset="-128"/>
              </a:rPr>
              <a:t>gangrenöz</a:t>
            </a:r>
            <a:r>
              <a:rPr lang="tr-TR" sz="2400" dirty="0">
                <a:ea typeface="ＭＳ Ｐゴシック" pitchFamily="34" charset="-128"/>
              </a:rPr>
              <a:t> hastalık formu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 dirty="0">
                <a:ea typeface="ＭＳ Ｐゴシック" pitchFamily="34" charset="-128"/>
              </a:rPr>
              <a:t>Merkezi sinir sisteminin depresyonuna bağlı olarak </a:t>
            </a:r>
            <a:r>
              <a:rPr lang="tr-TR" sz="2400" dirty="0" err="1">
                <a:ea typeface="ＭＳ Ｐゴシック" pitchFamily="34" charset="-128"/>
              </a:rPr>
              <a:t>konvülsiyonlar</a:t>
            </a:r>
            <a:endParaRPr lang="tr-TR" sz="2400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000" dirty="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 dirty="0">
              <a:ea typeface="ＭＳ Ｐゴシック" pitchFamily="34" charset="-128"/>
            </a:endParaRPr>
          </a:p>
        </p:txBody>
      </p:sp>
      <p:pic>
        <p:nvPicPr>
          <p:cNvPr id="23347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0826" y="4365626"/>
            <a:ext cx="3425825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2567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7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sz="2800">
                <a:ea typeface="ＭＳ Ｐゴシック" pitchFamily="34" charset="-128"/>
              </a:rPr>
              <a:t>Evcil Hayvanların Mikotoksikozisleri</a:t>
            </a:r>
          </a:p>
        </p:txBody>
      </p:sp>
      <p:sp>
        <p:nvSpPr>
          <p:cNvPr id="2344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400">
                <a:ea typeface="ＭＳ Ｐゴシック" pitchFamily="34" charset="-128"/>
              </a:rPr>
              <a:t>Ergotizm (ekstremitelerde gangranöz nekroz)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805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1" name="Rectangle 2"/>
          <p:cNvSpPr>
            <a:spLocks noGrp="1" noChangeArrowheads="1"/>
          </p:cNvSpPr>
          <p:nvPr>
            <p:ph type="title"/>
          </p:nvPr>
        </p:nvSpPr>
        <p:spPr>
          <a:xfrm>
            <a:off x="1703388" y="228600"/>
            <a:ext cx="8856662" cy="463550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sz="2800">
                <a:ea typeface="ＭＳ Ｐゴシック" pitchFamily="34" charset="-128"/>
              </a:rPr>
              <a:t>Evcil Hayvanların Mikotoksikozisleri</a:t>
            </a:r>
          </a:p>
        </p:txBody>
      </p:sp>
      <p:sp>
        <p:nvSpPr>
          <p:cNvPr id="2355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31950" y="908050"/>
            <a:ext cx="8928100" cy="576103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tr-TR" sz="2400">
                <a:ea typeface="ＭＳ Ｐゴシック" pitchFamily="34" charset="-128"/>
              </a:rPr>
              <a:t>Fusarium toksikozisi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 i="1">
                <a:ea typeface="ＭＳ Ｐゴシック" pitchFamily="34" charset="-128"/>
              </a:rPr>
              <a:t>Fusarium graminearum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Mısır, arpa ve tahıl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Zearalenone </a:t>
            </a:r>
            <a:endParaRPr lang="tr-TR" sz="2400" baseline="-25000">
              <a:ea typeface="ＭＳ Ｐゴシック" pitchFamily="34" charset="-128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Domuz, ve bazen diğer hayvan türleri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Östrojenik etki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Vulvada hiperemi ve ödem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Meme bezlerinde şişkinlik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tr-TR" sz="2400">
                <a:ea typeface="ＭＳ Ｐゴシック" pitchFamily="34" charset="-128"/>
              </a:rPr>
              <a:t>Dişi domuz ve ineklerde infertilite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400">
              <a:ea typeface="ＭＳ Ｐゴシック" pitchFamily="34" charset="-128"/>
            </a:endParaRPr>
          </a:p>
        </p:txBody>
      </p:sp>
      <p:pic>
        <p:nvPicPr>
          <p:cNvPr id="23552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59601" y="4365626"/>
            <a:ext cx="3425825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2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00826" y="4365626"/>
            <a:ext cx="3425825" cy="231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25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765175"/>
            <a:ext cx="2952750" cy="32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77775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153</Words>
  <Application>Microsoft Office PowerPoint</Application>
  <PresentationFormat>Geniş ekran</PresentationFormat>
  <Paragraphs>45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ＭＳ Ｐゴシック</vt:lpstr>
      <vt:lpstr>Arial</vt:lpstr>
      <vt:lpstr>Calibri</vt:lpstr>
      <vt:lpstr>Calibri Light</vt:lpstr>
      <vt:lpstr>Wingdings</vt:lpstr>
      <vt:lpstr>Office Teması</vt:lpstr>
      <vt:lpstr>Evcil Hayvanların Mikotoksikozisleri</vt:lpstr>
      <vt:lpstr>Evcil Hayvanların Mikotoksikozisleri</vt:lpstr>
      <vt:lpstr>Evcil Hayvanların Mikotoksikozisleri</vt:lpstr>
      <vt:lpstr>Evcil Hayvanların Mikotoksikozisleri</vt:lpstr>
      <vt:lpstr>Evcil Hayvanların Mikotoksikozisleri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Evcil Hayvanların Mikotoksikozisleri</dc:title>
  <dc:creator>Inci Basak Kaya</dc:creator>
  <cp:lastModifiedBy>Inci Basak Kaya</cp:lastModifiedBy>
  <cp:revision>1</cp:revision>
  <dcterms:created xsi:type="dcterms:W3CDTF">2019-09-27T09:10:53Z</dcterms:created>
  <dcterms:modified xsi:type="dcterms:W3CDTF">2019-09-27T09:11:01Z</dcterms:modified>
</cp:coreProperties>
</file>