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86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48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1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8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63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81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54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57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2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73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7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501A-F333-4AF1-AE52-ABB03765D7E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CDBA8-7ED3-4499-9A04-7F6398E1A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8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135560" y="249289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MEDYADA EMEK SÜREÇLERİ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12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5520" y="1916832"/>
            <a:ext cx="8784976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Vasıfsızlaşma</a:t>
            </a:r>
            <a:r>
              <a:rPr lang="tr-TR" dirty="0" smtClean="0"/>
              <a:t> (mesleki ve toplumsal)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Çok yeteneklilik (</a:t>
            </a:r>
            <a:r>
              <a:rPr lang="tr-TR" dirty="0" err="1" smtClean="0"/>
              <a:t>multi-skilled</a:t>
            </a:r>
            <a:r>
              <a:rPr lang="tr-TR" dirty="0" smtClean="0"/>
              <a:t>) beklentisi</a:t>
            </a:r>
          </a:p>
          <a:p>
            <a:pPr marL="0" indent="0">
              <a:buNone/>
            </a:pPr>
            <a:r>
              <a:rPr lang="tr-TR" dirty="0" smtClean="0"/>
              <a:t>- Teknik bir uygulayıcılıkla sınırlandırma / vasfı </a:t>
            </a:r>
            <a:r>
              <a:rPr lang="tr-TR" dirty="0" err="1" smtClean="0"/>
              <a:t>tektipleştirme</a:t>
            </a:r>
            <a:endParaRPr lang="tr-TR" dirty="0" smtClean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130"/>
          </a:xfrm>
        </p:spPr>
        <p:txBody>
          <a:bodyPr/>
          <a:lstStyle/>
          <a:p>
            <a:r>
              <a:rPr lang="tr-TR" dirty="0" smtClean="0"/>
              <a:t>Medya Emek Süreci: Vasıf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049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-</a:t>
            </a:r>
            <a:r>
              <a:rPr lang="tr-TR" dirty="0" err="1"/>
              <a:t>Zanaatvari</a:t>
            </a:r>
            <a:r>
              <a:rPr lang="tr-TR" dirty="0"/>
              <a:t> üretimden endüstriyel üretime geçiş</a:t>
            </a:r>
          </a:p>
          <a:p>
            <a:pPr marL="0" indent="0">
              <a:buNone/>
            </a:pPr>
            <a:r>
              <a:rPr lang="tr-TR" dirty="0"/>
              <a:t>- Standardizasyon (belirli tiplerle sınırlı medya formatları ve içerikleri)</a:t>
            </a:r>
          </a:p>
          <a:p>
            <a:pPr marL="0" indent="0">
              <a:buNone/>
            </a:pPr>
            <a:r>
              <a:rPr lang="tr-TR" dirty="0"/>
              <a:t>- Değersizleşme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/>
              <a:t>Emekgücünün</a:t>
            </a:r>
            <a:r>
              <a:rPr lang="tr-TR" dirty="0"/>
              <a:t> değersizleşmesi</a:t>
            </a:r>
          </a:p>
          <a:p>
            <a:pPr marL="0" indent="0">
              <a:buNone/>
            </a:pPr>
            <a:r>
              <a:rPr lang="tr-TR" dirty="0"/>
              <a:t>	Toplumsal değersizleşme</a:t>
            </a:r>
          </a:p>
          <a:p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Emek Süreci: Vasıf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982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35560" y="1700808"/>
            <a:ext cx="82089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- Üreticinin emeği, ürünü ve üretim süreci üzerindeki denetimini/karar yetisini yitirmesi</a:t>
            </a:r>
          </a:p>
          <a:p>
            <a:pPr marL="0" indent="0">
              <a:buNone/>
            </a:pPr>
            <a:r>
              <a:rPr lang="tr-TR" dirty="0" smtClean="0"/>
              <a:t>- Hiyerarşik örgütlenme ve yönetim teknikleri</a:t>
            </a:r>
          </a:p>
          <a:p>
            <a:pPr marL="0" indent="0">
              <a:buNone/>
            </a:pPr>
            <a:r>
              <a:rPr lang="tr-TR" dirty="0" smtClean="0"/>
              <a:t>- Teknik, bürokratik ve ideolojik denetim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Emek Süreci: Denetim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2426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- Yetki ve denetimin sermayede toplanması</a:t>
            </a:r>
          </a:p>
          <a:p>
            <a:pPr marL="0" indent="0">
              <a:buNone/>
            </a:pPr>
            <a:r>
              <a:rPr lang="tr-TR" dirty="0"/>
              <a:t>- Mesleki deformasyon ve bağımsızlığın yitimi</a:t>
            </a:r>
          </a:p>
          <a:p>
            <a:pPr marL="0" indent="0">
              <a:buNone/>
            </a:pPr>
            <a:r>
              <a:rPr lang="tr-TR" dirty="0"/>
              <a:t>- Özerkliğin kaybı</a:t>
            </a:r>
          </a:p>
          <a:p>
            <a:pPr marL="0" indent="0">
              <a:buNone/>
            </a:pPr>
            <a:r>
              <a:rPr lang="tr-TR" dirty="0"/>
              <a:t>- Yabancılaşma</a:t>
            </a:r>
          </a:p>
          <a:p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Emek Süreci: Denetim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723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1628800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Vasıfsızlaşma</a:t>
            </a:r>
            <a:r>
              <a:rPr lang="tr-TR" dirty="0" smtClean="0"/>
              <a:t> ve denetim kaybı</a:t>
            </a:r>
          </a:p>
          <a:p>
            <a:pPr marL="0" indent="0">
              <a:buNone/>
            </a:pPr>
            <a:r>
              <a:rPr lang="tr-TR" dirty="0" smtClean="0"/>
              <a:t>- İşin yapısının ve biçiminin dönüşümü</a:t>
            </a:r>
          </a:p>
          <a:p>
            <a:pPr marL="0" indent="0">
              <a:buNone/>
            </a:pPr>
            <a:r>
              <a:rPr lang="tr-TR" dirty="0" smtClean="0"/>
              <a:t>-Medya üretiminin teknolojiye bağımlı hale gelmesi</a:t>
            </a:r>
          </a:p>
          <a:p>
            <a:pPr marL="0" indent="0">
              <a:buNone/>
            </a:pPr>
            <a:r>
              <a:rPr lang="tr-TR" dirty="0" smtClean="0"/>
              <a:t>-Medya çalışanının temel unsur olmaktan çıkması</a:t>
            </a:r>
          </a:p>
          <a:p>
            <a:pPr marL="0" indent="0">
              <a:buNone/>
            </a:pPr>
            <a:r>
              <a:rPr lang="tr-TR" dirty="0" smtClean="0"/>
              <a:t>-Verimin arttırılması (göreli artı-değer)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Emek Süreci: Teknoloji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812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 </a:t>
            </a:r>
            <a:r>
              <a:rPr lang="tr-TR" dirty="0" smtClean="0"/>
              <a:t>Çalışma-gündelik </a:t>
            </a:r>
            <a:r>
              <a:rPr lang="tr-TR" dirty="0"/>
              <a:t>hayat </a:t>
            </a:r>
            <a:r>
              <a:rPr lang="tr-TR" dirty="0" smtClean="0"/>
              <a:t>ayrımının </a:t>
            </a:r>
            <a:r>
              <a:rPr lang="tr-TR" dirty="0"/>
              <a:t>ortadan </a:t>
            </a:r>
            <a:r>
              <a:rPr lang="tr-TR" dirty="0" smtClean="0"/>
              <a:t>kalkması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-Medya çalışanının her yerde ve </a:t>
            </a:r>
            <a:r>
              <a:rPr lang="tr-TR" dirty="0" smtClean="0"/>
              <a:t>her zaman denetlenmesi</a:t>
            </a:r>
          </a:p>
          <a:p>
            <a:pPr marL="0" indent="0">
              <a:buNone/>
            </a:pPr>
            <a:r>
              <a:rPr lang="tr-TR" dirty="0" smtClean="0"/>
              <a:t>-Mesai saati dışında da üretim yapılması</a:t>
            </a:r>
          </a:p>
          <a:p>
            <a:pPr marL="0" indent="0">
              <a:buNone/>
            </a:pPr>
            <a:r>
              <a:rPr lang="tr-TR" dirty="0" smtClean="0"/>
              <a:t>-Hız ve zaman baskısı</a:t>
            </a:r>
          </a:p>
          <a:p>
            <a:pPr marL="0" indent="0">
              <a:buNone/>
            </a:pPr>
            <a:r>
              <a:rPr lang="tr-TR" dirty="0" smtClean="0"/>
              <a:t>-Ürün üzerindeki etkinliğin ve ürünün niteliğinin düşmesi</a:t>
            </a: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Emek Süreci: Teknoloji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100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1772816"/>
            <a:ext cx="829126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-Ürün üzerinde gerekli denetim ve niteliğin yok olması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İçeriksizleştirilmiş</a:t>
            </a:r>
            <a:r>
              <a:rPr lang="tr-TR" dirty="0" smtClean="0"/>
              <a:t> bir endüstriyel pratik</a:t>
            </a:r>
          </a:p>
          <a:p>
            <a:pPr marL="0" indent="0">
              <a:buNone/>
            </a:pPr>
            <a:r>
              <a:rPr lang="tr-TR" dirty="0" smtClean="0"/>
              <a:t>-Belirlenmiş/standartlaştırılmış </a:t>
            </a:r>
            <a:r>
              <a:rPr lang="tr-TR" dirty="0"/>
              <a:t>kodlar ve </a:t>
            </a:r>
            <a:r>
              <a:rPr lang="tr-TR" dirty="0" smtClean="0"/>
              <a:t>mesajlar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S</a:t>
            </a:r>
            <a:r>
              <a:rPr lang="tr-TR" dirty="0" smtClean="0"/>
              <a:t>ınırlı </a:t>
            </a:r>
            <a:r>
              <a:rPr lang="tr-TR" dirty="0"/>
              <a:t>imgelerle (görsel malzeme, dil, ifade, sözcükler, tasarım vb.) gerçekleştirilen bir </a:t>
            </a:r>
            <a:r>
              <a:rPr lang="tr-TR" dirty="0" smtClean="0"/>
              <a:t>ritüel 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rmAutofit/>
          </a:bodyPr>
          <a:lstStyle/>
          <a:p>
            <a:r>
              <a:rPr lang="tr-TR" dirty="0" smtClean="0"/>
              <a:t>Medya Emek Süreci: Çıktılar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2298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-Mesleğin </a:t>
            </a:r>
            <a:r>
              <a:rPr lang="tr-TR" dirty="0" err="1"/>
              <a:t>teknikleşmesi</a:t>
            </a:r>
            <a:r>
              <a:rPr lang="tr-TR" dirty="0"/>
              <a:t> ve </a:t>
            </a:r>
            <a:r>
              <a:rPr lang="tr-TR" dirty="0" err="1"/>
              <a:t>tektipleşmesi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-Yapılan iş ve bunun etkileri hakkında hiçbir toplumsal sorumluluk/kaygı hissetmeme</a:t>
            </a:r>
          </a:p>
          <a:p>
            <a:pPr marL="0" indent="0">
              <a:buNone/>
            </a:pPr>
            <a:r>
              <a:rPr lang="tr-TR" dirty="0"/>
              <a:t>-Siyasal ve ideolojik toplumsal etkiler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3"/>
          <p:cNvSpPr txBox="1">
            <a:spLocks/>
          </p:cNvSpPr>
          <p:nvPr/>
        </p:nvSpPr>
        <p:spPr>
          <a:xfrm>
            <a:off x="1981200" y="274638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Medya Emek Süreci: Çıktılar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351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r>
              <a:rPr lang="tr-TR" dirty="0" smtClean="0"/>
              <a:t>Emek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204865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 smtClean="0"/>
              <a:t>Emek Süreci:</a:t>
            </a:r>
          </a:p>
          <a:p>
            <a:pPr marL="0" indent="0">
              <a:buNone/>
            </a:pPr>
            <a:r>
              <a:rPr lang="tr-TR" dirty="0" smtClean="0"/>
              <a:t>Üretim </a:t>
            </a:r>
            <a:r>
              <a:rPr lang="tr-TR" dirty="0"/>
              <a:t>faaliyetinin </a:t>
            </a:r>
            <a:r>
              <a:rPr lang="tr-TR" dirty="0" smtClean="0"/>
              <a:t>gerçekleştiği süreçtir.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4834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 smtClean="0"/>
              <a:t>Emek Süreci Neden Önemlidir?</a:t>
            </a:r>
          </a:p>
          <a:p>
            <a:pPr marL="0" indent="0">
              <a:buNone/>
            </a:pPr>
            <a:r>
              <a:rPr lang="tr-TR" b="1" dirty="0"/>
              <a:t>-</a:t>
            </a:r>
            <a:r>
              <a:rPr lang="tr-TR" i="1" dirty="0" smtClean="0"/>
              <a:t>Üretim</a:t>
            </a:r>
            <a:r>
              <a:rPr lang="tr-TR" dirty="0" smtClean="0"/>
              <a:t> </a:t>
            </a:r>
            <a:r>
              <a:rPr lang="tr-TR" dirty="0"/>
              <a:t>faaliyeti insanın tür olarak ayırt edici özelliğidir.</a:t>
            </a:r>
          </a:p>
          <a:p>
            <a:pPr marL="0" indent="0">
              <a:buNone/>
            </a:pPr>
            <a:r>
              <a:rPr lang="tr-TR" dirty="0" smtClean="0"/>
              <a:t>-İnsan </a:t>
            </a:r>
            <a:r>
              <a:rPr lang="tr-TR" dirty="0"/>
              <a:t>ile doğa arasındaki bir süreçtir.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Bu </a:t>
            </a:r>
            <a:r>
              <a:rPr lang="tr-TR" dirty="0"/>
              <a:t>süreçte insan, doğa ile kendisi arasındaki madde alışverişini kendi çabasıyla yürütür, düzenler ve </a:t>
            </a:r>
            <a:r>
              <a:rPr lang="tr-TR" dirty="0" smtClean="0"/>
              <a:t>denetler.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A</a:t>
            </a:r>
            <a:r>
              <a:rPr lang="tr-TR" dirty="0" smtClean="0"/>
              <a:t>maçlı </a:t>
            </a:r>
            <a:r>
              <a:rPr lang="tr-TR" dirty="0"/>
              <a:t>bir </a:t>
            </a:r>
            <a:r>
              <a:rPr lang="tr-TR" dirty="0" smtClean="0"/>
              <a:t>eylemdir.</a:t>
            </a:r>
          </a:p>
          <a:p>
            <a:pPr marL="0" indent="0">
              <a:buNone/>
            </a:pPr>
            <a:r>
              <a:rPr lang="tr-TR" dirty="0" smtClean="0"/>
              <a:t>- Tasarım ve uygulamayı içerir.</a:t>
            </a:r>
            <a:endParaRPr lang="tr-TR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9341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641379"/>
          </a:xfrm>
        </p:spPr>
        <p:txBody>
          <a:bodyPr/>
          <a:lstStyle/>
          <a:p>
            <a:pPr marL="0" indent="0" algn="ctr">
              <a:buNone/>
            </a:pPr>
            <a:r>
              <a:rPr lang="tr-TR" b="1" u="sng" dirty="0" smtClean="0"/>
              <a:t>Emek Süreci </a:t>
            </a:r>
            <a:r>
              <a:rPr lang="tr-TR" b="1" u="sng" dirty="0"/>
              <a:t>N</a:t>
            </a:r>
            <a:r>
              <a:rPr lang="tr-TR" b="1" u="sng" dirty="0" smtClean="0"/>
              <a:t>eleri </a:t>
            </a:r>
            <a:r>
              <a:rPr lang="tr-TR" b="1" u="sng" dirty="0"/>
              <a:t>İ</a:t>
            </a:r>
            <a:r>
              <a:rPr lang="tr-TR" b="1" u="sng" dirty="0" smtClean="0"/>
              <a:t>çerir?</a:t>
            </a:r>
          </a:p>
          <a:p>
            <a:pPr marL="0" indent="0">
              <a:buNone/>
            </a:pPr>
            <a:r>
              <a:rPr lang="tr-TR" dirty="0" smtClean="0"/>
              <a:t>-Emeğin nesnesi</a:t>
            </a:r>
          </a:p>
          <a:p>
            <a:pPr marL="0" indent="0">
              <a:buNone/>
            </a:pPr>
            <a:r>
              <a:rPr lang="tr-TR" dirty="0" smtClean="0"/>
              <a:t>-Emeğin aracı</a:t>
            </a:r>
          </a:p>
          <a:p>
            <a:pPr marL="0" indent="0">
              <a:buNone/>
            </a:pPr>
            <a:r>
              <a:rPr lang="tr-TR" dirty="0" smtClean="0"/>
              <a:t>-Emeğin kendisi (Emek gücü)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409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Kapitalist Emek Süreci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-Emeğin nesnesi</a:t>
            </a:r>
          </a:p>
          <a:p>
            <a:pPr marL="0" indent="0">
              <a:buNone/>
            </a:pPr>
            <a:r>
              <a:rPr lang="tr-TR" dirty="0" smtClean="0"/>
              <a:t>-Emeğin aracı	       SERMAYE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-Emek gücü		EMEK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4511824" y="1772816"/>
            <a:ext cx="792088" cy="1368152"/>
          </a:xfrm>
          <a:prstGeom prst="rightBrace">
            <a:avLst/>
          </a:prstGeom>
          <a:ln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Ayraç 4"/>
          <p:cNvSpPr/>
          <p:nvPr/>
        </p:nvSpPr>
        <p:spPr>
          <a:xfrm>
            <a:off x="4115780" y="3356992"/>
            <a:ext cx="792088" cy="1081056"/>
          </a:xfrm>
          <a:prstGeom prst="rightBrace">
            <a:avLst/>
          </a:prstGeom>
          <a:ln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41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Emek Sürecinin Temel Kavramları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 smtClean="0"/>
              <a:t>Vasıf:</a:t>
            </a:r>
          </a:p>
          <a:p>
            <a:pPr marL="0" indent="0">
              <a:buNone/>
            </a:pPr>
            <a:r>
              <a:rPr lang="tr-TR" dirty="0" smtClean="0"/>
              <a:t>İşin gerektirdiği niteliklere ve işin bütüncül bilgisine sahip olma.</a:t>
            </a:r>
          </a:p>
          <a:p>
            <a:pPr marL="0" indent="0">
              <a:buNone/>
            </a:pPr>
            <a:r>
              <a:rPr lang="tr-TR" b="1" u="sng" dirty="0" smtClean="0"/>
              <a:t>Denetim: </a:t>
            </a:r>
          </a:p>
          <a:p>
            <a:pPr marL="0" indent="0">
              <a:buNone/>
            </a:pPr>
            <a:r>
              <a:rPr lang="tr-TR" dirty="0"/>
              <a:t>Ü</a:t>
            </a:r>
            <a:r>
              <a:rPr lang="tr-TR" dirty="0" smtClean="0"/>
              <a:t>retilen ürün, emek ve üretim süreci üzerinde söz sahibi olma.</a:t>
            </a:r>
          </a:p>
          <a:p>
            <a:pPr marL="0" indent="0">
              <a:buNone/>
            </a:pPr>
            <a:r>
              <a:rPr lang="tr-TR" b="1" u="sng" dirty="0" smtClean="0"/>
              <a:t>Teknoloji:</a:t>
            </a:r>
          </a:p>
          <a:p>
            <a:pPr marL="0" indent="0">
              <a:buNone/>
            </a:pPr>
            <a:r>
              <a:rPr lang="tr-TR" dirty="0" smtClean="0"/>
              <a:t>Hem vasfı hem de denetimi belirleyen, işin doğasını dönüştürebilen araçlar ve bunların bilgisi. </a:t>
            </a:r>
          </a:p>
        </p:txBody>
      </p:sp>
    </p:spTree>
    <p:extLst>
      <p:ext uri="{BB962C8B-B14F-4D97-AF65-F5344CB8AC3E}">
        <p14:creationId xmlns:p14="http://schemas.microsoft.com/office/powerpoint/2010/main" val="282011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Medya Emek Süreci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Emeğin nesnesi: </a:t>
            </a:r>
          </a:p>
          <a:p>
            <a:pPr marL="0" indent="0">
              <a:buNone/>
            </a:pPr>
            <a:r>
              <a:rPr lang="tr-TR" dirty="0"/>
              <a:t>Medya içeriği (haber, program, reklam, film vb. içerikler)</a:t>
            </a:r>
            <a:br>
              <a:rPr lang="tr-TR" dirty="0"/>
            </a:br>
            <a:endParaRPr lang="tr-TR" dirty="0"/>
          </a:p>
          <a:p>
            <a:pPr marL="0" indent="0">
              <a:buNone/>
            </a:pPr>
            <a:r>
              <a:rPr lang="tr-TR" b="1" dirty="0"/>
              <a:t>Emeğin aracı:</a:t>
            </a:r>
          </a:p>
          <a:p>
            <a:pPr marL="0" indent="0">
              <a:buNone/>
            </a:pPr>
            <a:r>
              <a:rPr lang="tr-TR" dirty="0"/>
              <a:t>Üretimde kullanılan her türlü teknik-teknolojik araç (bilgisayar, ofis malzemeleri, kamera, stüdyo vb.)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Emek gücü: </a:t>
            </a:r>
          </a:p>
          <a:p>
            <a:pPr marL="0" indent="0">
              <a:buNone/>
            </a:pPr>
            <a:r>
              <a:rPr lang="tr-TR" dirty="0"/>
              <a:t>Sembolik emek / Gayrı maddi emek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842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35560" y="1124744"/>
            <a:ext cx="8136904" cy="540060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tr-TR" dirty="0" smtClean="0"/>
              <a:t>-Vasıflı</a:t>
            </a:r>
          </a:p>
          <a:p>
            <a:pPr marL="0" indent="0">
              <a:buNone/>
            </a:pPr>
            <a:r>
              <a:rPr lang="tr-TR" dirty="0" smtClean="0"/>
              <a:t>-Eğitimli</a:t>
            </a:r>
          </a:p>
          <a:p>
            <a:pPr marL="0" indent="0">
              <a:buNone/>
            </a:pPr>
            <a:r>
              <a:rPr lang="tr-TR" dirty="0" smtClean="0"/>
              <a:t>-Üreticinin emeği ve ürünü üzerinde denetim sahibi olduğu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Zanaatvari</a:t>
            </a:r>
            <a:r>
              <a:rPr lang="tr-TR" dirty="0" smtClean="0"/>
              <a:t> bir üretim</a:t>
            </a:r>
          </a:p>
          <a:p>
            <a:pPr marL="0" indent="0">
              <a:buNone/>
            </a:pPr>
            <a:r>
              <a:rPr lang="tr-TR" dirty="0" smtClean="0"/>
              <a:t>-Sermaye karşısında göreli özerklik</a:t>
            </a:r>
          </a:p>
          <a:p>
            <a:pPr marL="0" indent="0">
              <a:buNone/>
            </a:pPr>
            <a:r>
              <a:rPr lang="tr-TR" dirty="0" smtClean="0"/>
              <a:t>-Sembolik üretim</a:t>
            </a:r>
          </a:p>
          <a:p>
            <a:pPr marL="0" indent="0">
              <a:buNone/>
            </a:pPr>
            <a:r>
              <a:rPr lang="tr-TR" dirty="0" smtClean="0"/>
              <a:t>-Toplumsal duyarlılık ve sorumluluk sahibi</a:t>
            </a:r>
          </a:p>
          <a:p>
            <a:pPr marL="0" indent="0">
              <a:buNone/>
            </a:pPr>
            <a:r>
              <a:rPr lang="tr-TR" dirty="0" smtClean="0"/>
              <a:t>-Gerek emeği gerekse de toplumsal konumu/işlevi itibariyle değerli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dirty="0" smtClean="0"/>
              <a:t>Medya Emek Süreci: Dönüşüm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181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64137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-Şirketleşme ve ticarileşme (sermaye birikimi)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Taylorizasyon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-Yeni üretim organizasyonu</a:t>
            </a:r>
          </a:p>
          <a:p>
            <a:pPr marL="0" indent="0">
              <a:buNone/>
            </a:pPr>
            <a:r>
              <a:rPr lang="tr-TR" dirty="0" smtClean="0"/>
              <a:t>- Uzmanlaşmış yönetim teknikleri</a:t>
            </a:r>
          </a:p>
          <a:p>
            <a:pPr marL="0" indent="0">
              <a:buNone/>
            </a:pPr>
            <a:r>
              <a:rPr lang="tr-TR" dirty="0" smtClean="0"/>
              <a:t>-Teknolojinin sıradanlaşması ve yoğunlaşması</a:t>
            </a:r>
          </a:p>
          <a:p>
            <a:pPr marL="0" indent="0">
              <a:buNone/>
            </a:pPr>
            <a:r>
              <a:rPr lang="tr-TR" dirty="0" smtClean="0"/>
              <a:t>-Eğitimin yaygınlaştırılması</a:t>
            </a:r>
          </a:p>
          <a:p>
            <a:pPr marL="0" indent="0">
              <a:buNone/>
            </a:pPr>
            <a:r>
              <a:rPr lang="tr-TR" dirty="0" smtClean="0"/>
              <a:t>-Toplumsal ve mesleki sorumluluğun/bağımsızlığın yitimi</a:t>
            </a: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Medya Emek Süreci: Dönüşüm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90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Geniş ekran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MEDYADA EMEK SÜREÇLERİ</vt:lpstr>
      <vt:lpstr>Emek Süreci</vt:lpstr>
      <vt:lpstr>PowerPoint Sunusu</vt:lpstr>
      <vt:lpstr>PowerPoint Sunusu</vt:lpstr>
      <vt:lpstr>Kapitalist Emek Süreci</vt:lpstr>
      <vt:lpstr>Emek Sürecinin Temel Kavramları</vt:lpstr>
      <vt:lpstr>Medya Emek Süreci</vt:lpstr>
      <vt:lpstr>Medya Emek Süreci: Dönüşüm</vt:lpstr>
      <vt:lpstr>Medya Emek Süreci: Dönüşüm</vt:lpstr>
      <vt:lpstr>Medya Emek Süreci: Vasıf</vt:lpstr>
      <vt:lpstr>Medya Emek Süreci: Vasıf</vt:lpstr>
      <vt:lpstr>Medya Emek Süreci: Denetim</vt:lpstr>
      <vt:lpstr>Medya Emek Süreci: Denetim</vt:lpstr>
      <vt:lpstr>Medya Emek Süreci: Teknoloji</vt:lpstr>
      <vt:lpstr>Medya Emek Süreci: Teknoloji</vt:lpstr>
      <vt:lpstr>Medya Emek Süreci: Çıktılar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MEDYADA EMEK SÜREÇLERİ</dc:title>
  <dc:creator>Windows Kullanıcısı</dc:creator>
  <cp:lastModifiedBy>Windows Kullanıcısı</cp:lastModifiedBy>
  <cp:revision>1</cp:revision>
  <dcterms:created xsi:type="dcterms:W3CDTF">2020-02-12T14:12:07Z</dcterms:created>
  <dcterms:modified xsi:type="dcterms:W3CDTF">2020-02-12T14:12:39Z</dcterms:modified>
</cp:coreProperties>
</file>