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4"/>
  </p:notesMasterIdLst>
  <p:sldIdLst>
    <p:sldId id="59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2.06.2020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2.06.2020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2.06.2020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VİZE HAFTASI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835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6292</TotalTime>
  <Words>3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Ofis Teması</vt:lpstr>
      <vt:lpstr>VİZE HAFTASI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356</cp:revision>
  <dcterms:created xsi:type="dcterms:W3CDTF">2014-11-20T14:17:10Z</dcterms:created>
  <dcterms:modified xsi:type="dcterms:W3CDTF">2020-06-02T08:52:27Z</dcterms:modified>
</cp:coreProperties>
</file>