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5" r:id="rId1"/>
    <p:sldMasterId id="2147483947" r:id="rId2"/>
  </p:sldMasterIdLst>
  <p:notesMasterIdLst>
    <p:notesMasterId r:id="rId4"/>
  </p:notesMasterIdLst>
  <p:sldIdLst>
    <p:sldId id="596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F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18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436" y="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101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E0B55-E32B-FD40-BD1D-E6A191A9BBAA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4D74-0D15-A94B-B96E-FFCE1DF07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5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9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4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25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 smtClean="0"/>
              <a:t>Asıl alt başlık stilini düzenlemek için tıklatın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2.06.2020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83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4859" cy="1143000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2.06.2020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707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710869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2.06.2020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58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2.06.2020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23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7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351" y="44028"/>
            <a:ext cx="1589649" cy="163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3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2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4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4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5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2F76-6856-B34B-B37B-5D0FF7542D1F}" type="datetimeFigureOut">
              <a:rPr lang="en-US" smtClean="0"/>
              <a:t>6/2/2020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90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2.06.2020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98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VİZE HAFTASI</a:t>
            </a:r>
            <a:br>
              <a:rPr lang="tr-T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200400" lvl="7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58351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6292</TotalTime>
  <Words>3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Office Theme</vt:lpstr>
      <vt:lpstr>Ofis Teması</vt:lpstr>
      <vt:lpstr>VİZE HAFTASI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BAYTER</dc:creator>
  <cp:lastModifiedBy>Doğan ATILGAN</cp:lastModifiedBy>
  <cp:revision>356</cp:revision>
  <dcterms:created xsi:type="dcterms:W3CDTF">2014-11-20T14:17:10Z</dcterms:created>
  <dcterms:modified xsi:type="dcterms:W3CDTF">2020-06-02T08:52:27Z</dcterms:modified>
</cp:coreProperties>
</file>