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9" r:id="rId5"/>
    <p:sldId id="259" r:id="rId6"/>
    <p:sldId id="262" r:id="rId7"/>
    <p:sldId id="269" r:id="rId8"/>
    <p:sldId id="260" r:id="rId9"/>
    <p:sldId id="270" r:id="rId10"/>
    <p:sldId id="271" r:id="rId11"/>
    <p:sldId id="264" r:id="rId12"/>
    <p:sldId id="265" r:id="rId13"/>
    <p:sldId id="278" r:id="rId14"/>
    <p:sldId id="272" r:id="rId15"/>
    <p:sldId id="275" r:id="rId16"/>
    <p:sldId id="282" r:id="rId17"/>
    <p:sldId id="28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3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0" autoAdjust="0"/>
  </p:normalViewPr>
  <p:slideViewPr>
    <p:cSldViewPr>
      <p:cViewPr varScale="1">
        <p:scale>
          <a:sx n="129" d="100"/>
          <a:sy n="129" d="100"/>
        </p:scale>
        <p:origin x="17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78EB-95A3-43C9-8743-52AC5E1EE57A}" type="datetimeFigureOut">
              <a:rPr lang="tr-TR" smtClean="0"/>
              <a:t>24.08.2020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D2C4C-A79F-4C9D-80CA-007637D9D2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88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http://www.syfy.com/syfywire/how-to-make-a-nearly-naked-black-hole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97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30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Doç.</a:t>
            </a:r>
            <a:r>
              <a:rPr lang="tr-TR" baseline="0" dirty="0"/>
              <a:t> Dr. Tolgahan KILIÇOĞLU’nun fotoğrafı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14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http://www.eso.org/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43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http://tug.tubitak.gov.tr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84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3.75 milyar yıl sonra çarpışacak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06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https://www.eso.org/public/images/potw1809a/?utm_content=buffera4afb&amp;utm_medium=social&amp;utm_source=twitter.com&amp;utm_campaign=buffer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32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https://apod.nasa.gov/apod/ap051109.html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24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https://en.wikipedia.org/wiki/Solar_System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93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99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1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16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00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http://hubblesite.org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94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Hubble Space Telescope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2C4C-A79F-4C9D-80CA-007637D9D24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52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7A28-34A5-459E-B126-8B51B1FCB5D6}" type="datetimeFigureOut">
              <a:rPr lang="tr-TR" smtClean="0"/>
              <a:pPr/>
              <a:t>24.08.2020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72FA-E676-4DCA-8153-F90D41AB351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olalovesgreen.com/?attachment_id=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pload.wikimedia.org/wikipedia/commons/thumb/6/68/Barnard_33.jpg/800px-Barnard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928718"/>
            <a:ext cx="9429816" cy="1008413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AST200 GENEL ASTRONOMİ</a:t>
            </a:r>
            <a:b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</a:br>
            <a:endParaRPr lang="tr-TR" dirty="0">
              <a:latin typeface="Comic Sans MS" pitchFamily="66" charset="0"/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Horsehead</a:t>
            </a:r>
            <a:r>
              <a:rPr lang="tr-TR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Nebula</a:t>
            </a:r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8678" name="Picture 6" descr="http://upload.wikimedia.org/wikipedia/commons/thumb/6/68/Barnard_33.jpg/800px-Barnard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6151"/>
            <a:ext cx="5143536" cy="550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The Cat's Eye Nebula: Dying Star Creates Fantasy-like Sculpture of Gas and D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072074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85000"/>
                  </a:schemeClr>
                </a:solidFill>
              </a:rPr>
              <a:t>Yüzük </a:t>
            </a:r>
            <a:r>
              <a:rPr lang="tr-TR" dirty="0" err="1">
                <a:solidFill>
                  <a:schemeClr val="bg1">
                    <a:lumMod val="85000"/>
                  </a:schemeClr>
                </a:solidFill>
              </a:rPr>
              <a:t>Nebulası</a:t>
            </a:r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6628" name="Picture 4" descr="http://imgsrc.hubblesite.org/hu/db/images/hs-1999-01-a-large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268760"/>
            <a:ext cx="5357850" cy="547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85000"/>
                  </a:schemeClr>
                </a:solidFill>
              </a:rPr>
              <a:t>Çıplak gözle gökyüzü</a:t>
            </a:r>
            <a:br>
              <a:rPr lang="tr-TR" dirty="0">
                <a:solidFill>
                  <a:schemeClr val="bg1">
                    <a:lumMod val="85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www.tolgahan.net/wp-content/gallery/astrofotograf/tolgahan_kilicoglu_fot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6789943" cy="452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7" descr="File:La Silla Telescope 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7150586" cy="47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9" descr="RTT150 telesk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3286148" cy="428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.astronomy.com/cfs-file.ashx/__key/communityserver-blogs-components-weblogfiles/00-00-00-00-51-JCP_5F00_blog/1172.all-collis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968552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3477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6" descr="DSCN1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Ders:  Pazartesi 13:30-15:15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	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Öğr.Gör.Dr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. İbrahim ÖZAVCI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e-mail: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iozavci@ankara.edu.tr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Tel: 212 67 23-1308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>
                <a:solidFill>
                  <a:schemeClr val="bg1"/>
                </a:solidFill>
                <a:latin typeface="Comic Sans MS" pitchFamily="66" charset="0"/>
              </a:rPr>
              <a:t>Mobil: 0505 833 88 33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Kaynak: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ppt’ler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Yapılmayacak dersler:  yok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			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Sınav : 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b="1" dirty="0">
                <a:solidFill>
                  <a:schemeClr val="bg1"/>
                </a:solidFill>
                <a:latin typeface="Comic Sans MS" pitchFamily="66" charset="0"/>
              </a:rPr>
              <a:t>		1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Arasınav  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			1 Final</a:t>
            </a: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17600" marR="0" lvl="0" indent="-1117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8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İÇERİK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Gökcisimlerini Tanıyalım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Görünen ve Günlük Hareket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Çıplak gözle gökyüzü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Güneş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Işık ve teleskoplar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Cüce gezegen tanımı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Güneş sisteminin genel özellikleri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Ay’ın evreleri &amp; Ay tutulması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Güneş Tutulması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Evren’de neredeyiz?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Göktaşı yağmuru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Yıldızların Hayatı ve Misyonu</a:t>
            </a:r>
          </a:p>
          <a:p>
            <a:pPr marL="514350" indent="-514350">
              <a:buAutoNum type="arabicPeriod"/>
            </a:pPr>
            <a:r>
              <a:rPr lang="tr-TR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Dünya’ya çarpma tehlikesi olan cisimler</a:t>
            </a:r>
          </a:p>
          <a:p>
            <a:pPr marL="0" indent="0">
              <a:buNone/>
            </a:pPr>
            <a:endParaRPr lang="tr-TR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tr-TR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endParaRPr lang="tr-TR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su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00174"/>
            <a:ext cx="6262678" cy="4697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85000"/>
                  </a:schemeClr>
                </a:solidFill>
              </a:rPr>
              <a:t>Astronomiye Giriş</a:t>
            </a:r>
            <a:br>
              <a:rPr lang="tr-TR" dirty="0">
                <a:solidFill>
                  <a:schemeClr val="bg1">
                    <a:lumMod val="85000"/>
                  </a:schemeClr>
                </a:solidFill>
              </a:rPr>
            </a:br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http://upload.wikimedia.org/wikipedia/commons/a/a9/Planets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199821" cy="424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 descr="http://imgsrc.hubblesite.org/hu/db/images/hs-2001-15-a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357982" cy="5086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>
                    <a:lumMod val="85000"/>
                  </a:schemeClr>
                </a:solidFill>
              </a:rPr>
              <a:t>Andromeda</a:t>
            </a:r>
            <a:r>
              <a:rPr lang="tr-TR" dirty="0">
                <a:solidFill>
                  <a:schemeClr val="bg1">
                    <a:lumMod val="85000"/>
                  </a:schemeClr>
                </a:solidFill>
              </a:rPr>
              <a:t> Galaksisi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http://upload.wikimedia.org/wikipedia/commons/thumb/9/98/Andromeda_Galaxy_%28with_h-alpha%29.jpg/1280px-Andromeda_Galaxy_%28with_h-alpha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102353" cy="4800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Sombrero</a:t>
            </a:r>
            <a:r>
              <a:rPr lang="tr-TR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Galaxy</a:t>
            </a:r>
            <a:r>
              <a:rPr lang="tr-TR" b="1" dirty="0">
                <a:solidFill>
                  <a:schemeClr val="bg1">
                    <a:lumMod val="85000"/>
                  </a:schemeClr>
                </a:solidFill>
              </a:rPr>
              <a:t> (M104)</a:t>
            </a:r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2" name="Picture 4" descr="http://imgsrc.hubblesite.org/hu/db/images/hs-2003-28-a-large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620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Eagle</a:t>
            </a:r>
            <a:r>
              <a:rPr lang="tr-TR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bg1">
                    <a:lumMod val="85000"/>
                  </a:schemeClr>
                </a:solidFill>
              </a:rPr>
              <a:t>Nebula</a:t>
            </a:r>
            <a:r>
              <a:rPr lang="tr-TR" b="1" dirty="0">
                <a:solidFill>
                  <a:schemeClr val="bg1">
                    <a:lumMod val="85000"/>
                  </a:schemeClr>
                </a:solidFill>
              </a:rPr>
              <a:t> (M16):</a:t>
            </a:r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 descr="http://imgsrc.hubblesite.org/hu/db/images/hs-1995-44-a-large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143536" cy="506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276</Words>
  <Application>Microsoft Office PowerPoint</Application>
  <PresentationFormat>Ekran Gösterisi (4:3)</PresentationFormat>
  <Paragraphs>72</Paragraphs>
  <Slides>17</Slides>
  <Notes>15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Ofis Teması</vt:lpstr>
      <vt:lpstr>AST200 GENEL ASTRONOMİ </vt:lpstr>
      <vt:lpstr>PowerPoint Sunusu</vt:lpstr>
      <vt:lpstr>İÇERİK</vt:lpstr>
      <vt:lpstr>PowerPoint Sunusu</vt:lpstr>
      <vt:lpstr>Astronomiye Giriş </vt:lpstr>
      <vt:lpstr>PowerPoint Sunusu</vt:lpstr>
      <vt:lpstr>Andromeda Galaksisi</vt:lpstr>
      <vt:lpstr>Sombrero Galaxy (M104)</vt:lpstr>
      <vt:lpstr>Eagle Nebula (M16):</vt:lpstr>
      <vt:lpstr>Horsehead Nebula</vt:lpstr>
      <vt:lpstr>PowerPoint Sunusu</vt:lpstr>
      <vt:lpstr>Yüzük Nebulası</vt:lpstr>
      <vt:lpstr>Çıplak gözle gökyüzü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AST200 GENEL ASTRONOMİ</dc:title>
  <dc:creator>unicorn</dc:creator>
  <cp:lastModifiedBy>ibrahim özavcı</cp:lastModifiedBy>
  <cp:revision>38</cp:revision>
  <dcterms:created xsi:type="dcterms:W3CDTF">2014-08-29T13:42:00Z</dcterms:created>
  <dcterms:modified xsi:type="dcterms:W3CDTF">2020-08-24T08:09:28Z</dcterms:modified>
</cp:coreProperties>
</file>