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7840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059130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81608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752136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0054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806295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822960" y="2582334"/>
            <a:ext cx="3703320" cy="32867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63440" y="2582334"/>
            <a:ext cx="3703320" cy="32867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04.04.2019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099470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04.04.2019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813744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23720DD-5B6D-40BF-8493-A6B52D484E6B}" type="datetimeFigureOut">
              <a:rPr lang="tr-TR" smtClean="0"/>
              <a:t>04.04.2019</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754159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1859561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750190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A23720DD-5B6D-40BF-8493-A6B52D484E6B}" type="datetimeFigureOut">
              <a:rPr lang="tr-TR" smtClean="0"/>
              <a:t>04.04.2019</a:t>
            </a:fld>
            <a:endParaRPr lang="tr-T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F302176B-0E47-46AC-8F43-DAB4B8A37D06}" type="slidenum">
              <a:rPr lang="tr-TR" smtClean="0"/>
              <a:t>‹#›</a:t>
            </a:fld>
            <a:endParaRPr lang="tr-T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31392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8D9FC0D-34BE-4F99-B7D3-2945B7F4A4CD}"/>
              </a:ext>
            </a:extLst>
          </p:cNvPr>
          <p:cNvSpPr>
            <a:spLocks noGrp="1"/>
          </p:cNvSpPr>
          <p:nvPr>
            <p:ph type="ctrTitle"/>
          </p:nvPr>
        </p:nvSpPr>
        <p:spPr/>
        <p:txBody>
          <a:bodyPr/>
          <a:lstStyle/>
          <a:p>
            <a:r>
              <a:rPr lang="tr-TR" dirty="0"/>
              <a:t>YARATICI DRAMA</a:t>
            </a:r>
          </a:p>
        </p:txBody>
      </p:sp>
      <p:sp>
        <p:nvSpPr>
          <p:cNvPr id="3" name="Alt Başlık 2">
            <a:extLst>
              <a:ext uri="{FF2B5EF4-FFF2-40B4-BE49-F238E27FC236}">
                <a16:creationId xmlns:a16="http://schemas.microsoft.com/office/drawing/2014/main" id="{F07F9520-7F8A-4521-9DA2-88BF89C8D260}"/>
              </a:ext>
            </a:extLst>
          </p:cNvPr>
          <p:cNvSpPr>
            <a:spLocks noGrp="1"/>
          </p:cNvSpPr>
          <p:nvPr>
            <p:ph type="subTitle" idx="1"/>
          </p:nvPr>
        </p:nvSpPr>
        <p:spPr/>
        <p:txBody>
          <a:bodyPr/>
          <a:lstStyle/>
          <a:p>
            <a:r>
              <a:rPr lang="tr-TR" dirty="0"/>
              <a:t>Liderlik ve İletişim</a:t>
            </a:r>
          </a:p>
        </p:txBody>
      </p:sp>
    </p:spTree>
    <p:extLst>
      <p:ext uri="{BB962C8B-B14F-4D97-AF65-F5344CB8AC3E}">
        <p14:creationId xmlns:p14="http://schemas.microsoft.com/office/powerpoint/2010/main" val="3355846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7A24804-6A31-421B-B5BB-1423E663C86B}"/>
              </a:ext>
            </a:extLst>
          </p:cNvPr>
          <p:cNvSpPr>
            <a:spLocks noGrp="1"/>
          </p:cNvSpPr>
          <p:nvPr>
            <p:ph type="title"/>
          </p:nvPr>
        </p:nvSpPr>
        <p:spPr/>
        <p:txBody>
          <a:bodyPr/>
          <a:lstStyle/>
          <a:p>
            <a:r>
              <a:rPr lang="tr-TR" dirty="0"/>
              <a:t>Hazırlık/Isınma </a:t>
            </a:r>
          </a:p>
        </p:txBody>
      </p:sp>
      <p:sp>
        <p:nvSpPr>
          <p:cNvPr id="7" name="İçerik Yer Tutucusu 6">
            <a:extLst>
              <a:ext uri="{FF2B5EF4-FFF2-40B4-BE49-F238E27FC236}">
                <a16:creationId xmlns:a16="http://schemas.microsoft.com/office/drawing/2014/main" id="{25B78983-B2AE-469A-A8D0-A0D9A39D1C8E}"/>
              </a:ext>
            </a:extLst>
          </p:cNvPr>
          <p:cNvSpPr>
            <a:spLocks noGrp="1"/>
          </p:cNvSpPr>
          <p:nvPr>
            <p:ph idx="1"/>
          </p:nvPr>
        </p:nvSpPr>
        <p:spPr/>
        <p:txBody>
          <a:bodyPr>
            <a:normAutofit/>
          </a:bodyPr>
          <a:lstStyle/>
          <a:p>
            <a:pPr algn="just"/>
            <a:r>
              <a:rPr lang="tr-TR" dirty="0"/>
              <a:t>1. Etkinlik: Lider katılımcılara çember olmalarını birazdan müzik açacağını ve tüm katılımcıların müzik eşliğinde mekanda serbestçe dolaşmalarını söyler.</a:t>
            </a:r>
          </a:p>
          <a:p>
            <a:pPr algn="just"/>
            <a:r>
              <a:rPr lang="tr-TR" dirty="0"/>
              <a:t>İkinci yönergede herkesin serbestçe dolaşırken birbirlerine gözleriyle hiç konuşmadan selam vermelerini ve dolaşmaya devam etmelerini söyler. Üçüncü yönergede serbest dolaşırken herkesin sağ elini havaya kaldırmasını ve yanından gecen kişiye çak yaparak, yürümeye devam etmesini söyler. </a:t>
            </a:r>
          </a:p>
          <a:p>
            <a:pPr algn="just"/>
            <a:r>
              <a:rPr lang="tr-TR" dirty="0"/>
              <a:t>Son yönergede ise katılımcılardan kendilerine bir merhaba jesti bulması istenir. Daha sonra en yakındaki kişiye bu ifade şekliyle merhaba demesi istenir, bir süre devam edildikten sonra etkinlik sonlanır. </a:t>
            </a:r>
          </a:p>
        </p:txBody>
      </p:sp>
    </p:spTree>
    <p:extLst>
      <p:ext uri="{BB962C8B-B14F-4D97-AF65-F5344CB8AC3E}">
        <p14:creationId xmlns:p14="http://schemas.microsoft.com/office/powerpoint/2010/main" val="440012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C867DB8-B8A7-499F-A25A-F724ED0EDAD8}"/>
              </a:ext>
            </a:extLst>
          </p:cNvPr>
          <p:cNvSpPr>
            <a:spLocks noGrp="1"/>
          </p:cNvSpPr>
          <p:nvPr>
            <p:ph type="title"/>
          </p:nvPr>
        </p:nvSpPr>
        <p:spPr/>
        <p:txBody>
          <a:bodyPr>
            <a:normAutofit/>
          </a:bodyPr>
          <a:lstStyle/>
          <a:p>
            <a:r>
              <a:rPr lang="nb-NO" dirty="0"/>
              <a:t>2. Etkinlik: Liderini Takip et oyunu:</a:t>
            </a:r>
            <a:endParaRPr lang="tr-TR" dirty="0"/>
          </a:p>
        </p:txBody>
      </p:sp>
      <p:sp>
        <p:nvSpPr>
          <p:cNvPr id="3" name="İçerik Yer Tutucusu 2">
            <a:extLst>
              <a:ext uri="{FF2B5EF4-FFF2-40B4-BE49-F238E27FC236}">
                <a16:creationId xmlns:a16="http://schemas.microsoft.com/office/drawing/2014/main" id="{106D810D-4FFF-4686-A356-975691F53EB9}"/>
              </a:ext>
            </a:extLst>
          </p:cNvPr>
          <p:cNvSpPr>
            <a:spLocks noGrp="1"/>
          </p:cNvSpPr>
          <p:nvPr>
            <p:ph idx="1"/>
          </p:nvPr>
        </p:nvSpPr>
        <p:spPr/>
        <p:txBody>
          <a:bodyPr/>
          <a:lstStyle/>
          <a:p>
            <a:pPr algn="just"/>
            <a:r>
              <a:rPr lang="tr-TR" dirty="0"/>
              <a:t>Katılımcılar çember olur ve 1 gönüllü seçilir gönüllü “Liderini takip et” der ve bir hareket yapmaya başlar. </a:t>
            </a:r>
          </a:p>
          <a:p>
            <a:pPr algn="just"/>
            <a:r>
              <a:rPr lang="tr-TR" dirty="0"/>
              <a:t>Örneğin el çırpar ve bütün grup üyeleri el çırpmaya başlar. Bir süre bu yapıldıktan sonra başka bir kişi “Liderini takip et” der ve bir hareket gösterir, bütün grup aynısını yapar tüm üyeler yapana kadar etkinlik devam eder. </a:t>
            </a:r>
          </a:p>
        </p:txBody>
      </p:sp>
    </p:spTree>
    <p:extLst>
      <p:ext uri="{BB962C8B-B14F-4D97-AF65-F5344CB8AC3E}">
        <p14:creationId xmlns:p14="http://schemas.microsoft.com/office/powerpoint/2010/main" val="10203344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4621BF9-C238-45C3-9D63-052FFAFC5D76}"/>
              </a:ext>
            </a:extLst>
          </p:cNvPr>
          <p:cNvSpPr>
            <a:spLocks noGrp="1"/>
          </p:cNvSpPr>
          <p:nvPr>
            <p:ph type="title"/>
          </p:nvPr>
        </p:nvSpPr>
        <p:spPr/>
        <p:txBody>
          <a:bodyPr/>
          <a:lstStyle/>
          <a:p>
            <a:r>
              <a:rPr lang="tr-TR" dirty="0"/>
              <a:t>3. Etkinlik: Parazit Oyunu</a:t>
            </a:r>
          </a:p>
        </p:txBody>
      </p:sp>
      <p:sp>
        <p:nvSpPr>
          <p:cNvPr id="3" name="İçerik Yer Tutucusu 2">
            <a:extLst>
              <a:ext uri="{FF2B5EF4-FFF2-40B4-BE49-F238E27FC236}">
                <a16:creationId xmlns:a16="http://schemas.microsoft.com/office/drawing/2014/main" id="{50BDB053-B00C-4DC3-87F2-2FEB3A4A368A}"/>
              </a:ext>
            </a:extLst>
          </p:cNvPr>
          <p:cNvSpPr>
            <a:spLocks noGrp="1"/>
          </p:cNvSpPr>
          <p:nvPr>
            <p:ph idx="1"/>
          </p:nvPr>
        </p:nvSpPr>
        <p:spPr/>
        <p:txBody>
          <a:bodyPr>
            <a:normAutofit fontScale="77500" lnSpcReduction="20000"/>
          </a:bodyPr>
          <a:lstStyle/>
          <a:p>
            <a:pPr algn="just"/>
            <a:r>
              <a:rPr lang="tr-TR" dirty="0"/>
              <a:t>Lider katılımcılara 3 grup olmalarını söyler. Üç grubu salon içerisinde belirli aralıklarla arka arkaya dizer ve 1. Grubun eline ve daha sonra birinci grup olacak kişilerin eline</a:t>
            </a:r>
          </a:p>
          <a:p>
            <a:pPr marL="0" indent="0" algn="just">
              <a:buNone/>
            </a:pPr>
            <a:r>
              <a:rPr lang="tr-TR" b="1" dirty="0"/>
              <a:t>“Liderlik, diğer insanları ortak hedeflere ulaşmak üzere harekete geçirmek demektir”, </a:t>
            </a:r>
          </a:p>
          <a:p>
            <a:pPr marL="0" indent="0" algn="just">
              <a:buNone/>
            </a:pPr>
            <a:r>
              <a:rPr lang="tr-TR" dirty="0"/>
              <a:t>“</a:t>
            </a:r>
            <a:r>
              <a:rPr lang="tr-TR" b="1" dirty="0"/>
              <a:t>Liderlik, liderin diğer bireyler ile olan ilişki/etkileşiminin bir sonucu ve kişinin belirli bir grup içerisinde diğerlerinden farklı olarak üstlendiği bir roldür”</a:t>
            </a:r>
            <a:r>
              <a:rPr lang="tr-TR" dirty="0"/>
              <a:t> </a:t>
            </a:r>
          </a:p>
          <a:p>
            <a:pPr marL="0" indent="0" algn="just">
              <a:buNone/>
            </a:pPr>
            <a:r>
              <a:rPr lang="tr-TR" b="1" dirty="0"/>
              <a:t>“insanları belirlenmiş hedefler doğrultusunda yöneltmeye ikna etmeye liderlik denir” </a:t>
            </a:r>
            <a:r>
              <a:rPr lang="tr-TR" dirty="0"/>
              <a:t>yazılı bir kart verir .</a:t>
            </a:r>
          </a:p>
          <a:p>
            <a:pPr algn="just"/>
            <a:r>
              <a:rPr lang="tr-TR" dirty="0"/>
              <a:t>3. Gruba bunu anlatmalarını ister. İkinci grup üyelerinin yüzü 1. Gruba dönüktür ve onlar 1. Grubun söylediklerinin karşı tarafa geçmemesi için bağırıp ses çıkartarak ya da kendi yöntemleriyle yerlerinden ayrılmamak koşuluyla sözlerin duyulmamasını sağlamaya çalışırlar. </a:t>
            </a:r>
          </a:p>
          <a:p>
            <a:pPr algn="just"/>
            <a:r>
              <a:rPr lang="tr-TR" dirty="0"/>
              <a:t>3. Grup üyeleri ise 1. Grubu anlamaya çalışırlar. Belirli bir süre içerisinde gruplar bu etkinliği yaparlar ve 3. Grup üyelerine ne anladıkları sorulur. Doğru kelimeleri söylemeleri durumunda tüm üyeler alkışlarlar. Daha sonra grup üyeleri yer değiştirerek her grup üyelerinin 1,2 ve 3. Sıraya geçmelerinden sonra etkinlik sonlandırılır.</a:t>
            </a:r>
          </a:p>
        </p:txBody>
      </p:sp>
    </p:spTree>
    <p:extLst>
      <p:ext uri="{BB962C8B-B14F-4D97-AF65-F5344CB8AC3E}">
        <p14:creationId xmlns:p14="http://schemas.microsoft.com/office/powerpoint/2010/main" val="21224956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98582BD-935C-40F0-AB25-38ABDC65742C}"/>
              </a:ext>
            </a:extLst>
          </p:cNvPr>
          <p:cNvSpPr>
            <a:spLocks noGrp="1"/>
          </p:cNvSpPr>
          <p:nvPr>
            <p:ph type="title"/>
          </p:nvPr>
        </p:nvSpPr>
        <p:spPr/>
        <p:txBody>
          <a:bodyPr>
            <a:normAutofit/>
          </a:bodyPr>
          <a:lstStyle/>
          <a:p>
            <a:r>
              <a:rPr lang="tr-TR" dirty="0"/>
              <a:t>B. Canlandırma </a:t>
            </a:r>
            <a:br>
              <a:rPr lang="tr-TR" dirty="0"/>
            </a:br>
            <a:r>
              <a:rPr lang="tr-TR" dirty="0"/>
              <a:t>4. Etkinlik: Lider</a:t>
            </a:r>
          </a:p>
        </p:txBody>
      </p:sp>
      <p:sp>
        <p:nvSpPr>
          <p:cNvPr id="3" name="İçerik Yer Tutucusu 2">
            <a:extLst>
              <a:ext uri="{FF2B5EF4-FFF2-40B4-BE49-F238E27FC236}">
                <a16:creationId xmlns:a16="http://schemas.microsoft.com/office/drawing/2014/main" id="{2F4002AD-6373-47D6-88BA-82AB50A660D8}"/>
              </a:ext>
            </a:extLst>
          </p:cNvPr>
          <p:cNvSpPr>
            <a:spLocks noGrp="1"/>
          </p:cNvSpPr>
          <p:nvPr>
            <p:ph idx="1"/>
          </p:nvPr>
        </p:nvSpPr>
        <p:spPr/>
        <p:txBody>
          <a:bodyPr>
            <a:normAutofit/>
          </a:bodyPr>
          <a:lstStyle/>
          <a:p>
            <a:pPr algn="just"/>
            <a:r>
              <a:rPr lang="tr-TR" dirty="0"/>
              <a:t>Lider herkesin ikişerli olmasını ister. 2 </a:t>
            </a:r>
            <a:r>
              <a:rPr lang="tr-TR" dirty="0" err="1"/>
              <a:t>li</a:t>
            </a:r>
            <a:r>
              <a:rPr lang="tr-TR" dirty="0"/>
              <a:t> grupları A ve B diye ayırır. Gruplara doğaçlama yapacaklarını söyler. Tüm gruplara bu dramatik durumları paylaştırdıktan sonra herkesin olduğu yerde canlandırmaları izlenir.</a:t>
            </a:r>
          </a:p>
          <a:p>
            <a:pPr algn="just"/>
            <a:r>
              <a:rPr lang="tr-TR" dirty="0"/>
              <a:t>A1: Apartman yöneticisisiniz apartman toplantısında koyduğunuz karar doğrultusunda saat 6’ dan önce çöplerin kapının önüne koyulmaması kararı aldınız. Fakat bir apartman sakini inatla 6’dan önce çöpleri dışarı çıkarıyor. Ortaya çıkabilecek durumları doğaçlama, rol oynama tekniklerinden yararlanarak canlandırınız.</a:t>
            </a:r>
          </a:p>
          <a:p>
            <a:pPr algn="just"/>
            <a:r>
              <a:rPr lang="tr-TR" dirty="0"/>
              <a:t>B1:Gece güvenlik görevlisi olarak çalışıyorsunuz. Çöpleri vaktinde iş saatlerinizden dolayı dışarı koyamıyorsunuz. Yine böyle bir günde apartman görevlisi kapınızı çalıyor. Ortaya çıkabilecek durumları doğaçlama, rol oynama tekniklerinden yararlanarak canlandırınız.</a:t>
            </a:r>
          </a:p>
        </p:txBody>
      </p:sp>
    </p:spTree>
    <p:extLst>
      <p:ext uri="{BB962C8B-B14F-4D97-AF65-F5344CB8AC3E}">
        <p14:creationId xmlns:p14="http://schemas.microsoft.com/office/powerpoint/2010/main" val="820582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813FCB2-870D-45B9-9B19-EA4B199D5A42}"/>
              </a:ext>
            </a:extLst>
          </p:cNvPr>
          <p:cNvSpPr>
            <a:spLocks noGrp="1"/>
          </p:cNvSpPr>
          <p:nvPr>
            <p:ph type="title"/>
          </p:nvPr>
        </p:nvSpPr>
        <p:spPr/>
        <p:txBody>
          <a:bodyPr/>
          <a:lstStyle/>
          <a:p>
            <a:r>
              <a:rPr lang="tr-TR" dirty="0"/>
              <a:t>4. Etkinlik: Lider</a:t>
            </a:r>
          </a:p>
        </p:txBody>
      </p:sp>
      <p:sp>
        <p:nvSpPr>
          <p:cNvPr id="3" name="İçerik Yer Tutucusu 2">
            <a:extLst>
              <a:ext uri="{FF2B5EF4-FFF2-40B4-BE49-F238E27FC236}">
                <a16:creationId xmlns:a16="http://schemas.microsoft.com/office/drawing/2014/main" id="{E6F08723-F050-4584-8750-B82378581661}"/>
              </a:ext>
            </a:extLst>
          </p:cNvPr>
          <p:cNvSpPr>
            <a:spLocks noGrp="1"/>
          </p:cNvSpPr>
          <p:nvPr>
            <p:ph idx="1"/>
          </p:nvPr>
        </p:nvSpPr>
        <p:spPr/>
        <p:txBody>
          <a:bodyPr>
            <a:normAutofit/>
          </a:bodyPr>
          <a:lstStyle/>
          <a:p>
            <a:pPr algn="just"/>
            <a:r>
              <a:rPr lang="tr-TR" dirty="0"/>
              <a:t>A2: Matematik öğretmenisiniz. Öğretmenler odasında fizik öğretmeniyle öğrencilerle dersteyken takınılacak tutumu tartışıyorsunuz. Sert ve yüksek sesli ifadenin daha etkili olduğunu çünkü öğrencilerin ancak bu tavırdan anladıklarını yoksa baş edilemeyeceğini savunuyorsunuz. Ortaya çıkabilecek durumları doğaçlama, rol oynama tekniklerinden yararlanarak canlandırınız.</a:t>
            </a:r>
          </a:p>
          <a:p>
            <a:pPr algn="just"/>
            <a:r>
              <a:rPr lang="tr-TR" dirty="0"/>
              <a:t>B2: Fizik öğretmenisiniz. Öğretmenler odasında matematik öğretmeniyle öğrencilerle dersteyken takınılacak tutumu tartışıyorsunuz. Sakin ve açık konuşarak iletişimde daha güçlü sonuçlara ulaşılacağını düşünüyorsunuz kendi öğrencilerinizin bu yöntemle gayet ilgili bir şekilde dinlediklerini savunuyorsunuz. Ortaya çıkabilecek durumları doğaçlama, rol oynama tekniklerinden yararlanarak canlandırınız.</a:t>
            </a:r>
          </a:p>
        </p:txBody>
      </p:sp>
    </p:spTree>
    <p:extLst>
      <p:ext uri="{BB962C8B-B14F-4D97-AF65-F5344CB8AC3E}">
        <p14:creationId xmlns:p14="http://schemas.microsoft.com/office/powerpoint/2010/main" val="42429120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E6C49A-C0DD-44AB-BAAA-51B27D852D19}"/>
              </a:ext>
            </a:extLst>
          </p:cNvPr>
          <p:cNvSpPr>
            <a:spLocks noGrp="1"/>
          </p:cNvSpPr>
          <p:nvPr>
            <p:ph type="title"/>
          </p:nvPr>
        </p:nvSpPr>
        <p:spPr/>
        <p:txBody>
          <a:bodyPr/>
          <a:lstStyle/>
          <a:p>
            <a:r>
              <a:rPr lang="tr-TR" dirty="0"/>
              <a:t>5. Etkinlik:</a:t>
            </a:r>
          </a:p>
        </p:txBody>
      </p:sp>
      <p:sp>
        <p:nvSpPr>
          <p:cNvPr id="3" name="İçerik Yer Tutucusu 2">
            <a:extLst>
              <a:ext uri="{FF2B5EF4-FFF2-40B4-BE49-F238E27FC236}">
                <a16:creationId xmlns:a16="http://schemas.microsoft.com/office/drawing/2014/main" id="{3D8BF251-BFCC-4387-AE7C-2F4B9D56CACC}"/>
              </a:ext>
            </a:extLst>
          </p:cNvPr>
          <p:cNvSpPr>
            <a:spLocks noGrp="1"/>
          </p:cNvSpPr>
          <p:nvPr>
            <p:ph idx="1"/>
          </p:nvPr>
        </p:nvSpPr>
        <p:spPr/>
        <p:txBody>
          <a:bodyPr>
            <a:normAutofit fontScale="92500" lnSpcReduction="20000"/>
          </a:bodyPr>
          <a:lstStyle/>
          <a:p>
            <a:r>
              <a:rPr lang="tr-TR" dirty="0"/>
              <a:t>Lider katılımcılardan çember olmalarını ister ve sıradan 1, 2, 3 şeklinde sayarak birler ikiler ve üçlerin yan yana gelmelerini ister. Daha sonra oluşan bu üç gruba belirli konular verir ve bu konularla ilgi grup olarak doğaçlama yapmaları istenir.</a:t>
            </a:r>
          </a:p>
          <a:p>
            <a:r>
              <a:rPr lang="tr-TR" dirty="0"/>
              <a:t>1. Grup işitme engelli çalışanların olduğu bir şirkette yönetici çalışanlarına sürekli sözlü ifadelerle iş anlatmaya çalışıyor ortaya çıkabilecek sorunlar nelerdir? Ortaya çıkabilecek durumları doğaçlama, rol oynama tekniklerinden yararlanarak canlandırınız. </a:t>
            </a:r>
          </a:p>
          <a:p>
            <a:r>
              <a:rPr lang="tr-TR" dirty="0"/>
              <a:t>2. Grup görme engelli bireylerin olduğu bir şirkette yönetici çalışanlarına sürekli görsel materyallerle ilgili işler veriyor ortaya çıkabilecek sorunlar nelerdir? Ortaya çıkabilecek durumları doğaçlama, rol oynama tekniklerinden yararlanarak canlandırınız. </a:t>
            </a:r>
          </a:p>
          <a:p>
            <a:r>
              <a:rPr lang="tr-TR" dirty="0"/>
              <a:t>3. Grup bedensel engelli çalışan bireylerin olduğu bir şirkette yönetici çalışanlarının ulaşım vb. ihtiyaçlarını görmezden gelerek bir çözüm üretmeyi reddediyor ortaya çıkabilecek sorunlar nelerdir? Ortaya çıkabilecek durumları doğaçlama, rol oynama tekniklerinden yararlanarak canlandırınız.</a:t>
            </a:r>
          </a:p>
        </p:txBody>
      </p:sp>
    </p:spTree>
    <p:extLst>
      <p:ext uri="{BB962C8B-B14F-4D97-AF65-F5344CB8AC3E}">
        <p14:creationId xmlns:p14="http://schemas.microsoft.com/office/powerpoint/2010/main" val="2894735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C4618CD-6DD9-47B7-BF37-F7D054C6E440}"/>
              </a:ext>
            </a:extLst>
          </p:cNvPr>
          <p:cNvSpPr>
            <a:spLocks noGrp="1"/>
          </p:cNvSpPr>
          <p:nvPr>
            <p:ph type="title"/>
          </p:nvPr>
        </p:nvSpPr>
        <p:spPr/>
        <p:txBody>
          <a:bodyPr/>
          <a:lstStyle/>
          <a:p>
            <a:r>
              <a:rPr lang="tr-TR" dirty="0"/>
              <a:t>C. Değerlendirme</a:t>
            </a:r>
          </a:p>
        </p:txBody>
      </p:sp>
      <p:sp>
        <p:nvSpPr>
          <p:cNvPr id="3" name="İçerik Yer Tutucusu 2">
            <a:extLst>
              <a:ext uri="{FF2B5EF4-FFF2-40B4-BE49-F238E27FC236}">
                <a16:creationId xmlns:a16="http://schemas.microsoft.com/office/drawing/2014/main" id="{728C768A-05EF-465C-89EB-158F38E233F3}"/>
              </a:ext>
            </a:extLst>
          </p:cNvPr>
          <p:cNvSpPr>
            <a:spLocks noGrp="1"/>
          </p:cNvSpPr>
          <p:nvPr>
            <p:ph idx="1"/>
          </p:nvPr>
        </p:nvSpPr>
        <p:spPr/>
        <p:txBody>
          <a:bodyPr/>
          <a:lstStyle/>
          <a:p>
            <a:pPr algn="just"/>
            <a:r>
              <a:rPr lang="tr-TR" dirty="0"/>
              <a:t>Lider katılımcılardan çember şeklinde yere oturmalarını istiyor ve sonrasında liderlikte iletişimin önemini anlatan bir kitap hazırlayacağından bahsediyor. Herkese kitabın yazarlarısınız deniyor ve kitap için bir cümle yazmaları isteniyor. Tüm cümlelerin yazılı olduğu kâğıtları ortada topladıktan sonra bireysel görüşme formları dağıtılıp doldurmaları isteniyor.</a:t>
            </a:r>
          </a:p>
        </p:txBody>
      </p:sp>
    </p:spTree>
    <p:extLst>
      <p:ext uri="{BB962C8B-B14F-4D97-AF65-F5344CB8AC3E}">
        <p14:creationId xmlns:p14="http://schemas.microsoft.com/office/powerpoint/2010/main" val="3164465915"/>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TM02900769[[fn=Geçmişe bakış]]</Template>
  <TotalTime>6</TotalTime>
  <Words>764</Words>
  <Application>Microsoft Office PowerPoint</Application>
  <PresentationFormat>Ekran Gösterisi (4:3)</PresentationFormat>
  <Paragraphs>30</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Calibri</vt:lpstr>
      <vt:lpstr>Calibri Light</vt:lpstr>
      <vt:lpstr>Geçmişe bakış</vt:lpstr>
      <vt:lpstr>YARATICI DRAMA</vt:lpstr>
      <vt:lpstr>Hazırlık/Isınma </vt:lpstr>
      <vt:lpstr>2. Etkinlik: Liderini Takip et oyunu:</vt:lpstr>
      <vt:lpstr>3. Etkinlik: Parazit Oyunu</vt:lpstr>
      <vt:lpstr>B. Canlandırma  4. Etkinlik: Lider</vt:lpstr>
      <vt:lpstr>4. Etkinlik: Lider</vt:lpstr>
      <vt:lpstr>5. Etkinlik:</vt:lpstr>
      <vt:lpstr>C. Değerlendirme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YARATICI DRAMA</dc:title>
  <dc:creator>ERDEM</dc:creator>
  <cp:lastModifiedBy>HASAN</cp:lastModifiedBy>
  <cp:revision>3</cp:revision>
  <dcterms:created xsi:type="dcterms:W3CDTF">2019-04-04T11:37:26Z</dcterms:created>
  <dcterms:modified xsi:type="dcterms:W3CDTF">2019-04-04T13:07:18Z</dcterms:modified>
</cp:coreProperties>
</file>