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Bireylerle Sosyal Hizmet Müdahalesini Değerlendirme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0128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tr-TR" sz="2800" dirty="0"/>
              <a:t>Amaçlara ve hedeflere ulaşmak için kullanılan araçları gözden geçirmeyi içerir. 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Ön değerlendirme aşamasında gerekli tüm bilgiler elde edildikten, bilgilerin anlamları konusunda çıktılar alındıktan ve durum içinde müracaatçı anlaşıldıktan sonra başlar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 algn="just">
              <a:defRPr/>
            </a:pPr>
            <a:r>
              <a:rPr lang="tr-TR" sz="2400" dirty="0"/>
              <a:t>Son değerlendirme, beklenenlerin gerçekleşip gerçekleşmediğinin ortaya çıkarıldığı bir aşamadır.</a:t>
            </a:r>
            <a:endParaRPr lang="tr-TR" sz="2400" dirty="0"/>
          </a:p>
          <a:p>
            <a:pPr algn="just">
              <a:defRPr/>
            </a:pPr>
            <a:r>
              <a:rPr lang="tr-TR" sz="2400" dirty="0"/>
              <a:t>Sosyal hizmet uzmanlarının yetkinliği, kullandığı yöntem, kuram ve bakış açıları hakkında da karar vermeye yardımcı olur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Değerlendirmenin Önündeki Engeller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Elde edilen sonuçları genelleştirme sorunu, 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Değerlendirme araçlarının yanlış seçimi, 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Değerlendirme sürecine müracaatçıların katılamaması, 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Personelin korkuları ve güvensizliği, 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Değerlendirmenin hizmet sunumuyla iç içe girmesi, 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Program çıktıları için alternatif açıklamaların olması ve</a:t>
            </a:r>
            <a:endParaRPr lang="tr-TR" sz="2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800" dirty="0"/>
              <a:t>Önceden tahmin edilemeyen sonuçlar </a:t>
            </a:r>
            <a:endParaRPr lang="tr-TR" sz="2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tr-TR" sz="2800" dirty="0"/>
              <a:t>Ayrıca değerlendirmenin;</a:t>
            </a:r>
            <a:endParaRPr lang="tr-TR" sz="2800" dirty="0"/>
          </a:p>
          <a:p>
            <a:pPr>
              <a:buFontTx/>
              <a:buNone/>
              <a:defRPr/>
            </a:pP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bireyin değerlendirilmesine karşı programın ya da kurumun değerlendirilmesi, 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niteliksel değerlendirmeye karşı niceliksel değerlendirme, 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klinik değerlendirmeye karşı yönetimsel değerlendirme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katı değerlendirmeye karşı yumuşak değerlendirme </a:t>
            </a:r>
            <a:endParaRPr lang="tr-TR" sz="2800" dirty="0"/>
          </a:p>
          <a:p>
            <a:pPr marL="514350" indent="-514350">
              <a:buFontTx/>
              <a:buNone/>
              <a:defRPr/>
            </a:pPr>
            <a:r>
              <a:rPr lang="tr-TR" sz="2800" dirty="0"/>
              <a:t>olmak üzere dört türü bulunmaktadır</a:t>
            </a:r>
            <a:r>
              <a:rPr lang="tr-TR" sz="2800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1564</Words>
  <Application>WPS Presentation</Application>
  <PresentationFormat>Ekran Gösterisi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PowerPoint 演示文稿</vt:lpstr>
      <vt:lpstr>Değerlendirmenin Önündeki Engeller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9</cp:revision>
  <dcterms:created xsi:type="dcterms:W3CDTF">2017-04-26T08:36:00Z</dcterms:created>
  <dcterms:modified xsi:type="dcterms:W3CDTF">2020-04-28T20:25:53Z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