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AC04B2-F90D-45CF-8C9A-7FDD635BB0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2177C27-CB74-4174-BFE6-1C54FB6D62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8E637A2-93E8-4EB6-BB4D-58E482BD5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390D-5F10-4FF8-BD0C-1444909779C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DD2548E-F35C-4D3D-9AA2-1C452748F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6B86E11-6F79-4C39-BA1A-41472F2CE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9776-ACAA-4301-AB1F-7F67E9571C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0249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29EDCA-362E-48CF-A87F-0F3532689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D95ADF1-4089-44BA-AC34-AEF87B4DC9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89DDFD0-DCA0-49E4-8361-CF3303289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390D-5F10-4FF8-BD0C-1444909779C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CC455E2-3736-46BE-877F-1D06D87B4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4860C0-DD3C-4CF8-B4C5-367D5E037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9776-ACAA-4301-AB1F-7F67E9571C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3168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729D868-14B5-45E1-B3C8-592D653BB1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B07AE11-420F-4E08-A613-DAE88E2543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1A1CA34-F896-44FA-811F-F57A59EE3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390D-5F10-4FF8-BD0C-1444909779C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0192D8-9A48-4AFC-BFF4-6E18BD3C4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367B28E-8F43-4B73-874C-EBCFBB642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9776-ACAA-4301-AB1F-7F67E9571C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9334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950C55-9B00-4B64-9F52-F1E34DA8E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11B420-2D20-4F31-8165-48CC26945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105C6E3-533F-483E-9BAB-6E9371EF3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390D-5F10-4FF8-BD0C-1444909779C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ADA32-FB8E-43BC-847E-6C470FDDF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7C2D402-0EE4-4683-A3AE-C7B131C8D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9776-ACAA-4301-AB1F-7F67E9571C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250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8C15AA-8CAA-483A-991D-0AF25FE23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1D73D84-C598-4D1F-B938-4351C02EB0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46D9118-B8B0-48E0-9409-305EF43C3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390D-5F10-4FF8-BD0C-1444909779C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1861212-9045-4F5B-9481-A1A81ED5A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196B37-6866-40E0-9E53-7F897E0EA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9776-ACAA-4301-AB1F-7F67E9571C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2083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AA0107-98B5-48A1-92E7-46EDD02F1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048755-915D-4035-AAF8-2E4DEACE22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3BB3D70-C546-4AC5-A4A2-AD82BF167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AFFDE52-1404-4D6C-A1CA-27760B6CE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390D-5F10-4FF8-BD0C-1444909779C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14AA1F6-549A-4EB8-AB48-8F422278D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DC07391-E9C7-4AE3-9876-331C688B9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9776-ACAA-4301-AB1F-7F67E9571C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8668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B36C62-B6F5-497E-AF92-26256D886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F79EE16-43C3-4F0E-AC5D-F6FB6A5F0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784E5F4-8969-47AF-BBDA-867185B29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453B146-F965-4C67-B0CA-7327482339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3D12505-08A8-40C9-A5A1-A1C0FF69FF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AF25E22-D9F6-4BBC-9E54-70B5B56A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390D-5F10-4FF8-BD0C-1444909779C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B59833-6BA9-4E4A-9E3D-D3BE2F7F1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4C7D252-C5E1-4C88-BC96-9C602E9B5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9776-ACAA-4301-AB1F-7F67E9571C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572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37BD24-8E84-44CC-A03B-601A795DD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8D70D8F-CBC8-4E8E-99DE-991CA2923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390D-5F10-4FF8-BD0C-1444909779C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5929010-4EA8-4A79-8326-2C248BFE3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7757A89-EC12-4BBC-B441-6C0E75B22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9776-ACAA-4301-AB1F-7F67E9571C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7052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B806D61-38B6-4489-A96B-C90EF7E11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390D-5F10-4FF8-BD0C-1444909779C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7B2DCDC-01A7-4929-9448-E6B7265C8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0ACAB0E-1515-4E04-B226-01F368833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9776-ACAA-4301-AB1F-7F67E9571C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139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9472D2-5234-440C-828C-66077CD9D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B12C9E3-88CF-47EE-BD8D-447735A79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DA16D59-021D-4155-A714-361A940C61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A9C1DE2-ED41-49D5-B7F5-EA152085D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390D-5F10-4FF8-BD0C-1444909779C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A8B3B14-C955-4FFD-91F6-C6EEC5F37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2852588-9546-4D23-B999-9A1846BB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9776-ACAA-4301-AB1F-7F67E9571C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2714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DB757A-CE4C-4392-B8BE-3825F9687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05BC009-11A0-4B19-B62A-DA9ACB69F2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D0712D5-0EFC-46F5-AE40-7D5E41957C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5DDE77-9A13-4B74-BCD3-00F1D9032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390D-5F10-4FF8-BD0C-1444909779C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2311825-A6A2-4060-800A-B4BC98992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E371FBD-7AF0-4F7E-AAF2-AE2B25FAB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9776-ACAA-4301-AB1F-7F67E9571C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1446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6AF00A4-BDFA-429F-8B00-F40A6DDDD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648ACE2-A0F4-4307-8648-F7FCEF84C4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C191019-2D97-4E7A-B85C-E48539C968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8390D-5F10-4FF8-BD0C-1444909779C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C5AF686-AB24-4D85-B501-9193D2A6B7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C8C90F8-838A-4287-9571-FB9931BC0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E9776-ACAA-4301-AB1F-7F67E9571C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95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1FA0DE-4F4C-4983-8B2E-BE38B474CA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2400" dirty="0">
                <a:solidFill>
                  <a:schemeClr val="tx1"/>
                </a:solidFill>
              </a:rPr>
              <a:t>HİN 137 Temel Hintçe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>
                <a:solidFill>
                  <a:schemeClr val="tx1"/>
                </a:solidFill>
              </a:rPr>
              <a:t>İsimler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>
                <a:solidFill>
                  <a:schemeClr val="tx1"/>
                </a:solidFill>
              </a:rPr>
              <a:t>Dişil İsimler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>
                <a:solidFill>
                  <a:schemeClr val="tx1"/>
                </a:solidFill>
              </a:rPr>
              <a:t>4. Hafta</a:t>
            </a:r>
            <a:endParaRPr lang="tr-TR" sz="2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10E5512-9FA0-4AD3-A003-751FE44358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tr-TR" dirty="0"/>
              <a:t>Prof. Dr. H. Derya Can</a:t>
            </a:r>
          </a:p>
          <a:p>
            <a:pPr algn="r"/>
            <a:r>
              <a:rPr lang="tr-TR" dirty="0"/>
              <a:t>Ankara Üniversitesi</a:t>
            </a:r>
          </a:p>
          <a:p>
            <a:pPr algn="r"/>
            <a:r>
              <a:rPr lang="tr-TR" dirty="0"/>
              <a:t>Dil ve Tarih-Coğrafya Fakültesi</a:t>
            </a:r>
          </a:p>
          <a:p>
            <a:pPr algn="r"/>
            <a:r>
              <a:rPr lang="tr-TR" dirty="0"/>
              <a:t>Doğu Dilleri ve Edebiyatları Bölümü</a:t>
            </a:r>
          </a:p>
          <a:p>
            <a:pPr algn="r"/>
            <a:r>
              <a:rPr lang="tr-TR" dirty="0"/>
              <a:t>Hindoloji Anabilim Dalı</a:t>
            </a:r>
          </a:p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5086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DE3BFF44-0E8B-409D-BEA5-CE77F85E23A6}"/>
              </a:ext>
            </a:extLst>
          </p:cNvPr>
          <p:cNvSpPr/>
          <p:nvPr/>
        </p:nvSpPr>
        <p:spPr>
          <a:xfrm>
            <a:off x="4807827" y="625825"/>
            <a:ext cx="19944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400" b="1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Dişil İsimler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859F2E8-CFBC-4369-99A5-5DF2EF9DFA7C}"/>
              </a:ext>
            </a:extLst>
          </p:cNvPr>
          <p:cNvSpPr/>
          <p:nvPr/>
        </p:nvSpPr>
        <p:spPr>
          <a:xfrm>
            <a:off x="2466109" y="1845163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Dişil</a:t>
            </a:r>
            <a:r>
              <a:rPr lang="tr-TR" sz="2400" b="1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isimler Tekil-Çoğul kullanımı için üç kural vardır. Sonu uzun i ile biten, sonu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iy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</a:rPr>
              <a:t>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ile biten ve sonu sessizle biten ve sonu sessizle biten isimler. </a:t>
            </a:r>
          </a:p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Sonu uzun i ve sonu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iy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</a:rPr>
              <a:t>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ile biten isimlerin Tekil ve Tekil edatla kullanımında isim değişmeden kalır. 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412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CD545C8-CE8A-4B1D-9152-91C495D64D29}"/>
              </a:ext>
            </a:extLst>
          </p:cNvPr>
          <p:cNvSpPr/>
          <p:nvPr/>
        </p:nvSpPr>
        <p:spPr>
          <a:xfrm>
            <a:off x="2563090" y="1720472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Sonu uzun i ile biten isimlerine Çoğul hallerinde sondaki uzun i kısa i ye dönüşür ve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y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</a:rPr>
              <a:t>āṁ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eklenir. </a:t>
            </a:r>
          </a:p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Çoğul edatla kullanımında gene uzun i kısa i ye dönüşür ve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yo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</a:rPr>
              <a:t>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eklenir. Sonu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iy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</a:rPr>
              <a:t>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ile biten isimlerin Çoğul hallerine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y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</a:rPr>
              <a:t>āṁ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eklenir. 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831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75EE9BA-389A-4A53-A8AF-7B6EA7768661}"/>
              </a:ext>
            </a:extLst>
          </p:cNvPr>
          <p:cNvSpPr/>
          <p:nvPr/>
        </p:nvSpPr>
        <p:spPr>
          <a:xfrm>
            <a:off x="2008909" y="497649"/>
            <a:ext cx="6345382" cy="3475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3510" algn="ctr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Çoğul edatla kullanımında ise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yoṁ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eklenir. Örnek olarak aşağıda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लड़की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larkī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ve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चिड़िया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çiriyā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örnek olarak verilmiştir. Sonu sessizle biten isimlerde ise Tekil ve tekil edatla kullanımında herhangi bir değişiklik olmaz. Çoğul kullanımında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eṁ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, Çoğul edatla kullanımında ise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oṁ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eklenir. Örnek olarak aşağıdaki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मेज़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mez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örneği verilmiştir.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050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A3CDF35E-3BB0-48E5-AE6F-384187EE816A}"/>
              </a:ext>
            </a:extLst>
          </p:cNvPr>
          <p:cNvSpPr/>
          <p:nvPr/>
        </p:nvSpPr>
        <p:spPr>
          <a:xfrm>
            <a:off x="3724121" y="794381"/>
            <a:ext cx="36118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400" b="1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Tekil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		</a:t>
            </a:r>
            <a:r>
              <a:rPr lang="tr-TR" sz="2400" b="1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Tekil+edat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165CC8B3-9F0C-4C9A-8876-8A8C13E588A9}"/>
              </a:ext>
            </a:extLst>
          </p:cNvPr>
          <p:cNvSpPr/>
          <p:nvPr/>
        </p:nvSpPr>
        <p:spPr>
          <a:xfrm>
            <a:off x="2815087" y="1534609"/>
            <a:ext cx="54299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लड़की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(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k.çocuk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)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लडकी से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(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k.çocuklar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)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8B06FDD7-B465-4D8C-B709-54D5F53A9A09}"/>
              </a:ext>
            </a:extLst>
          </p:cNvPr>
          <p:cNvSpPr/>
          <p:nvPr/>
        </p:nvSpPr>
        <p:spPr>
          <a:xfrm>
            <a:off x="2020011" y="3289165"/>
            <a:ext cx="75133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Çoğul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	    			   </a:t>
            </a:r>
            <a:r>
              <a:rPr lang="tr-TR" sz="2400" b="1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Çoğul+edat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D93B53F-4970-49AB-BCBA-716DA6754E5E}"/>
              </a:ext>
            </a:extLst>
          </p:cNvPr>
          <p:cNvSpPr/>
          <p:nvPr/>
        </p:nvSpPr>
        <p:spPr>
          <a:xfrm>
            <a:off x="2660072" y="4029393"/>
            <a:ext cx="75133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लड़कियां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(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k.çocuklar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)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	लडकियों से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(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k.çocuklarla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6960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D3296503-13DD-4EB2-AF0D-969084F53991}"/>
              </a:ext>
            </a:extLst>
          </p:cNvPr>
          <p:cNvSpPr/>
          <p:nvPr/>
        </p:nvSpPr>
        <p:spPr>
          <a:xfrm>
            <a:off x="263238" y="1187826"/>
            <a:ext cx="11928762" cy="502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3510" algn="just">
              <a:lnSpc>
                <a:spcPct val="115000"/>
              </a:lnSpc>
              <a:spcAft>
                <a:spcPts val="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चिड़िया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(kuş)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चिड़िया का 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(kuşun)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	चिड़ियां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(kuşlar)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	चिड़ियों का 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(kuşların)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A30C4B57-F846-4F5D-BCB4-33FD872E1AE6}"/>
              </a:ext>
            </a:extLst>
          </p:cNvPr>
          <p:cNvSpPr/>
          <p:nvPr/>
        </p:nvSpPr>
        <p:spPr>
          <a:xfrm>
            <a:off x="263239" y="3074384"/>
            <a:ext cx="11236034" cy="502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3510" algn="just">
              <a:lnSpc>
                <a:spcPct val="115000"/>
              </a:lnSpc>
              <a:spcAft>
                <a:spcPts val="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मेज़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(masa)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	मेज़ पर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(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masad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)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		मेजें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(masalar)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 	मेजों पर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(masalarda)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624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5ADBF41-E325-4B05-99FA-2138A4AE5314}"/>
              </a:ext>
            </a:extLst>
          </p:cNvPr>
          <p:cNvSpPr/>
          <p:nvPr/>
        </p:nvSpPr>
        <p:spPr>
          <a:xfrm>
            <a:off x="2840182" y="1259438"/>
            <a:ext cx="6096000" cy="488147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3510" algn="ctr">
              <a:lnSpc>
                <a:spcPct val="115000"/>
              </a:lnSpc>
              <a:spcAft>
                <a:spcPts val="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Alıştırmalar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89816E8A-12DA-4BF4-A401-BEEA391A6014}"/>
              </a:ext>
            </a:extLst>
          </p:cNvPr>
          <p:cNvSpPr/>
          <p:nvPr/>
        </p:nvSpPr>
        <p:spPr>
          <a:xfrm>
            <a:off x="1343891" y="2478639"/>
            <a:ext cx="6096000" cy="3050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3510">
              <a:lnSpc>
                <a:spcPct val="115000"/>
              </a:lnSpc>
              <a:spcAft>
                <a:spcPts val="0"/>
              </a:spcAft>
            </a:pP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पुस्तक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: kitap</a:t>
            </a:r>
            <a:endParaRPr lang="hi-IN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143510">
              <a:lnSpc>
                <a:spcPct val="115000"/>
              </a:lnSpc>
              <a:spcAft>
                <a:spcPts val="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किताब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: kitap</a:t>
            </a:r>
            <a:endParaRPr lang="hi-IN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143510">
              <a:lnSpc>
                <a:spcPct val="115000"/>
              </a:lnSpc>
              <a:spcAft>
                <a:spcPts val="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बहन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: kız kardeş</a:t>
            </a:r>
            <a:endParaRPr lang="hi-IN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143510">
              <a:lnSpc>
                <a:spcPct val="115000"/>
              </a:lnSpc>
              <a:spcAft>
                <a:spcPts val="0"/>
              </a:spcAft>
            </a:pP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माला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: çelenk</a:t>
            </a:r>
            <a:endParaRPr lang="hi-IN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143510">
              <a:lnSpc>
                <a:spcPct val="115000"/>
              </a:lnSpc>
              <a:spcAft>
                <a:spcPts val="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छात्रा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: kız öğrenci</a:t>
            </a:r>
            <a:endParaRPr lang="hi-IN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143510">
              <a:lnSpc>
                <a:spcPct val="115000"/>
              </a:lnSpc>
              <a:spcAft>
                <a:spcPts val="0"/>
              </a:spcAft>
            </a:pP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नदी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: nehir</a:t>
            </a:r>
            <a:endParaRPr lang="hi-IN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143510">
              <a:lnSpc>
                <a:spcPct val="115000"/>
              </a:lnSpc>
              <a:spcAft>
                <a:spcPts val="0"/>
              </a:spcAft>
            </a:pP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245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292</Words>
  <Application>Microsoft Office PowerPoint</Application>
  <PresentationFormat>Geniş ekran</PresentationFormat>
  <Paragraphs>26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Comic Sans MS</vt:lpstr>
      <vt:lpstr>Times New Roman</vt:lpstr>
      <vt:lpstr>Office Teması</vt:lpstr>
      <vt:lpstr>HİN 137 Temel Hintçe  İsimler  Dişil İsimler  4.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137 Temel Hintçe  İsimler  Dişil İsimler  4. Hafta</dc:title>
  <dc:creator>Casper</dc:creator>
  <cp:lastModifiedBy>Casper</cp:lastModifiedBy>
  <cp:revision>4</cp:revision>
  <dcterms:created xsi:type="dcterms:W3CDTF">2020-05-10T09:25:59Z</dcterms:created>
  <dcterms:modified xsi:type="dcterms:W3CDTF">2020-05-10T11:23:03Z</dcterms:modified>
</cp:coreProperties>
</file>