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AC04B2-F90D-45CF-8C9A-7FDD635BB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2177C27-CB74-4174-BFE6-1C54FB6D6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E637A2-93E8-4EB6-BB4D-58E482BD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D2548E-F35C-4D3D-9AA2-1C452748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B86E11-6F79-4C39-BA1A-41472F2C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24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29EDCA-362E-48CF-A87F-0F353268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D95ADF1-4089-44BA-AC34-AEF87B4DC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9DDFD0-DCA0-49E4-8361-CF330328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C455E2-3736-46BE-877F-1D06D87B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4860C0-DD3C-4CF8-B4C5-367D5E03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16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729D868-14B5-45E1-B3C8-592D653BB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07AE11-420F-4E08-A613-DAE88E254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A1CA34-F896-44FA-811F-F57A59EE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0192D8-9A48-4AFC-BFF4-6E18BD3C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67B28E-8F43-4B73-874C-EBCFBB64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3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950C55-9B00-4B64-9F52-F1E34DA8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11B420-2D20-4F31-8165-48CC2694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105C6E3-533F-483E-9BAB-6E9371EF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6ADA32-FB8E-43BC-847E-6C470FDD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C2D402-0EE4-4683-A3AE-C7B131C8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25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8C15AA-8CAA-483A-991D-0AF25FE2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D73D84-C598-4D1F-B938-4351C02EB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6D9118-B8B0-48E0-9409-305EF43C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861212-9045-4F5B-9481-A1A81ED5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196B37-6866-40E0-9E53-7F897E0E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8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AA0107-98B5-48A1-92E7-46EDD02F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048755-915D-4035-AAF8-2E4DEACE2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3BB3D70-C546-4AC5-A4A2-AD82BF16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AFFDE52-1404-4D6C-A1CA-27760B6C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4AA1F6-549A-4EB8-AB48-8F422278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DC07391-E9C7-4AE3-9876-331C688B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6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B36C62-B6F5-497E-AF92-26256D88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79EE16-43C3-4F0E-AC5D-F6FB6A5F0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784E5F4-8969-47AF-BBDA-867185B29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453B146-F965-4C67-B0CA-732748233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3D12505-08A8-40C9-A5A1-A1C0FF69F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AF25E22-D9F6-4BBC-9E54-70B5B56A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B59833-6BA9-4E4A-9E3D-D3BE2F7F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4C7D252-C5E1-4C88-BC96-9C602E9B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57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37BD24-8E84-44CC-A03B-601A795D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8D70D8F-CBC8-4E8E-99DE-991CA292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5929010-4EA8-4A79-8326-2C248BFE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7757A89-EC12-4BBC-B441-6C0E75B2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05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B806D61-38B6-4489-A96B-C90EF7E1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7B2DCDC-01A7-4929-9448-E6B7265C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0ACAB0E-1515-4E04-B226-01F36883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39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9472D2-5234-440C-828C-66077CD9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12C9E3-88CF-47EE-BD8D-447735A79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DA16D59-021D-4155-A714-361A940C6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C1DE2-ED41-49D5-B7F5-EA152085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8B3B14-C955-4FFD-91F6-C6EEC5F3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852588-9546-4D23-B999-9A1846BB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71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B757A-CE4C-4392-B8BE-3825F968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05BC009-11A0-4B19-B62A-DA9ACB69F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D0712D5-0EFC-46F5-AE40-7D5E4195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5DDE77-9A13-4B74-BCD3-00F1D903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311825-A6A2-4060-800A-B4BC9899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371FBD-7AF0-4F7E-AAF2-AE2B25FA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44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AF00A4-BDFA-429F-8B00-F40A6DDD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48ACE2-A0F4-4307-8648-F7FCEF84C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191019-2D97-4E7A-B85C-E48539C96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390D-5F10-4FF8-BD0C-1444909779C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5AF686-AB24-4D85-B501-9193D2A6B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8C90F8-838A-4287-9571-FB9931BC0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E9776-ACAA-4301-AB1F-7F67E9571C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9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1FA0DE-4F4C-4983-8B2E-BE38B474C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İsimler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Dişil İsimler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4.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0E5512-9FA0-4AD3-A003-751FE4435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08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E3BFF44-0E8B-409D-BEA5-CE77F85E23A6}"/>
              </a:ext>
            </a:extLst>
          </p:cNvPr>
          <p:cNvSpPr/>
          <p:nvPr/>
        </p:nvSpPr>
        <p:spPr>
          <a:xfrm>
            <a:off x="4807827" y="625825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Dişil İsimler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859F2E8-CFBC-4369-99A5-5DF2EF9DFA7C}"/>
              </a:ext>
            </a:extLst>
          </p:cNvPr>
          <p:cNvSpPr/>
          <p:nvPr/>
        </p:nvSpPr>
        <p:spPr>
          <a:xfrm>
            <a:off x="2466109" y="184516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Dişil</a:t>
            </a:r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isimler Tekil-Çoğul kullanımı için üç kural vardır. Sonu uzun i ile biten, sonu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iy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ile biten ve sonu sessizle biten ve sonu sessizle biten isimler. 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Sonu uzun i ve sonu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iy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ile biten isimlerin Tekil ve Tekil edatla kullanımında isim değişmeden kalır.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1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CD545C8-CE8A-4B1D-9152-91C495D64D29}"/>
              </a:ext>
            </a:extLst>
          </p:cNvPr>
          <p:cNvSpPr/>
          <p:nvPr/>
        </p:nvSpPr>
        <p:spPr>
          <a:xfrm>
            <a:off x="2563090" y="172047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Sonu uzun i ile biten isimlerine Çoğul hallerinde sondaki uzun i kısa i ye dönüşür ve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āṁ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eklenir. 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 edatla kullanımında gene uzun i kısa i ye dönüşür ve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yo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eklenir. Sonu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iy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ile biten isimlerin Çoğul hallerine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āṁ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eklenir.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3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75EE9BA-389A-4A53-A8AF-7B6EA7768661}"/>
              </a:ext>
            </a:extLst>
          </p:cNvPr>
          <p:cNvSpPr/>
          <p:nvPr/>
        </p:nvSpPr>
        <p:spPr>
          <a:xfrm>
            <a:off x="2008909" y="497649"/>
            <a:ext cx="6345382" cy="347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"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 edatla kullanımında ise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yoṁ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eklenir. Örnek olarak aşağıda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लड़की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larkī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ve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चिड़िया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çiriyā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örnek olarak verilmiştir. Sonu sessizle biten isimlerde ise Tekil ve tekil edatla kullanımında herhangi bir değişiklik olmaz. Çoğul kullanımında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 Çoğul edatla kullanımında ise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eklenir. Örnek olarak aşağıdaki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मेज़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mez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örneği verilmiştir.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5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3CDF35E-3BB0-48E5-AE6F-384187EE816A}"/>
              </a:ext>
            </a:extLst>
          </p:cNvPr>
          <p:cNvSpPr/>
          <p:nvPr/>
        </p:nvSpPr>
        <p:spPr>
          <a:xfrm>
            <a:off x="3724121" y="794381"/>
            <a:ext cx="3611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Tekil+edat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65CC8B3-9F0C-4C9A-8876-8A8C13E588A9}"/>
              </a:ext>
            </a:extLst>
          </p:cNvPr>
          <p:cNvSpPr/>
          <p:nvPr/>
        </p:nvSpPr>
        <p:spPr>
          <a:xfrm>
            <a:off x="2815087" y="1534609"/>
            <a:ext cx="5429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लड़की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k.çocuk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लडकी 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k.çocuklar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B06FDD7-B465-4D8C-B709-54D5F53A9A09}"/>
              </a:ext>
            </a:extLst>
          </p:cNvPr>
          <p:cNvSpPr/>
          <p:nvPr/>
        </p:nvSpPr>
        <p:spPr>
          <a:xfrm>
            <a:off x="2020011" y="3289165"/>
            <a:ext cx="7513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    			  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Çoğul+edat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CD93B53F-4970-49AB-BCBA-716DA6754E5E}"/>
              </a:ext>
            </a:extLst>
          </p:cNvPr>
          <p:cNvSpPr/>
          <p:nvPr/>
        </p:nvSpPr>
        <p:spPr>
          <a:xfrm>
            <a:off x="2660072" y="4029393"/>
            <a:ext cx="7513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लड़कियां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k.çocuklar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लडकियों 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k.çocuklarla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96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3296503-13DD-4EB2-AF0D-969084F53991}"/>
              </a:ext>
            </a:extLst>
          </p:cNvPr>
          <p:cNvSpPr/>
          <p:nvPr/>
        </p:nvSpPr>
        <p:spPr>
          <a:xfrm>
            <a:off x="263238" y="1187826"/>
            <a:ext cx="11928762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चिड़िया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(kuş)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चिड़िया का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(kuşun)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	चिड़ियां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(kuşlar)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चिड़ियों का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(kuşların)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30C4B57-F846-4F5D-BCB4-33FD872E1AE6}"/>
              </a:ext>
            </a:extLst>
          </p:cNvPr>
          <p:cNvSpPr/>
          <p:nvPr/>
        </p:nvSpPr>
        <p:spPr>
          <a:xfrm>
            <a:off x="263239" y="3074384"/>
            <a:ext cx="11236034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मेज़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(masa)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मेज़ पर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masad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	मेजें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(masalar)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	मेजों पर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(masalarda)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2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5ADBF41-E325-4B05-99FA-2138A4AE5314}"/>
              </a:ext>
            </a:extLst>
          </p:cNvPr>
          <p:cNvSpPr/>
          <p:nvPr/>
        </p:nvSpPr>
        <p:spPr>
          <a:xfrm>
            <a:off x="2840182" y="1259438"/>
            <a:ext cx="6096000" cy="4881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3510"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Alıştırmalar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9816E8A-12DA-4BF4-A401-BEEA391A6014}"/>
              </a:ext>
            </a:extLst>
          </p:cNvPr>
          <p:cNvSpPr/>
          <p:nvPr/>
        </p:nvSpPr>
        <p:spPr>
          <a:xfrm>
            <a:off x="1343891" y="2478639"/>
            <a:ext cx="6096000" cy="3050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पुस्तक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kitap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किताब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kitap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बहन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kız kardeş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माला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çelenk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छात्रा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kız öğrenci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नदी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nehir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43510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4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292</Words>
  <Application>Microsoft Office PowerPoint</Application>
  <PresentationFormat>Geniş ekran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İsimler  Dişil İsimler  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İsimler  Dişil İsimler  4. Hafta</dc:title>
  <dc:creator>Casper</dc:creator>
  <cp:lastModifiedBy>Casper</cp:lastModifiedBy>
  <cp:revision>4</cp:revision>
  <dcterms:created xsi:type="dcterms:W3CDTF">2020-05-10T09:25:59Z</dcterms:created>
  <dcterms:modified xsi:type="dcterms:W3CDTF">2020-05-10T11:23:03Z</dcterms:modified>
</cp:coreProperties>
</file>