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6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03C06-2602-43D4-9D18-8A2E885FBE3E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BE7CB-B0DD-4909-B1B5-0B70554A9B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47241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566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71861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5991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3107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4097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4519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9998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0175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3575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112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5457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3549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MOLEKÜLER GASTRONOMİ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38401" y="476673"/>
            <a:ext cx="7446563" cy="5512891"/>
          </a:xfrm>
        </p:spPr>
      </p:pic>
    </p:spTree>
    <p:extLst>
      <p:ext uri="{BB962C8B-B14F-4D97-AF65-F5344CB8AC3E}">
        <p14:creationId xmlns:p14="http://schemas.microsoft.com/office/powerpoint/2010/main" xmlns="" val="1572093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07569" y="274638"/>
            <a:ext cx="7390837" cy="6106690"/>
          </a:xfrm>
        </p:spPr>
      </p:pic>
    </p:spTree>
    <p:extLst>
      <p:ext uri="{BB962C8B-B14F-4D97-AF65-F5344CB8AC3E}">
        <p14:creationId xmlns:p14="http://schemas.microsoft.com/office/powerpoint/2010/main" xmlns="" val="2227839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67608" y="308372"/>
            <a:ext cx="7272808" cy="5280868"/>
          </a:xfrm>
        </p:spPr>
      </p:pic>
    </p:spTree>
    <p:extLst>
      <p:ext uri="{BB962C8B-B14F-4D97-AF65-F5344CB8AC3E}">
        <p14:creationId xmlns:p14="http://schemas.microsoft.com/office/powerpoint/2010/main" xmlns="" val="3335375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71999" y="1447800"/>
            <a:ext cx="6905203" cy="4572000"/>
          </a:xfrm>
        </p:spPr>
      </p:pic>
    </p:spTree>
    <p:extLst>
      <p:ext uri="{BB962C8B-B14F-4D97-AF65-F5344CB8AC3E}">
        <p14:creationId xmlns:p14="http://schemas.microsoft.com/office/powerpoint/2010/main" xmlns="" val="62377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11624" y="548681"/>
            <a:ext cx="6745322" cy="4488705"/>
          </a:xfrm>
        </p:spPr>
      </p:pic>
    </p:spTree>
    <p:extLst>
      <p:ext uri="{BB962C8B-B14F-4D97-AF65-F5344CB8AC3E}">
        <p14:creationId xmlns:p14="http://schemas.microsoft.com/office/powerpoint/2010/main" xmlns="" val="1040958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27649" y="692696"/>
            <a:ext cx="6262443" cy="4205436"/>
          </a:xfrm>
        </p:spPr>
      </p:pic>
    </p:spTree>
    <p:extLst>
      <p:ext uri="{BB962C8B-B14F-4D97-AF65-F5344CB8AC3E}">
        <p14:creationId xmlns:p14="http://schemas.microsoft.com/office/powerpoint/2010/main" xmlns="" val="2110949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67608" y="878732"/>
            <a:ext cx="7619677" cy="5070549"/>
          </a:xfrm>
        </p:spPr>
      </p:pic>
    </p:spTree>
    <p:extLst>
      <p:ext uri="{BB962C8B-B14F-4D97-AF65-F5344CB8AC3E}">
        <p14:creationId xmlns:p14="http://schemas.microsoft.com/office/powerpoint/2010/main" xmlns="" val="1031353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</Words>
  <Application>Microsoft Office PowerPoint</Application>
  <PresentationFormat>Özel</PresentationFormat>
  <Paragraphs>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MOLEKÜLER GASTRONOMİ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Moleküler Gastronomi</dc:title>
  <dc:creator>emir</dc:creator>
  <cp:lastModifiedBy>güneş</cp:lastModifiedBy>
  <cp:revision>8</cp:revision>
  <dcterms:created xsi:type="dcterms:W3CDTF">2020-03-11T13:59:45Z</dcterms:created>
  <dcterms:modified xsi:type="dcterms:W3CDTF">2020-04-24T15:46:51Z</dcterms:modified>
</cp:coreProperties>
</file>