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autoCompressPictures="0">
  <p:sldMasterIdLst>
    <p:sldMasterId id="2147483669" r:id="rId1"/>
  </p:sldMasterIdLst>
  <p:notesMasterIdLst>
    <p:notesMasterId r:id="rId12"/>
  </p:notesMasterIdLst>
  <p:sldIdLst>
    <p:sldId id="257" r:id="rId2"/>
    <p:sldId id="273" r:id="rId3"/>
    <p:sldId id="274" r:id="rId4"/>
    <p:sldId id="280" r:id="rId5"/>
    <p:sldId id="275" r:id="rId6"/>
    <p:sldId id="276" r:id="rId7"/>
    <p:sldId id="277" r:id="rId8"/>
    <p:sldId id="278" r:id="rId9"/>
    <p:sldId id="281" r:id="rId10"/>
    <p:sldId id="279" r:id="rId11"/>
  </p:sldIdLst>
  <p:sldSz cx="11112500" cy="7578725"/>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387" userDrawn="1">
          <p15:clr>
            <a:srgbClr val="A4A3A4"/>
          </p15:clr>
        </p15:guide>
        <p15:guide id="2" pos="350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9533" autoAdjust="0"/>
    <p:restoredTop sz="94660"/>
  </p:normalViewPr>
  <p:slideViewPr>
    <p:cSldViewPr snapToGrid="0" showGuides="1">
      <p:cViewPr varScale="1">
        <p:scale>
          <a:sx n="61" d="100"/>
          <a:sy n="61" d="100"/>
        </p:scale>
        <p:origin x="1204" y="32"/>
      </p:cViewPr>
      <p:guideLst>
        <p:guide orient="horz" pos="2387"/>
        <p:guide pos="350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 Id="rId22" Type="http://schemas.microsoft.com/office/2015/10/relationships/revisionInfo" Target="revisionInfo.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85F7434-44EB-40D9-9033-DB420B52074B}" type="datetimeFigureOut">
              <a:rPr lang="tr-TR" smtClean="0"/>
              <a:t>20.04.2020</a:t>
            </a:fld>
            <a:endParaRPr lang="tr-TR"/>
          </a:p>
        </p:txBody>
      </p:sp>
      <p:sp>
        <p:nvSpPr>
          <p:cNvPr id="4" name="Slayt Görüntüsü Yer Tutucusu 3"/>
          <p:cNvSpPr>
            <a:spLocks noGrp="1" noRot="1" noChangeAspect="1"/>
          </p:cNvSpPr>
          <p:nvPr>
            <p:ph type="sldImg" idx="2"/>
          </p:nvPr>
        </p:nvSpPr>
        <p:spPr>
          <a:xfrm>
            <a:off x="1166813" y="1143000"/>
            <a:ext cx="4524375"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790A0D5-88E6-436D-ACA8-F38964648EC0}" type="slidenum">
              <a:rPr lang="tr-TR" smtClean="0"/>
              <a:t>‹#›</a:t>
            </a:fld>
            <a:endParaRPr lang="tr-TR"/>
          </a:p>
        </p:txBody>
      </p:sp>
    </p:spTree>
    <p:extLst>
      <p:ext uri="{BB962C8B-B14F-4D97-AF65-F5344CB8AC3E}">
        <p14:creationId xmlns:p14="http://schemas.microsoft.com/office/powerpoint/2010/main" val="326390611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a:p>
        </p:txBody>
      </p:sp>
      <p:sp>
        <p:nvSpPr>
          <p:cNvPr id="4" name="Slayt Numarası Yer Tutucusu 3"/>
          <p:cNvSpPr>
            <a:spLocks noGrp="1"/>
          </p:cNvSpPr>
          <p:nvPr>
            <p:ph type="sldNum" sz="quarter" idx="10"/>
          </p:nvPr>
        </p:nvSpPr>
        <p:spPr/>
        <p:txBody>
          <a:bodyPr/>
          <a:lstStyle/>
          <a:p>
            <a:fld id="{8790A0D5-88E6-436D-ACA8-F38964648EC0}" type="slidenum">
              <a:rPr lang="tr-TR" smtClean="0"/>
              <a:t>5</a:t>
            </a:fld>
            <a:endParaRPr lang="tr-TR"/>
          </a:p>
        </p:txBody>
      </p:sp>
    </p:spTree>
    <p:extLst>
      <p:ext uri="{BB962C8B-B14F-4D97-AF65-F5344CB8AC3E}">
        <p14:creationId xmlns:p14="http://schemas.microsoft.com/office/powerpoint/2010/main" val="66574581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a:p>
        </p:txBody>
      </p:sp>
      <p:sp>
        <p:nvSpPr>
          <p:cNvPr id="4" name="Slayt Numarası Yer Tutucusu 3"/>
          <p:cNvSpPr>
            <a:spLocks noGrp="1"/>
          </p:cNvSpPr>
          <p:nvPr>
            <p:ph type="sldNum" sz="quarter" idx="10"/>
          </p:nvPr>
        </p:nvSpPr>
        <p:spPr/>
        <p:txBody>
          <a:bodyPr/>
          <a:lstStyle/>
          <a:p>
            <a:fld id="{8790A0D5-88E6-436D-ACA8-F38964648EC0}" type="slidenum">
              <a:rPr lang="tr-TR" smtClean="0"/>
              <a:t>6</a:t>
            </a:fld>
            <a:endParaRPr lang="tr-TR"/>
          </a:p>
        </p:txBody>
      </p:sp>
    </p:spTree>
    <p:extLst>
      <p:ext uri="{BB962C8B-B14F-4D97-AF65-F5344CB8AC3E}">
        <p14:creationId xmlns:p14="http://schemas.microsoft.com/office/powerpoint/2010/main" val="200296358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833438" y="1240315"/>
            <a:ext cx="9445625" cy="2638519"/>
          </a:xfrm>
        </p:spPr>
        <p:txBody>
          <a:bodyPr anchor="b"/>
          <a:lstStyle>
            <a:lvl1pPr algn="ctr">
              <a:defRPr sz="6631"/>
            </a:lvl1pPr>
          </a:lstStyle>
          <a:p>
            <a:r>
              <a:rPr lang="tr-TR"/>
              <a:t>Asıl başlık stili için tıklatın</a:t>
            </a:r>
            <a:endParaRPr lang="en-US" dirty="0"/>
          </a:p>
        </p:txBody>
      </p:sp>
      <p:sp>
        <p:nvSpPr>
          <p:cNvPr id="3" name="Subtitle 2"/>
          <p:cNvSpPr>
            <a:spLocks noGrp="1"/>
          </p:cNvSpPr>
          <p:nvPr>
            <p:ph type="subTitle" idx="1"/>
          </p:nvPr>
        </p:nvSpPr>
        <p:spPr>
          <a:xfrm>
            <a:off x="1389063" y="3980587"/>
            <a:ext cx="8334375" cy="1829770"/>
          </a:xfrm>
        </p:spPr>
        <p:txBody>
          <a:bodyPr/>
          <a:lstStyle>
            <a:lvl1pPr marL="0" indent="0" algn="ctr">
              <a:buNone/>
              <a:defRPr sz="2652"/>
            </a:lvl1pPr>
            <a:lvl2pPr marL="505255" indent="0" algn="ctr">
              <a:buNone/>
              <a:defRPr sz="2210"/>
            </a:lvl2pPr>
            <a:lvl3pPr marL="1010510" indent="0" algn="ctr">
              <a:buNone/>
              <a:defRPr sz="1989"/>
            </a:lvl3pPr>
            <a:lvl4pPr marL="1515765" indent="0" algn="ctr">
              <a:buNone/>
              <a:defRPr sz="1768"/>
            </a:lvl4pPr>
            <a:lvl5pPr marL="2021020" indent="0" algn="ctr">
              <a:buNone/>
              <a:defRPr sz="1768"/>
            </a:lvl5pPr>
            <a:lvl6pPr marL="2526275" indent="0" algn="ctr">
              <a:buNone/>
              <a:defRPr sz="1768"/>
            </a:lvl6pPr>
            <a:lvl7pPr marL="3031530" indent="0" algn="ctr">
              <a:buNone/>
              <a:defRPr sz="1768"/>
            </a:lvl7pPr>
            <a:lvl8pPr marL="3536785" indent="0" algn="ctr">
              <a:buNone/>
              <a:defRPr sz="1768"/>
            </a:lvl8pPr>
            <a:lvl9pPr marL="4042040" indent="0" algn="ctr">
              <a:buNone/>
              <a:defRPr sz="1768"/>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B6248DD6-4EDD-4A9A-BFAA-79F6ED64C097}" type="datetime1">
              <a:rPr lang="en-US" smtClean="0"/>
              <a:t>4/20/2020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77012362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p:txBody>
          <a:bodyPr vert="eaVe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E15A20A1-CC3F-4465-B573-5DF64FAB00CA}" type="datetime1">
              <a:rPr lang="en-US" smtClean="0"/>
              <a:t>4/20/2020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215285298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52383" y="403498"/>
            <a:ext cx="2396133" cy="6422619"/>
          </a:xfrm>
        </p:spPr>
        <p:txBody>
          <a:bodyPr vert="eaVert"/>
          <a:lstStyle/>
          <a:p>
            <a:r>
              <a:rPr lang="tr-TR"/>
              <a:t>Asıl başlık stili için tıklatın</a:t>
            </a:r>
            <a:endParaRPr lang="en-US" dirty="0"/>
          </a:p>
        </p:txBody>
      </p:sp>
      <p:sp>
        <p:nvSpPr>
          <p:cNvPr id="3" name="Vertical Text Placeholder 2"/>
          <p:cNvSpPr>
            <a:spLocks noGrp="1"/>
          </p:cNvSpPr>
          <p:nvPr>
            <p:ph type="body" orient="vert" idx="1"/>
          </p:nvPr>
        </p:nvSpPr>
        <p:spPr>
          <a:xfrm>
            <a:off x="763986" y="403498"/>
            <a:ext cx="7049492" cy="6422619"/>
          </a:xfrm>
        </p:spPr>
        <p:txBody>
          <a:bodyPr vert="eaVe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B0EC5300-2C18-4F17-BAA5-2A7CA7C07707}" type="datetime1">
              <a:rPr lang="en-US" smtClean="0"/>
              <a:t>4/20/2020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8624466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Content Placeholder 2"/>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84B24AAC-3AE7-436B-9F66-0C69093FE346}" type="datetime1">
              <a:rPr lang="en-US" smtClean="0"/>
              <a:t>4/20/2020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2113603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758198" y="1889420"/>
            <a:ext cx="9584531" cy="3152539"/>
          </a:xfrm>
        </p:spPr>
        <p:txBody>
          <a:bodyPr anchor="b"/>
          <a:lstStyle>
            <a:lvl1pPr>
              <a:defRPr sz="6631"/>
            </a:lvl1pPr>
          </a:lstStyle>
          <a:p>
            <a:r>
              <a:rPr lang="tr-TR"/>
              <a:t>Asıl başlık stili için tıklatın</a:t>
            </a:r>
            <a:endParaRPr lang="en-US" dirty="0"/>
          </a:p>
        </p:txBody>
      </p:sp>
      <p:sp>
        <p:nvSpPr>
          <p:cNvPr id="3" name="Text Placeholder 2"/>
          <p:cNvSpPr>
            <a:spLocks noGrp="1"/>
          </p:cNvSpPr>
          <p:nvPr>
            <p:ph type="body" idx="1"/>
          </p:nvPr>
        </p:nvSpPr>
        <p:spPr>
          <a:xfrm>
            <a:off x="758198" y="5071784"/>
            <a:ext cx="9584531" cy="1657846"/>
          </a:xfrm>
        </p:spPr>
        <p:txBody>
          <a:bodyPr/>
          <a:lstStyle>
            <a:lvl1pPr marL="0" indent="0">
              <a:buNone/>
              <a:defRPr sz="2652">
                <a:solidFill>
                  <a:schemeClr val="tx1"/>
                </a:solidFill>
              </a:defRPr>
            </a:lvl1pPr>
            <a:lvl2pPr marL="505255" indent="0">
              <a:buNone/>
              <a:defRPr sz="2210">
                <a:solidFill>
                  <a:schemeClr val="tx1">
                    <a:tint val="75000"/>
                  </a:schemeClr>
                </a:solidFill>
              </a:defRPr>
            </a:lvl2pPr>
            <a:lvl3pPr marL="1010510" indent="0">
              <a:buNone/>
              <a:defRPr sz="1989">
                <a:solidFill>
                  <a:schemeClr val="tx1">
                    <a:tint val="75000"/>
                  </a:schemeClr>
                </a:solidFill>
              </a:defRPr>
            </a:lvl3pPr>
            <a:lvl4pPr marL="1515765" indent="0">
              <a:buNone/>
              <a:defRPr sz="1768">
                <a:solidFill>
                  <a:schemeClr val="tx1">
                    <a:tint val="75000"/>
                  </a:schemeClr>
                </a:solidFill>
              </a:defRPr>
            </a:lvl4pPr>
            <a:lvl5pPr marL="2021020" indent="0">
              <a:buNone/>
              <a:defRPr sz="1768">
                <a:solidFill>
                  <a:schemeClr val="tx1">
                    <a:tint val="75000"/>
                  </a:schemeClr>
                </a:solidFill>
              </a:defRPr>
            </a:lvl5pPr>
            <a:lvl6pPr marL="2526275" indent="0">
              <a:buNone/>
              <a:defRPr sz="1768">
                <a:solidFill>
                  <a:schemeClr val="tx1">
                    <a:tint val="75000"/>
                  </a:schemeClr>
                </a:solidFill>
              </a:defRPr>
            </a:lvl6pPr>
            <a:lvl7pPr marL="3031530" indent="0">
              <a:buNone/>
              <a:defRPr sz="1768">
                <a:solidFill>
                  <a:schemeClr val="tx1">
                    <a:tint val="75000"/>
                  </a:schemeClr>
                </a:solidFill>
              </a:defRPr>
            </a:lvl7pPr>
            <a:lvl8pPr marL="3536785" indent="0">
              <a:buNone/>
              <a:defRPr sz="1768">
                <a:solidFill>
                  <a:schemeClr val="tx1">
                    <a:tint val="75000"/>
                  </a:schemeClr>
                </a:solidFill>
              </a:defRPr>
            </a:lvl8pPr>
            <a:lvl9pPr marL="4042040" indent="0">
              <a:buNone/>
              <a:defRPr sz="1768">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B398742E-EB82-44EB-80FA-14EA73B6CB5D}" type="datetime1">
              <a:rPr lang="en-US" smtClean="0"/>
              <a:t>4/20/2020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93969400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Content Placeholder 2"/>
          <p:cNvSpPr>
            <a:spLocks noGrp="1"/>
          </p:cNvSpPr>
          <p:nvPr>
            <p:ph sz="half" idx="1"/>
          </p:nvPr>
        </p:nvSpPr>
        <p:spPr>
          <a:xfrm>
            <a:off x="763985" y="2017485"/>
            <a:ext cx="4722813" cy="4808631"/>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5625704" y="2017485"/>
            <a:ext cx="4722813" cy="4808631"/>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32F6F35B-EE27-4EBD-87AC-1061E6E1DB5B}" type="datetime1">
              <a:rPr lang="en-US" smtClean="0"/>
              <a:t>4/20/2020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9124854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765433" y="403499"/>
            <a:ext cx="9584531" cy="1464870"/>
          </a:xfrm>
        </p:spPr>
        <p:txBody>
          <a:bodyPr/>
          <a:lstStyle/>
          <a:p>
            <a:r>
              <a:rPr lang="tr-TR"/>
              <a:t>Asıl başlık stili için tıklatın</a:t>
            </a:r>
            <a:endParaRPr lang="en-US" dirty="0"/>
          </a:p>
        </p:txBody>
      </p:sp>
      <p:sp>
        <p:nvSpPr>
          <p:cNvPr id="3" name="Text Placeholder 2"/>
          <p:cNvSpPr>
            <a:spLocks noGrp="1"/>
          </p:cNvSpPr>
          <p:nvPr>
            <p:ph type="body" idx="1"/>
          </p:nvPr>
        </p:nvSpPr>
        <p:spPr>
          <a:xfrm>
            <a:off x="765434" y="1857841"/>
            <a:ext cx="4701107" cy="910499"/>
          </a:xfrm>
        </p:spPr>
        <p:txBody>
          <a:bodyPr anchor="b"/>
          <a:lstStyle>
            <a:lvl1pPr marL="0" indent="0">
              <a:buNone/>
              <a:defRPr sz="2652" b="1"/>
            </a:lvl1pPr>
            <a:lvl2pPr marL="505255" indent="0">
              <a:buNone/>
              <a:defRPr sz="2210" b="1"/>
            </a:lvl2pPr>
            <a:lvl3pPr marL="1010510" indent="0">
              <a:buNone/>
              <a:defRPr sz="1989" b="1"/>
            </a:lvl3pPr>
            <a:lvl4pPr marL="1515765" indent="0">
              <a:buNone/>
              <a:defRPr sz="1768" b="1"/>
            </a:lvl4pPr>
            <a:lvl5pPr marL="2021020" indent="0">
              <a:buNone/>
              <a:defRPr sz="1768" b="1"/>
            </a:lvl5pPr>
            <a:lvl6pPr marL="2526275" indent="0">
              <a:buNone/>
              <a:defRPr sz="1768" b="1"/>
            </a:lvl6pPr>
            <a:lvl7pPr marL="3031530" indent="0">
              <a:buNone/>
              <a:defRPr sz="1768" b="1"/>
            </a:lvl7pPr>
            <a:lvl8pPr marL="3536785" indent="0">
              <a:buNone/>
              <a:defRPr sz="1768" b="1"/>
            </a:lvl8pPr>
            <a:lvl9pPr marL="4042040" indent="0">
              <a:buNone/>
              <a:defRPr sz="1768" b="1"/>
            </a:lvl9pPr>
          </a:lstStyle>
          <a:p>
            <a:pPr lvl="0"/>
            <a:r>
              <a:rPr lang="tr-TR"/>
              <a:t>Asıl metin stillerini düzenle</a:t>
            </a:r>
          </a:p>
        </p:txBody>
      </p:sp>
      <p:sp>
        <p:nvSpPr>
          <p:cNvPr id="4" name="Content Placeholder 3"/>
          <p:cNvSpPr>
            <a:spLocks noGrp="1"/>
          </p:cNvSpPr>
          <p:nvPr>
            <p:ph sz="half" idx="2"/>
          </p:nvPr>
        </p:nvSpPr>
        <p:spPr>
          <a:xfrm>
            <a:off x="765434" y="2768340"/>
            <a:ext cx="4701107" cy="4071811"/>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5625704" y="1857841"/>
            <a:ext cx="4724260" cy="910499"/>
          </a:xfrm>
        </p:spPr>
        <p:txBody>
          <a:bodyPr anchor="b"/>
          <a:lstStyle>
            <a:lvl1pPr marL="0" indent="0">
              <a:buNone/>
              <a:defRPr sz="2652" b="1"/>
            </a:lvl1pPr>
            <a:lvl2pPr marL="505255" indent="0">
              <a:buNone/>
              <a:defRPr sz="2210" b="1"/>
            </a:lvl2pPr>
            <a:lvl3pPr marL="1010510" indent="0">
              <a:buNone/>
              <a:defRPr sz="1989" b="1"/>
            </a:lvl3pPr>
            <a:lvl4pPr marL="1515765" indent="0">
              <a:buNone/>
              <a:defRPr sz="1768" b="1"/>
            </a:lvl4pPr>
            <a:lvl5pPr marL="2021020" indent="0">
              <a:buNone/>
              <a:defRPr sz="1768" b="1"/>
            </a:lvl5pPr>
            <a:lvl6pPr marL="2526275" indent="0">
              <a:buNone/>
              <a:defRPr sz="1768" b="1"/>
            </a:lvl6pPr>
            <a:lvl7pPr marL="3031530" indent="0">
              <a:buNone/>
              <a:defRPr sz="1768" b="1"/>
            </a:lvl7pPr>
            <a:lvl8pPr marL="3536785" indent="0">
              <a:buNone/>
              <a:defRPr sz="1768" b="1"/>
            </a:lvl8pPr>
            <a:lvl9pPr marL="4042040" indent="0">
              <a:buNone/>
              <a:defRPr sz="1768" b="1"/>
            </a:lvl9pPr>
          </a:lstStyle>
          <a:p>
            <a:pPr lvl="0"/>
            <a:r>
              <a:rPr lang="tr-TR"/>
              <a:t>Asıl metin stillerini düzenle</a:t>
            </a:r>
          </a:p>
        </p:txBody>
      </p:sp>
      <p:sp>
        <p:nvSpPr>
          <p:cNvPr id="6" name="Content Placeholder 5"/>
          <p:cNvSpPr>
            <a:spLocks noGrp="1"/>
          </p:cNvSpPr>
          <p:nvPr>
            <p:ph sz="quarter" idx="4"/>
          </p:nvPr>
        </p:nvSpPr>
        <p:spPr>
          <a:xfrm>
            <a:off x="5625704" y="2768340"/>
            <a:ext cx="4724260" cy="4071811"/>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F6B91E0F-AA9B-4C39-A725-1B0E76FA5B1B}" type="datetime1">
              <a:rPr lang="en-US" smtClean="0"/>
              <a:t>4/20/2020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0415823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56034556-E7EF-4F61-9695-AAB3FABE3C0D}" type="datetime1">
              <a:rPr lang="en-US" smtClean="0"/>
              <a:t>4/20/2020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1117160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8126959-A203-45F6-AFB4-F13109457279}" type="datetime1">
              <a:rPr lang="en-US" smtClean="0"/>
              <a:t>4/20/2020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22453897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5432" y="505248"/>
            <a:ext cx="3584070" cy="1768369"/>
          </a:xfrm>
        </p:spPr>
        <p:txBody>
          <a:bodyPr anchor="b"/>
          <a:lstStyle>
            <a:lvl1pPr>
              <a:defRPr sz="3536"/>
            </a:lvl1pPr>
          </a:lstStyle>
          <a:p>
            <a:r>
              <a:rPr lang="tr-TR"/>
              <a:t>Asıl başlık stili için tıklatın</a:t>
            </a:r>
            <a:endParaRPr lang="en-US" dirty="0"/>
          </a:p>
        </p:txBody>
      </p:sp>
      <p:sp>
        <p:nvSpPr>
          <p:cNvPr id="3" name="Content Placeholder 2"/>
          <p:cNvSpPr>
            <a:spLocks noGrp="1"/>
          </p:cNvSpPr>
          <p:nvPr>
            <p:ph idx="1"/>
          </p:nvPr>
        </p:nvSpPr>
        <p:spPr>
          <a:xfrm>
            <a:off x="4724260" y="1091199"/>
            <a:ext cx="5625703" cy="5385807"/>
          </a:xfrm>
        </p:spPr>
        <p:txBody>
          <a:bodyPr/>
          <a:lstStyle>
            <a:lvl1pPr>
              <a:defRPr sz="3536"/>
            </a:lvl1pPr>
            <a:lvl2pPr>
              <a:defRPr sz="3094"/>
            </a:lvl2pPr>
            <a:lvl3pPr>
              <a:defRPr sz="2652"/>
            </a:lvl3pPr>
            <a:lvl4pPr>
              <a:defRPr sz="2210"/>
            </a:lvl4pPr>
            <a:lvl5pPr>
              <a:defRPr sz="2210"/>
            </a:lvl5pPr>
            <a:lvl6pPr>
              <a:defRPr sz="2210"/>
            </a:lvl6pPr>
            <a:lvl7pPr>
              <a:defRPr sz="2210"/>
            </a:lvl7pPr>
            <a:lvl8pPr>
              <a:defRPr sz="2210"/>
            </a:lvl8pPr>
            <a:lvl9pPr>
              <a:defRPr sz="221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765432" y="2273617"/>
            <a:ext cx="3584070" cy="4212158"/>
          </a:xfrm>
        </p:spPr>
        <p:txBody>
          <a:bodyPr/>
          <a:lstStyle>
            <a:lvl1pPr marL="0" indent="0">
              <a:buNone/>
              <a:defRPr sz="1768"/>
            </a:lvl1pPr>
            <a:lvl2pPr marL="505255" indent="0">
              <a:buNone/>
              <a:defRPr sz="1547"/>
            </a:lvl2pPr>
            <a:lvl3pPr marL="1010510" indent="0">
              <a:buNone/>
              <a:defRPr sz="1326"/>
            </a:lvl3pPr>
            <a:lvl4pPr marL="1515765" indent="0">
              <a:buNone/>
              <a:defRPr sz="1105"/>
            </a:lvl4pPr>
            <a:lvl5pPr marL="2021020" indent="0">
              <a:buNone/>
              <a:defRPr sz="1105"/>
            </a:lvl5pPr>
            <a:lvl6pPr marL="2526275" indent="0">
              <a:buNone/>
              <a:defRPr sz="1105"/>
            </a:lvl6pPr>
            <a:lvl7pPr marL="3031530" indent="0">
              <a:buNone/>
              <a:defRPr sz="1105"/>
            </a:lvl7pPr>
            <a:lvl8pPr marL="3536785" indent="0">
              <a:buNone/>
              <a:defRPr sz="1105"/>
            </a:lvl8pPr>
            <a:lvl9pPr marL="4042040" indent="0">
              <a:buNone/>
              <a:defRPr sz="1105"/>
            </a:lvl9pPr>
          </a:lstStyle>
          <a:p>
            <a:pPr lvl="0"/>
            <a:r>
              <a:rPr lang="tr-TR"/>
              <a:t>Asıl metin stillerini düzenle</a:t>
            </a:r>
          </a:p>
        </p:txBody>
      </p:sp>
      <p:sp>
        <p:nvSpPr>
          <p:cNvPr id="5" name="Date Placeholder 4"/>
          <p:cNvSpPr>
            <a:spLocks noGrp="1"/>
          </p:cNvSpPr>
          <p:nvPr>
            <p:ph type="dt" sz="half" idx="10"/>
          </p:nvPr>
        </p:nvSpPr>
        <p:spPr/>
        <p:txBody>
          <a:bodyPr/>
          <a:lstStyle/>
          <a:p>
            <a:fld id="{04912875-DE90-4076-9515-A5C92421275D}" type="datetime1">
              <a:rPr lang="en-US" smtClean="0"/>
              <a:t>4/20/2020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2140292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65432" y="505248"/>
            <a:ext cx="3584070" cy="1768369"/>
          </a:xfrm>
        </p:spPr>
        <p:txBody>
          <a:bodyPr anchor="b"/>
          <a:lstStyle>
            <a:lvl1pPr>
              <a:defRPr sz="3536"/>
            </a:lvl1pPr>
          </a:lstStyle>
          <a:p>
            <a:r>
              <a:rPr lang="tr-TR"/>
              <a:t>Asıl başlık stili için tıklatın</a:t>
            </a:r>
            <a:endParaRPr lang="en-US" dirty="0"/>
          </a:p>
        </p:txBody>
      </p:sp>
      <p:sp>
        <p:nvSpPr>
          <p:cNvPr id="3" name="Picture Placeholder 2"/>
          <p:cNvSpPr>
            <a:spLocks noGrp="1" noChangeAspect="1"/>
          </p:cNvSpPr>
          <p:nvPr>
            <p:ph type="pic" idx="1"/>
          </p:nvPr>
        </p:nvSpPr>
        <p:spPr>
          <a:xfrm>
            <a:off x="4724260" y="1091199"/>
            <a:ext cx="5625703" cy="5385807"/>
          </a:xfrm>
        </p:spPr>
        <p:txBody>
          <a:bodyPr anchor="t"/>
          <a:lstStyle>
            <a:lvl1pPr marL="0" indent="0">
              <a:buNone/>
              <a:defRPr sz="3536"/>
            </a:lvl1pPr>
            <a:lvl2pPr marL="505255" indent="0">
              <a:buNone/>
              <a:defRPr sz="3094"/>
            </a:lvl2pPr>
            <a:lvl3pPr marL="1010510" indent="0">
              <a:buNone/>
              <a:defRPr sz="2652"/>
            </a:lvl3pPr>
            <a:lvl4pPr marL="1515765" indent="0">
              <a:buNone/>
              <a:defRPr sz="2210"/>
            </a:lvl4pPr>
            <a:lvl5pPr marL="2021020" indent="0">
              <a:buNone/>
              <a:defRPr sz="2210"/>
            </a:lvl5pPr>
            <a:lvl6pPr marL="2526275" indent="0">
              <a:buNone/>
              <a:defRPr sz="2210"/>
            </a:lvl6pPr>
            <a:lvl7pPr marL="3031530" indent="0">
              <a:buNone/>
              <a:defRPr sz="2210"/>
            </a:lvl7pPr>
            <a:lvl8pPr marL="3536785" indent="0">
              <a:buNone/>
              <a:defRPr sz="2210"/>
            </a:lvl8pPr>
            <a:lvl9pPr marL="4042040" indent="0">
              <a:buNone/>
              <a:defRPr sz="2210"/>
            </a:lvl9pPr>
          </a:lstStyle>
          <a:p>
            <a:r>
              <a:rPr lang="tr-TR"/>
              <a:t>Resim eklemek için simgeyi tıklatın</a:t>
            </a:r>
            <a:endParaRPr lang="en-US" dirty="0"/>
          </a:p>
        </p:txBody>
      </p:sp>
      <p:sp>
        <p:nvSpPr>
          <p:cNvPr id="4" name="Text Placeholder 3"/>
          <p:cNvSpPr>
            <a:spLocks noGrp="1"/>
          </p:cNvSpPr>
          <p:nvPr>
            <p:ph type="body" sz="half" idx="2"/>
          </p:nvPr>
        </p:nvSpPr>
        <p:spPr>
          <a:xfrm>
            <a:off x="765432" y="2273617"/>
            <a:ext cx="3584070" cy="4212158"/>
          </a:xfrm>
        </p:spPr>
        <p:txBody>
          <a:bodyPr/>
          <a:lstStyle>
            <a:lvl1pPr marL="0" indent="0">
              <a:buNone/>
              <a:defRPr sz="1768"/>
            </a:lvl1pPr>
            <a:lvl2pPr marL="505255" indent="0">
              <a:buNone/>
              <a:defRPr sz="1547"/>
            </a:lvl2pPr>
            <a:lvl3pPr marL="1010510" indent="0">
              <a:buNone/>
              <a:defRPr sz="1326"/>
            </a:lvl3pPr>
            <a:lvl4pPr marL="1515765" indent="0">
              <a:buNone/>
              <a:defRPr sz="1105"/>
            </a:lvl4pPr>
            <a:lvl5pPr marL="2021020" indent="0">
              <a:buNone/>
              <a:defRPr sz="1105"/>
            </a:lvl5pPr>
            <a:lvl6pPr marL="2526275" indent="0">
              <a:buNone/>
              <a:defRPr sz="1105"/>
            </a:lvl6pPr>
            <a:lvl7pPr marL="3031530" indent="0">
              <a:buNone/>
              <a:defRPr sz="1105"/>
            </a:lvl7pPr>
            <a:lvl8pPr marL="3536785" indent="0">
              <a:buNone/>
              <a:defRPr sz="1105"/>
            </a:lvl8pPr>
            <a:lvl9pPr marL="4042040" indent="0">
              <a:buNone/>
              <a:defRPr sz="1105"/>
            </a:lvl9pPr>
          </a:lstStyle>
          <a:p>
            <a:pPr lvl="0"/>
            <a:r>
              <a:rPr lang="tr-TR"/>
              <a:t>Asıl metin stillerini düzenle</a:t>
            </a:r>
          </a:p>
        </p:txBody>
      </p:sp>
      <p:sp>
        <p:nvSpPr>
          <p:cNvPr id="5" name="Date Placeholder 4"/>
          <p:cNvSpPr>
            <a:spLocks noGrp="1"/>
          </p:cNvSpPr>
          <p:nvPr>
            <p:ph type="dt" sz="half" idx="10"/>
          </p:nvPr>
        </p:nvSpPr>
        <p:spPr/>
        <p:txBody>
          <a:bodyPr/>
          <a:lstStyle/>
          <a:p>
            <a:fld id="{0DDDE47C-72EF-4C0E-B7DB-DDCD658E3A44}" type="datetime1">
              <a:rPr lang="en-US" smtClean="0"/>
              <a:t>4/20/2020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93033726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3985" y="403499"/>
            <a:ext cx="9584531" cy="1464870"/>
          </a:xfrm>
          <a:prstGeom prst="rect">
            <a:avLst/>
          </a:prstGeom>
        </p:spPr>
        <p:txBody>
          <a:bodyPr vert="horz" lIns="91440" tIns="45720" rIns="91440" bIns="45720" rtlCol="0" anchor="ctr">
            <a:normAutofit/>
          </a:bodyPr>
          <a:lstStyle/>
          <a:p>
            <a:r>
              <a:rPr lang="tr-TR"/>
              <a:t>Asıl başlık stili için tıklatın</a:t>
            </a:r>
            <a:endParaRPr lang="en-US" dirty="0"/>
          </a:p>
        </p:txBody>
      </p:sp>
      <p:sp>
        <p:nvSpPr>
          <p:cNvPr id="3" name="Text Placeholder 2"/>
          <p:cNvSpPr>
            <a:spLocks noGrp="1"/>
          </p:cNvSpPr>
          <p:nvPr>
            <p:ph type="body" idx="1"/>
          </p:nvPr>
        </p:nvSpPr>
        <p:spPr>
          <a:xfrm>
            <a:off x="763985" y="2017485"/>
            <a:ext cx="9584531" cy="4808631"/>
          </a:xfrm>
          <a:prstGeom prst="rect">
            <a:avLst/>
          </a:prstGeom>
        </p:spPr>
        <p:txBody>
          <a:bodyPr vert="horz" lIns="91440" tIns="45720" rIns="91440" bIns="45720" rtlCol="0">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763984" y="7024358"/>
            <a:ext cx="2500313" cy="403497"/>
          </a:xfrm>
          <a:prstGeom prst="rect">
            <a:avLst/>
          </a:prstGeom>
        </p:spPr>
        <p:txBody>
          <a:bodyPr vert="horz" lIns="91440" tIns="45720" rIns="91440" bIns="45720" rtlCol="0" anchor="ctr"/>
          <a:lstStyle>
            <a:lvl1pPr algn="l">
              <a:defRPr sz="1326">
                <a:solidFill>
                  <a:schemeClr val="tx1">
                    <a:tint val="75000"/>
                  </a:schemeClr>
                </a:solidFill>
              </a:defRPr>
            </a:lvl1pPr>
          </a:lstStyle>
          <a:p>
            <a:fld id="{0209576C-B4E1-4E2D-9AE6-811D62140BB7}" type="datetime1">
              <a:rPr lang="en-US" smtClean="0"/>
              <a:t>4/20/2020</a:t>
            </a:fld>
            <a:endParaRPr lang="en-US" dirty="0"/>
          </a:p>
        </p:txBody>
      </p:sp>
      <p:sp>
        <p:nvSpPr>
          <p:cNvPr id="5" name="Footer Placeholder 4"/>
          <p:cNvSpPr>
            <a:spLocks noGrp="1"/>
          </p:cNvSpPr>
          <p:nvPr>
            <p:ph type="ftr" sz="quarter" idx="3"/>
          </p:nvPr>
        </p:nvSpPr>
        <p:spPr>
          <a:xfrm>
            <a:off x="3681016" y="7024358"/>
            <a:ext cx="3750469" cy="403497"/>
          </a:xfrm>
          <a:prstGeom prst="rect">
            <a:avLst/>
          </a:prstGeom>
        </p:spPr>
        <p:txBody>
          <a:bodyPr vert="horz" lIns="91440" tIns="45720" rIns="91440" bIns="45720" rtlCol="0" anchor="ctr"/>
          <a:lstStyle>
            <a:lvl1pPr algn="ctr">
              <a:defRPr sz="1326">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7848203" y="7024358"/>
            <a:ext cx="2500313" cy="403497"/>
          </a:xfrm>
          <a:prstGeom prst="rect">
            <a:avLst/>
          </a:prstGeom>
        </p:spPr>
        <p:txBody>
          <a:bodyPr vert="horz" lIns="91440" tIns="45720" rIns="91440" bIns="45720" rtlCol="0" anchor="ctr"/>
          <a:lstStyle>
            <a:lvl1pPr algn="r">
              <a:defRPr sz="1326">
                <a:solidFill>
                  <a:schemeClr val="tx1">
                    <a:tint val="75000"/>
                  </a:schemeClr>
                </a:solidFill>
              </a:defRPr>
            </a:lvl1p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3059473033"/>
      </p:ext>
    </p:extLst>
  </p:cSld>
  <p:clrMap bg1="lt1" tx1="dk1" bg2="lt2" tx2="dk2" accent1="accent1" accent2="accent2" accent3="accent3" accent4="accent4" accent5="accent5" accent6="accent6" hlink="hlink" folHlink="folHlink"/>
  <p:sldLayoutIdLst>
    <p:sldLayoutId id="2147483670" r:id="rId1"/>
    <p:sldLayoutId id="2147483671" r:id="rId2"/>
    <p:sldLayoutId id="2147483672" r:id="rId3"/>
    <p:sldLayoutId id="2147483673" r:id="rId4"/>
    <p:sldLayoutId id="2147483674" r:id="rId5"/>
    <p:sldLayoutId id="2147483675" r:id="rId6"/>
    <p:sldLayoutId id="2147483676" r:id="rId7"/>
    <p:sldLayoutId id="2147483677" r:id="rId8"/>
    <p:sldLayoutId id="2147483678" r:id="rId9"/>
    <p:sldLayoutId id="2147483679" r:id="rId10"/>
    <p:sldLayoutId id="2147483680" r:id="rId11"/>
  </p:sldLayoutIdLst>
  <p:hf hdr="0" ftr="0" dt="0"/>
  <p:txStyles>
    <p:titleStyle>
      <a:lvl1pPr algn="l" defTabSz="1010510" rtl="0" eaLnBrk="1" latinLnBrk="0" hangingPunct="1">
        <a:lnSpc>
          <a:spcPct val="90000"/>
        </a:lnSpc>
        <a:spcBef>
          <a:spcPct val="0"/>
        </a:spcBef>
        <a:buNone/>
        <a:defRPr sz="4862" kern="1200">
          <a:solidFill>
            <a:schemeClr val="tx1"/>
          </a:solidFill>
          <a:latin typeface="+mj-lt"/>
          <a:ea typeface="+mj-ea"/>
          <a:cs typeface="+mj-cs"/>
        </a:defRPr>
      </a:lvl1pPr>
    </p:titleStyle>
    <p:bodyStyle>
      <a:lvl1pPr marL="252628" indent="-252628" algn="l" defTabSz="1010510" rtl="0" eaLnBrk="1" latinLnBrk="0" hangingPunct="1">
        <a:lnSpc>
          <a:spcPct val="90000"/>
        </a:lnSpc>
        <a:spcBef>
          <a:spcPts val="1105"/>
        </a:spcBef>
        <a:buFont typeface="Arial" panose="020B0604020202020204" pitchFamily="34" charset="0"/>
        <a:buChar char="•"/>
        <a:defRPr sz="3094" kern="1200">
          <a:solidFill>
            <a:schemeClr val="tx1"/>
          </a:solidFill>
          <a:latin typeface="+mn-lt"/>
          <a:ea typeface="+mn-ea"/>
          <a:cs typeface="+mn-cs"/>
        </a:defRPr>
      </a:lvl1pPr>
      <a:lvl2pPr marL="757882" indent="-252628" algn="l" defTabSz="1010510" rtl="0" eaLnBrk="1" latinLnBrk="0" hangingPunct="1">
        <a:lnSpc>
          <a:spcPct val="90000"/>
        </a:lnSpc>
        <a:spcBef>
          <a:spcPts val="553"/>
        </a:spcBef>
        <a:buFont typeface="Arial" panose="020B0604020202020204" pitchFamily="34" charset="0"/>
        <a:buChar char="•"/>
        <a:defRPr sz="2652" kern="1200">
          <a:solidFill>
            <a:schemeClr val="tx1"/>
          </a:solidFill>
          <a:latin typeface="+mn-lt"/>
          <a:ea typeface="+mn-ea"/>
          <a:cs typeface="+mn-cs"/>
        </a:defRPr>
      </a:lvl2pPr>
      <a:lvl3pPr marL="1263138" indent="-252628" algn="l" defTabSz="1010510" rtl="0" eaLnBrk="1" latinLnBrk="0" hangingPunct="1">
        <a:lnSpc>
          <a:spcPct val="90000"/>
        </a:lnSpc>
        <a:spcBef>
          <a:spcPts val="553"/>
        </a:spcBef>
        <a:buFont typeface="Arial" panose="020B0604020202020204" pitchFamily="34" charset="0"/>
        <a:buChar char="•"/>
        <a:defRPr sz="2210" kern="1200">
          <a:solidFill>
            <a:schemeClr val="tx1"/>
          </a:solidFill>
          <a:latin typeface="+mn-lt"/>
          <a:ea typeface="+mn-ea"/>
          <a:cs typeface="+mn-cs"/>
        </a:defRPr>
      </a:lvl3pPr>
      <a:lvl4pPr marL="1768392" indent="-252628" algn="l" defTabSz="1010510" rtl="0" eaLnBrk="1" latinLnBrk="0" hangingPunct="1">
        <a:lnSpc>
          <a:spcPct val="90000"/>
        </a:lnSpc>
        <a:spcBef>
          <a:spcPts val="553"/>
        </a:spcBef>
        <a:buFont typeface="Arial" panose="020B0604020202020204" pitchFamily="34" charset="0"/>
        <a:buChar char="•"/>
        <a:defRPr sz="1989" kern="1200">
          <a:solidFill>
            <a:schemeClr val="tx1"/>
          </a:solidFill>
          <a:latin typeface="+mn-lt"/>
          <a:ea typeface="+mn-ea"/>
          <a:cs typeface="+mn-cs"/>
        </a:defRPr>
      </a:lvl4pPr>
      <a:lvl5pPr marL="2273647" indent="-252628" algn="l" defTabSz="1010510" rtl="0" eaLnBrk="1" latinLnBrk="0" hangingPunct="1">
        <a:lnSpc>
          <a:spcPct val="90000"/>
        </a:lnSpc>
        <a:spcBef>
          <a:spcPts val="553"/>
        </a:spcBef>
        <a:buFont typeface="Arial" panose="020B0604020202020204" pitchFamily="34" charset="0"/>
        <a:buChar char="•"/>
        <a:defRPr sz="1989" kern="1200">
          <a:solidFill>
            <a:schemeClr val="tx1"/>
          </a:solidFill>
          <a:latin typeface="+mn-lt"/>
          <a:ea typeface="+mn-ea"/>
          <a:cs typeface="+mn-cs"/>
        </a:defRPr>
      </a:lvl5pPr>
      <a:lvl6pPr marL="2778903" indent="-252628" algn="l" defTabSz="1010510" rtl="0" eaLnBrk="1" latinLnBrk="0" hangingPunct="1">
        <a:lnSpc>
          <a:spcPct val="90000"/>
        </a:lnSpc>
        <a:spcBef>
          <a:spcPts val="553"/>
        </a:spcBef>
        <a:buFont typeface="Arial" panose="020B0604020202020204" pitchFamily="34" charset="0"/>
        <a:buChar char="•"/>
        <a:defRPr sz="1989" kern="1200">
          <a:solidFill>
            <a:schemeClr val="tx1"/>
          </a:solidFill>
          <a:latin typeface="+mn-lt"/>
          <a:ea typeface="+mn-ea"/>
          <a:cs typeface="+mn-cs"/>
        </a:defRPr>
      </a:lvl6pPr>
      <a:lvl7pPr marL="3284157" indent="-252628" algn="l" defTabSz="1010510" rtl="0" eaLnBrk="1" latinLnBrk="0" hangingPunct="1">
        <a:lnSpc>
          <a:spcPct val="90000"/>
        </a:lnSpc>
        <a:spcBef>
          <a:spcPts val="553"/>
        </a:spcBef>
        <a:buFont typeface="Arial" panose="020B0604020202020204" pitchFamily="34" charset="0"/>
        <a:buChar char="•"/>
        <a:defRPr sz="1989" kern="1200">
          <a:solidFill>
            <a:schemeClr val="tx1"/>
          </a:solidFill>
          <a:latin typeface="+mn-lt"/>
          <a:ea typeface="+mn-ea"/>
          <a:cs typeface="+mn-cs"/>
        </a:defRPr>
      </a:lvl7pPr>
      <a:lvl8pPr marL="3789413" indent="-252628" algn="l" defTabSz="1010510" rtl="0" eaLnBrk="1" latinLnBrk="0" hangingPunct="1">
        <a:lnSpc>
          <a:spcPct val="90000"/>
        </a:lnSpc>
        <a:spcBef>
          <a:spcPts val="553"/>
        </a:spcBef>
        <a:buFont typeface="Arial" panose="020B0604020202020204" pitchFamily="34" charset="0"/>
        <a:buChar char="•"/>
        <a:defRPr sz="1989" kern="1200">
          <a:solidFill>
            <a:schemeClr val="tx1"/>
          </a:solidFill>
          <a:latin typeface="+mn-lt"/>
          <a:ea typeface="+mn-ea"/>
          <a:cs typeface="+mn-cs"/>
        </a:defRPr>
      </a:lvl8pPr>
      <a:lvl9pPr marL="4294667" indent="-252628" algn="l" defTabSz="1010510" rtl="0" eaLnBrk="1" latinLnBrk="0" hangingPunct="1">
        <a:lnSpc>
          <a:spcPct val="90000"/>
        </a:lnSpc>
        <a:spcBef>
          <a:spcPts val="553"/>
        </a:spcBef>
        <a:buFont typeface="Arial" panose="020B0604020202020204" pitchFamily="34" charset="0"/>
        <a:buChar char="•"/>
        <a:defRPr sz="1989" kern="1200">
          <a:solidFill>
            <a:schemeClr val="tx1"/>
          </a:solidFill>
          <a:latin typeface="+mn-lt"/>
          <a:ea typeface="+mn-ea"/>
          <a:cs typeface="+mn-cs"/>
        </a:defRPr>
      </a:lvl9pPr>
    </p:bodyStyle>
    <p:otherStyle>
      <a:defPPr>
        <a:defRPr lang="en-US"/>
      </a:defPPr>
      <a:lvl1pPr marL="0" algn="l" defTabSz="1010510" rtl="0" eaLnBrk="1" latinLnBrk="0" hangingPunct="1">
        <a:defRPr sz="1989" kern="1200">
          <a:solidFill>
            <a:schemeClr val="tx1"/>
          </a:solidFill>
          <a:latin typeface="+mn-lt"/>
          <a:ea typeface="+mn-ea"/>
          <a:cs typeface="+mn-cs"/>
        </a:defRPr>
      </a:lvl1pPr>
      <a:lvl2pPr marL="505255" algn="l" defTabSz="1010510" rtl="0" eaLnBrk="1" latinLnBrk="0" hangingPunct="1">
        <a:defRPr sz="1989" kern="1200">
          <a:solidFill>
            <a:schemeClr val="tx1"/>
          </a:solidFill>
          <a:latin typeface="+mn-lt"/>
          <a:ea typeface="+mn-ea"/>
          <a:cs typeface="+mn-cs"/>
        </a:defRPr>
      </a:lvl2pPr>
      <a:lvl3pPr marL="1010510" algn="l" defTabSz="1010510" rtl="0" eaLnBrk="1" latinLnBrk="0" hangingPunct="1">
        <a:defRPr sz="1989" kern="1200">
          <a:solidFill>
            <a:schemeClr val="tx1"/>
          </a:solidFill>
          <a:latin typeface="+mn-lt"/>
          <a:ea typeface="+mn-ea"/>
          <a:cs typeface="+mn-cs"/>
        </a:defRPr>
      </a:lvl3pPr>
      <a:lvl4pPr marL="1515765" algn="l" defTabSz="1010510" rtl="0" eaLnBrk="1" latinLnBrk="0" hangingPunct="1">
        <a:defRPr sz="1989" kern="1200">
          <a:solidFill>
            <a:schemeClr val="tx1"/>
          </a:solidFill>
          <a:latin typeface="+mn-lt"/>
          <a:ea typeface="+mn-ea"/>
          <a:cs typeface="+mn-cs"/>
        </a:defRPr>
      </a:lvl4pPr>
      <a:lvl5pPr marL="2021020" algn="l" defTabSz="1010510" rtl="0" eaLnBrk="1" latinLnBrk="0" hangingPunct="1">
        <a:defRPr sz="1989" kern="1200">
          <a:solidFill>
            <a:schemeClr val="tx1"/>
          </a:solidFill>
          <a:latin typeface="+mn-lt"/>
          <a:ea typeface="+mn-ea"/>
          <a:cs typeface="+mn-cs"/>
        </a:defRPr>
      </a:lvl5pPr>
      <a:lvl6pPr marL="2526275" algn="l" defTabSz="1010510" rtl="0" eaLnBrk="1" latinLnBrk="0" hangingPunct="1">
        <a:defRPr sz="1989" kern="1200">
          <a:solidFill>
            <a:schemeClr val="tx1"/>
          </a:solidFill>
          <a:latin typeface="+mn-lt"/>
          <a:ea typeface="+mn-ea"/>
          <a:cs typeface="+mn-cs"/>
        </a:defRPr>
      </a:lvl6pPr>
      <a:lvl7pPr marL="3031530" algn="l" defTabSz="1010510" rtl="0" eaLnBrk="1" latinLnBrk="0" hangingPunct="1">
        <a:defRPr sz="1989" kern="1200">
          <a:solidFill>
            <a:schemeClr val="tx1"/>
          </a:solidFill>
          <a:latin typeface="+mn-lt"/>
          <a:ea typeface="+mn-ea"/>
          <a:cs typeface="+mn-cs"/>
        </a:defRPr>
      </a:lvl7pPr>
      <a:lvl8pPr marL="3536785" algn="l" defTabSz="1010510" rtl="0" eaLnBrk="1" latinLnBrk="0" hangingPunct="1">
        <a:defRPr sz="1989" kern="1200">
          <a:solidFill>
            <a:schemeClr val="tx1"/>
          </a:solidFill>
          <a:latin typeface="+mn-lt"/>
          <a:ea typeface="+mn-ea"/>
          <a:cs typeface="+mn-cs"/>
        </a:defRPr>
      </a:lvl8pPr>
      <a:lvl9pPr marL="4042040" algn="l" defTabSz="1010510" rtl="0" eaLnBrk="1" latinLnBrk="0" hangingPunct="1">
        <a:defRPr sz="1989"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s://www.metrohm.com/en-us/products-overview/27120010" TargetMode="External"/><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Unvan 5"/>
          <p:cNvSpPr>
            <a:spLocks noGrp="1"/>
          </p:cNvSpPr>
          <p:nvPr>
            <p:ph type="title"/>
          </p:nvPr>
        </p:nvSpPr>
        <p:spPr>
          <a:xfrm>
            <a:off x="765571" y="3032826"/>
            <a:ext cx="10072147" cy="1464870"/>
          </a:xfrm>
        </p:spPr>
        <p:txBody>
          <a:bodyPr>
            <a:normAutofit/>
          </a:bodyPr>
          <a:lstStyle/>
          <a:p>
            <a:r>
              <a:rPr lang="tr-TR" sz="4800" b="1" dirty="0">
                <a:latin typeface="Times New Roman" panose="02020603050405020304" pitchFamily="18" charset="0"/>
                <a:cs typeface="Times New Roman" panose="02020603050405020304" pitchFamily="18" charset="0"/>
              </a:rPr>
              <a:t>CONDUCTOMETRIC TITRATION </a:t>
            </a:r>
          </a:p>
        </p:txBody>
      </p:sp>
      <p:sp>
        <p:nvSpPr>
          <p:cNvPr id="2" name="Slayt Numarası Yer Tutucusu 1"/>
          <p:cNvSpPr>
            <a:spLocks noGrp="1"/>
          </p:cNvSpPr>
          <p:nvPr>
            <p:ph type="sldNum" sz="quarter" idx="12"/>
          </p:nvPr>
        </p:nvSpPr>
        <p:spPr/>
        <p:txBody>
          <a:bodyPr/>
          <a:lstStyle/>
          <a:p>
            <a:fld id="{6D22F896-40B5-4ADD-8801-0D06FADFA095}" type="slidenum">
              <a:rPr lang="en-US" smtClean="0"/>
              <a:t>1</a:t>
            </a:fld>
            <a:endParaRPr lang="en-US" dirty="0"/>
          </a:p>
        </p:txBody>
      </p:sp>
    </p:spTree>
    <p:extLst>
      <p:ext uri="{BB962C8B-B14F-4D97-AF65-F5344CB8AC3E}">
        <p14:creationId xmlns:p14="http://schemas.microsoft.com/office/powerpoint/2010/main" val="109931688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306785" y="1172038"/>
            <a:ext cx="9584531" cy="1464870"/>
          </a:xfrm>
        </p:spPr>
        <p:txBody>
          <a:bodyPr>
            <a:normAutofit/>
          </a:bodyPr>
          <a:lstStyle/>
          <a:p>
            <a:pPr algn="ctr"/>
            <a:r>
              <a:rPr lang="tr-TR" sz="3600" dirty="0" smtClean="0">
                <a:latin typeface="Times New Roman" panose="02020603050405020304" pitchFamily="18" charset="0"/>
                <a:cs typeface="Times New Roman" panose="02020603050405020304" pitchFamily="18" charset="0"/>
              </a:rPr>
              <a:t>Reference</a:t>
            </a:r>
            <a:endParaRPr lang="tr-TR" sz="3600" dirty="0">
              <a:latin typeface="Times New Roman" panose="02020603050405020304" pitchFamily="18" charset="0"/>
              <a:cs typeface="Times New Roman" panose="02020603050405020304" pitchFamily="18" charset="0"/>
            </a:endParaRPr>
          </a:p>
        </p:txBody>
      </p:sp>
      <p:sp>
        <p:nvSpPr>
          <p:cNvPr id="3" name="İçerik Yer Tutucusu 2"/>
          <p:cNvSpPr>
            <a:spLocks noGrp="1"/>
          </p:cNvSpPr>
          <p:nvPr>
            <p:ph idx="1"/>
          </p:nvPr>
        </p:nvSpPr>
        <p:spPr>
          <a:xfrm>
            <a:off x="394854" y="2251145"/>
            <a:ext cx="10183091" cy="4992618"/>
          </a:xfrm>
        </p:spPr>
        <p:txBody>
          <a:bodyPr>
            <a:normAutofit/>
          </a:bodyPr>
          <a:lstStyle/>
          <a:p>
            <a:pPr algn="just"/>
            <a:r>
              <a:rPr lang="tr-TR" sz="3200" dirty="0">
                <a:ea typeface="Calibri" panose="020F0502020204030204" pitchFamily="34" charset="0"/>
                <a:cs typeface="Times New Roman" panose="02020603050405020304" pitchFamily="18" charset="0"/>
              </a:rPr>
              <a:t>Onur, Feyyaz; Analitik Kimya II, Ankara Üniversitesi Eczacılık Fakültesi Yayın No:101, s:135-149; Ankara 2011.</a:t>
            </a:r>
          </a:p>
        </p:txBody>
      </p:sp>
      <p:sp>
        <p:nvSpPr>
          <p:cNvPr id="4" name="Slayt Numarası Yer Tutucusu 3"/>
          <p:cNvSpPr>
            <a:spLocks noGrp="1"/>
          </p:cNvSpPr>
          <p:nvPr>
            <p:ph type="sldNum" sz="quarter" idx="12"/>
          </p:nvPr>
        </p:nvSpPr>
        <p:spPr/>
        <p:txBody>
          <a:bodyPr/>
          <a:lstStyle/>
          <a:p>
            <a:fld id="{6D22F896-40B5-4ADD-8801-0D06FADFA095}" type="slidenum">
              <a:rPr lang="en-US" smtClean="0"/>
              <a:t>10</a:t>
            </a:fld>
            <a:endParaRPr lang="en-US" dirty="0"/>
          </a:p>
        </p:txBody>
      </p:sp>
    </p:spTree>
    <p:extLst>
      <p:ext uri="{BB962C8B-B14F-4D97-AF65-F5344CB8AC3E}">
        <p14:creationId xmlns:p14="http://schemas.microsoft.com/office/powerpoint/2010/main" val="69734433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306785" y="1172038"/>
            <a:ext cx="9584531" cy="1464870"/>
          </a:xfrm>
        </p:spPr>
        <p:txBody>
          <a:bodyPr>
            <a:normAutofit/>
          </a:bodyPr>
          <a:lstStyle/>
          <a:p>
            <a:pPr algn="ctr"/>
            <a:r>
              <a:rPr lang="tr-TR" sz="3600" dirty="0">
                <a:latin typeface="Times New Roman" panose="02020603050405020304" pitchFamily="18" charset="0"/>
                <a:cs typeface="Times New Roman" panose="02020603050405020304" pitchFamily="18" charset="0"/>
              </a:rPr>
              <a:t>CONDUCTOMETRIC TITRATION </a:t>
            </a:r>
          </a:p>
        </p:txBody>
      </p:sp>
      <p:sp>
        <p:nvSpPr>
          <p:cNvPr id="3" name="İçerik Yer Tutucusu 2"/>
          <p:cNvSpPr>
            <a:spLocks noGrp="1"/>
          </p:cNvSpPr>
          <p:nvPr>
            <p:ph idx="1"/>
          </p:nvPr>
        </p:nvSpPr>
        <p:spPr>
          <a:xfrm>
            <a:off x="394854" y="2251145"/>
            <a:ext cx="10183091" cy="4992618"/>
          </a:xfrm>
        </p:spPr>
        <p:txBody>
          <a:bodyPr>
            <a:normAutofit/>
          </a:bodyPr>
          <a:lstStyle/>
          <a:p>
            <a:r>
              <a:rPr lang="en-US" sz="2400" dirty="0"/>
              <a:t>Conductivity ( C ) is the measure of the material's ability to transmit electrical current. C = 1 / R. Thus, it is the opposite of R. Unit is </a:t>
            </a:r>
            <a:r>
              <a:rPr lang="en-US" sz="2400" dirty="0" smtClean="0"/>
              <a:t>S</a:t>
            </a:r>
            <a:r>
              <a:rPr lang="tr-TR" sz="2400" smtClean="0"/>
              <a:t>/</a:t>
            </a:r>
            <a:r>
              <a:rPr lang="en-US" sz="2400" smtClean="0"/>
              <a:t>m</a:t>
            </a:r>
            <a:r>
              <a:rPr lang="en-US" sz="2400" dirty="0" smtClean="0"/>
              <a:t>. </a:t>
            </a:r>
            <a:r>
              <a:rPr lang="en-US" sz="2400" dirty="0"/>
              <a:t>(The Siemens unit is dedicated to German scientist and inventor Werner von Siemens). </a:t>
            </a:r>
          </a:p>
          <a:p>
            <a:r>
              <a:rPr lang="en-US" sz="2400" dirty="0"/>
              <a:t>As it is known, pure water does not transmit electric current, it is said that there is no conductivity because it is theoretically not containing ions. In practice, however, if there is very little in pure water, a conductivity is read around the </a:t>
            </a:r>
            <a:r>
              <a:rPr lang="en-US" sz="2400" dirty="0" err="1"/>
              <a:t>microsiemens</a:t>
            </a:r>
            <a:r>
              <a:rPr lang="en-US" sz="2400" dirty="0"/>
              <a:t> that contains the ionic layer. Whether or not a water is pure can be understood by looking at the conductivity value. For example, when the conductivity of ultrapure water is 0.055 </a:t>
            </a:r>
            <a:r>
              <a:rPr lang="en-US" sz="2400" dirty="0" err="1"/>
              <a:t>μS</a:t>
            </a:r>
            <a:r>
              <a:rPr lang="en-US" sz="2400" dirty="0"/>
              <a:t> / cm and the conductivity of distilled water is about 0.5 </a:t>
            </a:r>
            <a:r>
              <a:rPr lang="en-US" sz="2400" dirty="0" err="1"/>
              <a:t>μS</a:t>
            </a:r>
            <a:r>
              <a:rPr lang="en-US" sz="2400" dirty="0"/>
              <a:t> / cm, this value is around 56000 </a:t>
            </a:r>
            <a:r>
              <a:rPr lang="en-US" sz="2400" dirty="0" err="1"/>
              <a:t>μS</a:t>
            </a:r>
            <a:r>
              <a:rPr lang="en-US" sz="2400" dirty="0"/>
              <a:t> / cm in seawater. </a:t>
            </a:r>
            <a:endParaRPr lang="tr-TR" sz="2400" dirty="0"/>
          </a:p>
          <a:p>
            <a:pPr marL="0" indent="0" algn="just">
              <a:buNone/>
            </a:pPr>
            <a:endParaRPr lang="tr-TR" cap="none" dirty="0">
              <a:solidFill>
                <a:srgbClr val="FF0000"/>
              </a:solidFill>
              <a:latin typeface="Times New Roman" panose="02020603050405020304" pitchFamily="18" charset="0"/>
              <a:cs typeface="Times New Roman" panose="02020603050405020304" pitchFamily="18" charset="0"/>
            </a:endParaRPr>
          </a:p>
        </p:txBody>
      </p:sp>
      <p:sp>
        <p:nvSpPr>
          <p:cNvPr id="4" name="Slayt Numarası Yer Tutucusu 3"/>
          <p:cNvSpPr>
            <a:spLocks noGrp="1"/>
          </p:cNvSpPr>
          <p:nvPr>
            <p:ph type="sldNum" sz="quarter" idx="12"/>
          </p:nvPr>
        </p:nvSpPr>
        <p:spPr/>
        <p:txBody>
          <a:bodyPr/>
          <a:lstStyle/>
          <a:p>
            <a:fld id="{6D22F896-40B5-4ADD-8801-0D06FADFA095}" type="slidenum">
              <a:rPr lang="en-US" smtClean="0"/>
              <a:t>2</a:t>
            </a:fld>
            <a:endParaRPr lang="en-US" dirty="0"/>
          </a:p>
        </p:txBody>
      </p:sp>
    </p:spTree>
    <p:extLst>
      <p:ext uri="{BB962C8B-B14F-4D97-AF65-F5344CB8AC3E}">
        <p14:creationId xmlns:p14="http://schemas.microsoft.com/office/powerpoint/2010/main" val="144416663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306785" y="1172038"/>
            <a:ext cx="9584531" cy="1464870"/>
          </a:xfrm>
        </p:spPr>
        <p:txBody>
          <a:bodyPr>
            <a:normAutofit/>
          </a:bodyPr>
          <a:lstStyle/>
          <a:p>
            <a:pPr algn="ctr"/>
            <a:r>
              <a:rPr lang="tr-TR" sz="3600" dirty="0">
                <a:latin typeface="Times New Roman" panose="02020603050405020304" pitchFamily="18" charset="0"/>
                <a:cs typeface="Times New Roman" panose="02020603050405020304" pitchFamily="18" charset="0"/>
              </a:rPr>
              <a:t>CONDUCTOMETRIC TITRATION </a:t>
            </a:r>
          </a:p>
        </p:txBody>
      </p:sp>
      <p:sp>
        <p:nvSpPr>
          <p:cNvPr id="3" name="İçerik Yer Tutucusu 2"/>
          <p:cNvSpPr>
            <a:spLocks noGrp="1"/>
          </p:cNvSpPr>
          <p:nvPr>
            <p:ph idx="1"/>
          </p:nvPr>
        </p:nvSpPr>
        <p:spPr>
          <a:xfrm>
            <a:off x="394854" y="2251145"/>
            <a:ext cx="10183091" cy="4992618"/>
          </a:xfrm>
        </p:spPr>
        <p:txBody>
          <a:bodyPr>
            <a:normAutofit/>
          </a:bodyPr>
          <a:lstStyle/>
          <a:p>
            <a:r>
              <a:rPr lang="en-US" sz="2400" dirty="0"/>
              <a:t>The conductivity of the ions to the solvent depends on some properties, such as viscosity of the solvent, the number of dissolved ions, the size and the charge. </a:t>
            </a:r>
          </a:p>
          <a:p>
            <a:r>
              <a:rPr lang="en-US" sz="2400" dirty="0"/>
              <a:t>The analysis method based on the conductivity changes in the solution is called conductivity measurement (</a:t>
            </a:r>
            <a:r>
              <a:rPr lang="en-US" sz="2400" dirty="0" err="1"/>
              <a:t>conductometry</a:t>
            </a:r>
            <a:r>
              <a:rPr lang="en-US" sz="2400" dirty="0"/>
              <a:t>). The means used to measure conductivity is called a </a:t>
            </a:r>
            <a:r>
              <a:rPr lang="en-US" sz="2400" dirty="0" err="1"/>
              <a:t>conductometer</a:t>
            </a:r>
            <a:r>
              <a:rPr lang="en-US" sz="2400" dirty="0"/>
              <a:t>. </a:t>
            </a:r>
            <a:endParaRPr lang="tr-TR" sz="2400" dirty="0" smtClean="0"/>
          </a:p>
        </p:txBody>
      </p:sp>
      <p:sp>
        <p:nvSpPr>
          <p:cNvPr id="4" name="Slayt Numarası Yer Tutucusu 3"/>
          <p:cNvSpPr>
            <a:spLocks noGrp="1"/>
          </p:cNvSpPr>
          <p:nvPr>
            <p:ph type="sldNum" sz="quarter" idx="12"/>
          </p:nvPr>
        </p:nvSpPr>
        <p:spPr/>
        <p:txBody>
          <a:bodyPr/>
          <a:lstStyle/>
          <a:p>
            <a:fld id="{6D22F896-40B5-4ADD-8801-0D06FADFA095}" type="slidenum">
              <a:rPr lang="en-US" smtClean="0"/>
              <a:t>3</a:t>
            </a:fld>
            <a:endParaRPr lang="en-US" dirty="0"/>
          </a:p>
        </p:txBody>
      </p:sp>
    </p:spTree>
    <p:extLst>
      <p:ext uri="{BB962C8B-B14F-4D97-AF65-F5344CB8AC3E}">
        <p14:creationId xmlns:p14="http://schemas.microsoft.com/office/powerpoint/2010/main" val="158771900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306785" y="1172038"/>
            <a:ext cx="9584531" cy="1464870"/>
          </a:xfrm>
        </p:spPr>
        <p:txBody>
          <a:bodyPr>
            <a:normAutofit/>
          </a:bodyPr>
          <a:lstStyle/>
          <a:p>
            <a:pPr algn="ctr"/>
            <a:r>
              <a:rPr lang="tr-TR" sz="3600" dirty="0">
                <a:latin typeface="Times New Roman" panose="02020603050405020304" pitchFamily="18" charset="0"/>
                <a:cs typeface="Times New Roman" panose="02020603050405020304" pitchFamily="18" charset="0"/>
              </a:rPr>
              <a:t>CONDUCTOMETRIC TITRATION </a:t>
            </a:r>
          </a:p>
        </p:txBody>
      </p:sp>
      <p:sp>
        <p:nvSpPr>
          <p:cNvPr id="3" name="İçerik Yer Tutucusu 2"/>
          <p:cNvSpPr>
            <a:spLocks noGrp="1"/>
          </p:cNvSpPr>
          <p:nvPr>
            <p:ph idx="1"/>
          </p:nvPr>
        </p:nvSpPr>
        <p:spPr>
          <a:xfrm>
            <a:off x="394854" y="2251145"/>
            <a:ext cx="10183091" cy="4992618"/>
          </a:xfrm>
        </p:spPr>
        <p:txBody>
          <a:bodyPr>
            <a:normAutofit/>
          </a:bodyPr>
          <a:lstStyle/>
          <a:p>
            <a:r>
              <a:rPr lang="en-US" sz="2400" dirty="0" err="1" smtClean="0"/>
              <a:t>Conductometer</a:t>
            </a:r>
            <a:r>
              <a:rPr lang="en-US" sz="2400" dirty="0" smtClean="0"/>
              <a:t> </a:t>
            </a:r>
            <a:r>
              <a:rPr lang="en-US" sz="2400" dirty="0"/>
              <a:t>consist of an electrical source, a conductivity cell in which the analysis solution is located, and a resistance meter. Platinum electrodes coated with platinum black are usually used in the conductivity cell, which is the most sensitive region of the vehicle. </a:t>
            </a:r>
            <a:endParaRPr lang="tr-TR" cap="none" dirty="0">
              <a:solidFill>
                <a:srgbClr val="FF0000"/>
              </a:solidFill>
              <a:latin typeface="Times New Roman" panose="02020603050405020304" pitchFamily="18" charset="0"/>
              <a:cs typeface="Times New Roman" panose="02020603050405020304" pitchFamily="18" charset="0"/>
            </a:endParaRPr>
          </a:p>
        </p:txBody>
      </p:sp>
      <p:pic>
        <p:nvPicPr>
          <p:cNvPr id="1026" name="Picture 2" descr="712 Conductomete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592493" y="3663083"/>
            <a:ext cx="3263034" cy="3915642"/>
          </a:xfrm>
          <a:prstGeom prst="rect">
            <a:avLst/>
          </a:prstGeom>
          <a:noFill/>
          <a:extLst>
            <a:ext uri="{909E8E84-426E-40DD-AFC4-6F175D3DCCD1}">
              <a14:hiddenFill xmlns:a14="http://schemas.microsoft.com/office/drawing/2010/main">
                <a:solidFill>
                  <a:srgbClr val="FFFFFF"/>
                </a:solidFill>
              </a14:hiddenFill>
            </a:ext>
          </a:extLst>
        </p:spPr>
      </p:pic>
      <p:sp>
        <p:nvSpPr>
          <p:cNvPr id="4" name="Dikdörtgen 3"/>
          <p:cNvSpPr/>
          <p:nvPr/>
        </p:nvSpPr>
        <p:spPr>
          <a:xfrm>
            <a:off x="7370906" y="6879214"/>
            <a:ext cx="3591503" cy="646331"/>
          </a:xfrm>
          <a:prstGeom prst="rect">
            <a:avLst/>
          </a:prstGeom>
        </p:spPr>
        <p:txBody>
          <a:bodyPr wrap="square">
            <a:spAutoFit/>
          </a:bodyPr>
          <a:lstStyle/>
          <a:p>
            <a:r>
              <a:rPr lang="tr-TR" dirty="0">
                <a:hlinkClick r:id="rId3"/>
              </a:rPr>
              <a:t>https://www.metrohm.com/en-us/products-overview/27120010</a:t>
            </a:r>
            <a:endParaRPr lang="tr-TR" dirty="0"/>
          </a:p>
        </p:txBody>
      </p:sp>
      <p:sp>
        <p:nvSpPr>
          <p:cNvPr id="5" name="Slayt Numarası Yer Tutucusu 4"/>
          <p:cNvSpPr>
            <a:spLocks noGrp="1"/>
          </p:cNvSpPr>
          <p:nvPr>
            <p:ph type="sldNum" sz="quarter" idx="12"/>
          </p:nvPr>
        </p:nvSpPr>
        <p:spPr/>
        <p:txBody>
          <a:bodyPr/>
          <a:lstStyle/>
          <a:p>
            <a:fld id="{6D22F896-40B5-4ADD-8801-0D06FADFA095}" type="slidenum">
              <a:rPr lang="en-US" smtClean="0"/>
              <a:t>4</a:t>
            </a:fld>
            <a:endParaRPr lang="en-US" dirty="0"/>
          </a:p>
        </p:txBody>
      </p:sp>
    </p:spTree>
    <p:extLst>
      <p:ext uri="{BB962C8B-B14F-4D97-AF65-F5344CB8AC3E}">
        <p14:creationId xmlns:p14="http://schemas.microsoft.com/office/powerpoint/2010/main" val="366490352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306785" y="1172038"/>
            <a:ext cx="9584531" cy="1464870"/>
          </a:xfrm>
        </p:spPr>
        <p:txBody>
          <a:bodyPr>
            <a:normAutofit/>
          </a:bodyPr>
          <a:lstStyle/>
          <a:p>
            <a:pPr algn="ctr"/>
            <a:r>
              <a:rPr lang="tr-TR" sz="3600" dirty="0">
                <a:latin typeface="Times New Roman" panose="02020603050405020304" pitchFamily="18" charset="0"/>
                <a:cs typeface="Times New Roman" panose="02020603050405020304" pitchFamily="18" charset="0"/>
              </a:rPr>
              <a:t>CONDUCTOMETRIC TITRATION </a:t>
            </a:r>
          </a:p>
        </p:txBody>
      </p:sp>
      <p:sp>
        <p:nvSpPr>
          <p:cNvPr id="3" name="İçerik Yer Tutucusu 2"/>
          <p:cNvSpPr>
            <a:spLocks noGrp="1"/>
          </p:cNvSpPr>
          <p:nvPr>
            <p:ph idx="1"/>
          </p:nvPr>
        </p:nvSpPr>
        <p:spPr>
          <a:xfrm>
            <a:off x="509154" y="2586107"/>
            <a:ext cx="10183091" cy="4992618"/>
          </a:xfrm>
        </p:spPr>
        <p:txBody>
          <a:bodyPr>
            <a:normAutofit/>
          </a:bodyPr>
          <a:lstStyle/>
          <a:p>
            <a:r>
              <a:rPr lang="tr-TR" sz="2400" dirty="0" err="1" smtClean="0"/>
              <a:t>In</a:t>
            </a:r>
            <a:r>
              <a:rPr lang="tr-TR" sz="2400" dirty="0" smtClean="0"/>
              <a:t> </a:t>
            </a:r>
            <a:r>
              <a:rPr lang="tr-TR" sz="2400" dirty="0" err="1" smtClean="0"/>
              <a:t>conductometric</a:t>
            </a:r>
            <a:r>
              <a:rPr lang="tr-TR" sz="2400" dirty="0" smtClean="0"/>
              <a:t> </a:t>
            </a:r>
            <a:r>
              <a:rPr lang="tr-TR" sz="2400" dirty="0" err="1" smtClean="0"/>
              <a:t>titrations</a:t>
            </a:r>
            <a:r>
              <a:rPr lang="tr-TR" sz="2400" dirty="0" smtClean="0"/>
              <a:t>, </a:t>
            </a:r>
            <a:r>
              <a:rPr lang="en-US" sz="2400" dirty="0" smtClean="0"/>
              <a:t>the </a:t>
            </a:r>
            <a:r>
              <a:rPr lang="en-US" sz="2400" dirty="0"/>
              <a:t>turning point is determined by using the changes in conductivity during the </a:t>
            </a:r>
            <a:r>
              <a:rPr lang="en-US" sz="2400" dirty="0" smtClean="0"/>
              <a:t>reaction. </a:t>
            </a:r>
            <a:endParaRPr lang="tr-TR" sz="2400" dirty="0" smtClean="0"/>
          </a:p>
          <a:p>
            <a:r>
              <a:rPr lang="tr-TR" sz="2400" i="1" dirty="0" err="1" smtClean="0"/>
              <a:t>Advantages</a:t>
            </a:r>
            <a:r>
              <a:rPr lang="tr-TR" sz="2400" i="1" dirty="0" smtClean="0"/>
              <a:t> of c</a:t>
            </a:r>
            <a:r>
              <a:rPr lang="en-US" sz="2400" i="1" dirty="0" err="1" smtClean="0"/>
              <a:t>onductometric</a:t>
            </a:r>
            <a:r>
              <a:rPr lang="en-US" sz="2400" i="1" dirty="0" smtClean="0"/>
              <a:t> titration</a:t>
            </a:r>
            <a:r>
              <a:rPr lang="tr-TR" sz="2400" i="1" dirty="0" smtClean="0"/>
              <a:t>:</a:t>
            </a:r>
          </a:p>
          <a:p>
            <a:r>
              <a:rPr lang="tr-TR" sz="2400" dirty="0" err="1" smtClean="0"/>
              <a:t>It</a:t>
            </a:r>
            <a:r>
              <a:rPr lang="tr-TR" sz="2400" dirty="0" smtClean="0"/>
              <a:t> is</a:t>
            </a:r>
            <a:r>
              <a:rPr lang="en-US" sz="2400" dirty="0" smtClean="0"/>
              <a:t> </a:t>
            </a:r>
            <a:r>
              <a:rPr lang="tr-TR" sz="2400" dirty="0" err="1" smtClean="0"/>
              <a:t>very</a:t>
            </a:r>
            <a:r>
              <a:rPr lang="tr-TR" sz="2400" dirty="0" smtClean="0"/>
              <a:t> </a:t>
            </a:r>
            <a:r>
              <a:rPr lang="tr-TR" sz="2400" dirty="0" err="1" smtClean="0"/>
              <a:t>useful</a:t>
            </a:r>
            <a:r>
              <a:rPr lang="tr-TR" sz="2400" dirty="0" smtClean="0"/>
              <a:t> </a:t>
            </a:r>
            <a:r>
              <a:rPr lang="tr-TR" sz="2400" dirty="0" err="1" smtClean="0"/>
              <a:t>for</a:t>
            </a:r>
            <a:r>
              <a:rPr lang="tr-TR" sz="2400" dirty="0" smtClean="0"/>
              <a:t> </a:t>
            </a:r>
            <a:r>
              <a:rPr lang="tr-TR" sz="2400" dirty="0" err="1" smtClean="0"/>
              <a:t>the</a:t>
            </a:r>
            <a:r>
              <a:rPr lang="tr-TR" sz="2400" dirty="0" smtClean="0"/>
              <a:t> </a:t>
            </a:r>
            <a:r>
              <a:rPr lang="tr-TR" sz="2400" dirty="0" err="1" smtClean="0"/>
              <a:t>titration</a:t>
            </a:r>
            <a:r>
              <a:rPr lang="tr-TR" sz="2400" dirty="0" smtClean="0"/>
              <a:t> of</a:t>
            </a:r>
            <a:r>
              <a:rPr lang="tr-TR" sz="2400" dirty="0" smtClean="0"/>
              <a:t> </a:t>
            </a:r>
            <a:r>
              <a:rPr lang="tr-TR" sz="2400" dirty="0" err="1" smtClean="0"/>
              <a:t>very</a:t>
            </a:r>
            <a:r>
              <a:rPr lang="tr-TR" sz="2400" dirty="0" smtClean="0"/>
              <a:t> </a:t>
            </a:r>
            <a:r>
              <a:rPr lang="tr-TR" sz="2400" dirty="0" err="1" smtClean="0"/>
              <a:t>dilute</a:t>
            </a:r>
            <a:r>
              <a:rPr lang="tr-TR" sz="2400" dirty="0" smtClean="0"/>
              <a:t> </a:t>
            </a:r>
            <a:r>
              <a:rPr lang="tr-TR" sz="2400" dirty="0" err="1" smtClean="0"/>
              <a:t>solutions</a:t>
            </a:r>
            <a:r>
              <a:rPr lang="tr-TR" sz="2400" dirty="0" smtClean="0"/>
              <a:t> </a:t>
            </a:r>
            <a:r>
              <a:rPr lang="tr-TR" sz="2400" dirty="0" err="1" smtClean="0"/>
              <a:t>and</a:t>
            </a:r>
            <a:r>
              <a:rPr lang="tr-TR" sz="2400" dirty="0" smtClean="0"/>
              <a:t> </a:t>
            </a:r>
            <a:r>
              <a:rPr lang="tr-TR" sz="2400" dirty="0" err="1" smtClean="0"/>
              <a:t>weak</a:t>
            </a:r>
            <a:r>
              <a:rPr lang="tr-TR" sz="2400" dirty="0" smtClean="0"/>
              <a:t> </a:t>
            </a:r>
            <a:r>
              <a:rPr lang="tr-TR" sz="2400" dirty="0" err="1" smtClean="0"/>
              <a:t>acids</a:t>
            </a:r>
            <a:r>
              <a:rPr lang="en-US" sz="2400" dirty="0" smtClean="0"/>
              <a:t>.</a:t>
            </a:r>
            <a:endParaRPr lang="tr-TR" sz="2400" dirty="0" smtClean="0"/>
          </a:p>
          <a:p>
            <a:r>
              <a:rPr lang="tr-TR" sz="2400" dirty="0" err="1" smtClean="0"/>
              <a:t>It</a:t>
            </a:r>
            <a:r>
              <a:rPr lang="tr-TR" sz="2400" dirty="0" smtClean="0"/>
              <a:t> is </a:t>
            </a:r>
            <a:r>
              <a:rPr lang="tr-TR" sz="2400" dirty="0" err="1" smtClean="0"/>
              <a:t>applicable</a:t>
            </a:r>
            <a:r>
              <a:rPr lang="tr-TR" sz="2400" dirty="0" smtClean="0"/>
              <a:t> </a:t>
            </a:r>
            <a:r>
              <a:rPr lang="tr-TR" sz="2400" dirty="0" err="1" smtClean="0"/>
              <a:t>for</a:t>
            </a:r>
            <a:r>
              <a:rPr lang="tr-TR" sz="2400" dirty="0" smtClean="0"/>
              <a:t> </a:t>
            </a:r>
            <a:r>
              <a:rPr lang="tr-TR" sz="2400" dirty="0" err="1" smtClean="0"/>
              <a:t>coloured</a:t>
            </a:r>
            <a:r>
              <a:rPr lang="tr-TR" sz="2400" dirty="0" smtClean="0"/>
              <a:t> </a:t>
            </a:r>
            <a:r>
              <a:rPr lang="tr-TR" sz="2400" dirty="0" err="1" smtClean="0"/>
              <a:t>and</a:t>
            </a:r>
            <a:r>
              <a:rPr lang="tr-TR" sz="2400" dirty="0" smtClean="0"/>
              <a:t> </a:t>
            </a:r>
            <a:r>
              <a:rPr lang="tr-TR" sz="2400" dirty="0" err="1" smtClean="0"/>
              <a:t>turbid</a:t>
            </a:r>
            <a:r>
              <a:rPr lang="tr-TR" sz="2400" dirty="0" smtClean="0"/>
              <a:t> </a:t>
            </a:r>
            <a:r>
              <a:rPr lang="tr-TR" sz="2400" dirty="0" err="1" smtClean="0"/>
              <a:t>solutions</a:t>
            </a:r>
            <a:r>
              <a:rPr lang="tr-TR" sz="2400" dirty="0" smtClean="0"/>
              <a:t>.</a:t>
            </a:r>
          </a:p>
          <a:p>
            <a:r>
              <a:rPr lang="tr-TR" sz="2400" dirty="0" err="1" smtClean="0"/>
              <a:t>Also</a:t>
            </a:r>
            <a:r>
              <a:rPr lang="tr-TR" sz="2400" dirty="0" smtClean="0"/>
              <a:t> it is </a:t>
            </a:r>
            <a:r>
              <a:rPr lang="tr-TR" sz="2400" dirty="0" err="1" smtClean="0"/>
              <a:t>suitable</a:t>
            </a:r>
            <a:r>
              <a:rPr lang="tr-TR" sz="2400" dirty="0" smtClean="0"/>
              <a:t> </a:t>
            </a:r>
            <a:r>
              <a:rPr lang="tr-TR" sz="2400" dirty="0" err="1" smtClean="0"/>
              <a:t>for</a:t>
            </a:r>
            <a:r>
              <a:rPr lang="tr-TR" sz="2400" dirty="0" smtClean="0"/>
              <a:t> </a:t>
            </a:r>
            <a:r>
              <a:rPr lang="tr-TR" sz="2400" dirty="0" err="1" smtClean="0"/>
              <a:t>the</a:t>
            </a:r>
            <a:r>
              <a:rPr lang="tr-TR" sz="2400" dirty="0" smtClean="0"/>
              <a:t> </a:t>
            </a:r>
            <a:r>
              <a:rPr lang="tr-TR" sz="2400" dirty="0" err="1" smtClean="0"/>
              <a:t>titrations</a:t>
            </a:r>
            <a:r>
              <a:rPr lang="tr-TR" sz="2400" dirty="0" smtClean="0"/>
              <a:t> </a:t>
            </a:r>
            <a:r>
              <a:rPr lang="tr-TR" sz="2400" dirty="0" err="1" smtClean="0"/>
              <a:t>which</a:t>
            </a:r>
            <a:r>
              <a:rPr lang="tr-TR" sz="2400" dirty="0" smtClean="0"/>
              <a:t> </a:t>
            </a:r>
            <a:r>
              <a:rPr lang="tr-TR" sz="2400" dirty="0" err="1" smtClean="0"/>
              <a:t>the</a:t>
            </a:r>
            <a:r>
              <a:rPr lang="tr-TR" sz="2400" dirty="0" smtClean="0"/>
              <a:t> </a:t>
            </a:r>
            <a:r>
              <a:rPr lang="tr-TR" sz="2400" dirty="0" err="1" smtClean="0"/>
              <a:t>end</a:t>
            </a:r>
            <a:r>
              <a:rPr lang="tr-TR" sz="2400" dirty="0" smtClean="0"/>
              <a:t> </a:t>
            </a:r>
            <a:r>
              <a:rPr lang="tr-TR" sz="2400" dirty="0" err="1" smtClean="0"/>
              <a:t>point</a:t>
            </a:r>
            <a:r>
              <a:rPr lang="tr-TR" sz="2400" dirty="0" smtClean="0"/>
              <a:t> of </a:t>
            </a:r>
            <a:r>
              <a:rPr lang="tr-TR" sz="2400" dirty="0" err="1" smtClean="0"/>
              <a:t>the</a:t>
            </a:r>
            <a:r>
              <a:rPr lang="tr-TR" sz="2400" dirty="0" smtClean="0"/>
              <a:t> can not be </a:t>
            </a:r>
            <a:r>
              <a:rPr lang="tr-TR" sz="2400" dirty="0" err="1" smtClean="0"/>
              <a:t>observed</a:t>
            </a:r>
            <a:r>
              <a:rPr lang="tr-TR" sz="2400" dirty="0" smtClean="0"/>
              <a:t> </a:t>
            </a:r>
            <a:r>
              <a:rPr lang="tr-TR" sz="2400" dirty="0" err="1" smtClean="0"/>
              <a:t>easily</a:t>
            </a:r>
            <a:r>
              <a:rPr lang="tr-TR" sz="2400" dirty="0" smtClean="0"/>
              <a:t> </a:t>
            </a:r>
            <a:r>
              <a:rPr lang="tr-TR" sz="2400" dirty="0" err="1" smtClean="0"/>
              <a:t>by</a:t>
            </a:r>
            <a:r>
              <a:rPr lang="tr-TR" sz="2400" dirty="0" smtClean="0"/>
              <a:t> </a:t>
            </a:r>
            <a:r>
              <a:rPr lang="tr-TR" sz="2400" dirty="0" err="1" smtClean="0"/>
              <a:t>eye</a:t>
            </a:r>
            <a:r>
              <a:rPr lang="tr-TR" sz="2400" dirty="0" smtClean="0"/>
              <a:t> (</a:t>
            </a:r>
            <a:r>
              <a:rPr lang="tr-TR" sz="2400" dirty="0" err="1" smtClean="0"/>
              <a:t>using</a:t>
            </a:r>
            <a:r>
              <a:rPr lang="tr-TR" sz="2400" dirty="0" smtClean="0"/>
              <a:t> </a:t>
            </a:r>
            <a:r>
              <a:rPr lang="tr-TR" sz="2400" dirty="0" err="1" smtClean="0"/>
              <a:t>indicators</a:t>
            </a:r>
            <a:r>
              <a:rPr lang="tr-TR" sz="2400" dirty="0" smtClean="0"/>
              <a:t>).</a:t>
            </a:r>
            <a:r>
              <a:rPr lang="en-US" sz="2400" dirty="0" smtClean="0"/>
              <a:t> </a:t>
            </a:r>
            <a:endParaRPr lang="tr-TR" cap="none" dirty="0">
              <a:solidFill>
                <a:srgbClr val="FF0000"/>
              </a:solidFill>
              <a:latin typeface="Times New Roman" panose="02020603050405020304" pitchFamily="18" charset="0"/>
              <a:cs typeface="Times New Roman" panose="02020603050405020304" pitchFamily="18" charset="0"/>
            </a:endParaRPr>
          </a:p>
        </p:txBody>
      </p:sp>
      <p:sp>
        <p:nvSpPr>
          <p:cNvPr id="4" name="Slayt Numarası Yer Tutucusu 3"/>
          <p:cNvSpPr>
            <a:spLocks noGrp="1"/>
          </p:cNvSpPr>
          <p:nvPr>
            <p:ph type="sldNum" sz="quarter" idx="12"/>
          </p:nvPr>
        </p:nvSpPr>
        <p:spPr/>
        <p:txBody>
          <a:bodyPr/>
          <a:lstStyle/>
          <a:p>
            <a:fld id="{6D22F896-40B5-4ADD-8801-0D06FADFA095}" type="slidenum">
              <a:rPr lang="en-US" smtClean="0"/>
              <a:t>5</a:t>
            </a:fld>
            <a:endParaRPr lang="en-US" dirty="0"/>
          </a:p>
        </p:txBody>
      </p:sp>
    </p:spTree>
    <p:extLst>
      <p:ext uri="{BB962C8B-B14F-4D97-AF65-F5344CB8AC3E}">
        <p14:creationId xmlns:p14="http://schemas.microsoft.com/office/powerpoint/2010/main" val="285558671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 y="1172038"/>
            <a:ext cx="11112500" cy="1464870"/>
          </a:xfrm>
        </p:spPr>
        <p:txBody>
          <a:bodyPr>
            <a:normAutofit/>
          </a:bodyPr>
          <a:lstStyle/>
          <a:p>
            <a:pPr algn="ctr"/>
            <a:r>
              <a:rPr lang="tr-TR" sz="3600" dirty="0">
                <a:latin typeface="Times New Roman" panose="02020603050405020304" pitchFamily="18" charset="0"/>
                <a:cs typeface="Times New Roman" panose="02020603050405020304" pitchFamily="18" charset="0"/>
              </a:rPr>
              <a:t>CONDUCTOMETRIC TITRATION </a:t>
            </a:r>
          </a:p>
        </p:txBody>
      </p:sp>
      <p:sp>
        <p:nvSpPr>
          <p:cNvPr id="3" name="İçerik Yer Tutucusu 2"/>
          <p:cNvSpPr>
            <a:spLocks noGrp="1"/>
          </p:cNvSpPr>
          <p:nvPr>
            <p:ph idx="1"/>
          </p:nvPr>
        </p:nvSpPr>
        <p:spPr>
          <a:xfrm>
            <a:off x="394854" y="2251145"/>
            <a:ext cx="10183091" cy="4992618"/>
          </a:xfrm>
        </p:spPr>
        <p:txBody>
          <a:bodyPr>
            <a:normAutofit/>
          </a:bodyPr>
          <a:lstStyle/>
          <a:p>
            <a:pPr marL="0" indent="0" algn="ctr">
              <a:buNone/>
            </a:pPr>
            <a:r>
              <a:rPr lang="en-US" sz="3000" b="1" dirty="0"/>
              <a:t>Titration of </a:t>
            </a:r>
            <a:r>
              <a:rPr lang="en-US" sz="3000" b="1" dirty="0" smtClean="0"/>
              <a:t>a </a:t>
            </a:r>
            <a:r>
              <a:rPr lang="en-US" sz="3000" b="1" dirty="0"/>
              <a:t>strong acid with a strong base </a:t>
            </a:r>
            <a:endParaRPr lang="tr-TR" sz="3000" b="1" dirty="0" smtClean="0"/>
          </a:p>
          <a:p>
            <a:r>
              <a:rPr lang="en-US" sz="2400" dirty="0" err="1"/>
              <a:t>HCl</a:t>
            </a:r>
            <a:r>
              <a:rPr lang="en-US" sz="2400" dirty="0"/>
              <a:t> and </a:t>
            </a:r>
            <a:r>
              <a:rPr lang="en-US" sz="2400" dirty="0" err="1"/>
              <a:t>NaOH</a:t>
            </a:r>
            <a:r>
              <a:rPr lang="en-US" sz="2400" dirty="0"/>
              <a:t> solutions may be used in strong base titration with a strong base. Take 50 mL of the prepared analyte, (a strong acid (</a:t>
            </a:r>
            <a:r>
              <a:rPr lang="en-US" sz="2400" dirty="0" err="1"/>
              <a:t>HCl</a:t>
            </a:r>
            <a:r>
              <a:rPr lang="en-US" sz="2400" dirty="0"/>
              <a:t>)) solution and place it in the conductivity cell of the </a:t>
            </a:r>
            <a:r>
              <a:rPr lang="en-US" sz="2400" dirty="0" err="1"/>
              <a:t>conductometer</a:t>
            </a:r>
            <a:r>
              <a:rPr lang="en-US" sz="2400" dirty="0"/>
              <a:t>. The conductivity at the beginning is measured. The magnetic stirrer is started. Titration is started by dropping from titrant (a strong base, (</a:t>
            </a:r>
            <a:r>
              <a:rPr lang="en-US" sz="2400" dirty="0" err="1"/>
              <a:t>NaOH</a:t>
            </a:r>
            <a:r>
              <a:rPr lang="en-US" sz="2400" dirty="0"/>
              <a:t>)) solution flowing from the burette. Conductivity is measured after each 0.1 - 0.2 mL of titrant is added. Conductivity values are plotted on the Y axis of the coordinate plane and in mL as the titrant volumes are on the X axis of the coordinate plane. </a:t>
            </a:r>
            <a:endParaRPr lang="tr-TR" sz="2400" cap="none" dirty="0">
              <a:solidFill>
                <a:srgbClr val="FF0000"/>
              </a:solidFill>
              <a:latin typeface="Times New Roman" panose="02020603050405020304" pitchFamily="18" charset="0"/>
              <a:cs typeface="Times New Roman" panose="02020603050405020304" pitchFamily="18" charset="0"/>
            </a:endParaRPr>
          </a:p>
        </p:txBody>
      </p:sp>
      <p:sp>
        <p:nvSpPr>
          <p:cNvPr id="4" name="Slayt Numarası Yer Tutucusu 3"/>
          <p:cNvSpPr>
            <a:spLocks noGrp="1"/>
          </p:cNvSpPr>
          <p:nvPr>
            <p:ph type="sldNum" sz="quarter" idx="12"/>
          </p:nvPr>
        </p:nvSpPr>
        <p:spPr/>
        <p:txBody>
          <a:bodyPr/>
          <a:lstStyle/>
          <a:p>
            <a:fld id="{6D22F896-40B5-4ADD-8801-0D06FADFA095}" type="slidenum">
              <a:rPr lang="en-US" smtClean="0"/>
              <a:t>6</a:t>
            </a:fld>
            <a:endParaRPr lang="en-US" dirty="0"/>
          </a:p>
        </p:txBody>
      </p:sp>
    </p:spTree>
    <p:extLst>
      <p:ext uri="{BB962C8B-B14F-4D97-AF65-F5344CB8AC3E}">
        <p14:creationId xmlns:p14="http://schemas.microsoft.com/office/powerpoint/2010/main" val="124977421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306785" y="1172038"/>
            <a:ext cx="9584531" cy="1464870"/>
          </a:xfrm>
        </p:spPr>
        <p:txBody>
          <a:bodyPr>
            <a:normAutofit/>
          </a:bodyPr>
          <a:lstStyle/>
          <a:p>
            <a:pPr algn="ctr"/>
            <a:r>
              <a:rPr lang="tr-TR" sz="3600" dirty="0">
                <a:latin typeface="Times New Roman" panose="02020603050405020304" pitchFamily="18" charset="0"/>
                <a:cs typeface="Times New Roman" panose="02020603050405020304" pitchFamily="18" charset="0"/>
              </a:rPr>
              <a:t>CONDUCTOMETRIC TITRATION </a:t>
            </a:r>
          </a:p>
        </p:txBody>
      </p:sp>
      <p:sp>
        <p:nvSpPr>
          <p:cNvPr id="3" name="İçerik Yer Tutucusu 2"/>
          <p:cNvSpPr>
            <a:spLocks noGrp="1"/>
          </p:cNvSpPr>
          <p:nvPr>
            <p:ph idx="1"/>
          </p:nvPr>
        </p:nvSpPr>
        <p:spPr>
          <a:xfrm>
            <a:off x="394855" y="2251145"/>
            <a:ext cx="5870864" cy="4992618"/>
          </a:xfrm>
        </p:spPr>
        <p:txBody>
          <a:bodyPr>
            <a:normAutofit/>
          </a:bodyPr>
          <a:lstStyle/>
          <a:p>
            <a:pPr marL="0" indent="0" algn="ctr">
              <a:buNone/>
            </a:pPr>
            <a:r>
              <a:rPr lang="en-US" sz="3000" b="1" dirty="0"/>
              <a:t>Titration of </a:t>
            </a:r>
            <a:r>
              <a:rPr lang="en-US" sz="3000" b="1" dirty="0" smtClean="0"/>
              <a:t>a </a:t>
            </a:r>
            <a:r>
              <a:rPr lang="en-US" sz="3000" b="1" dirty="0"/>
              <a:t>strong acid with a strong base </a:t>
            </a:r>
            <a:endParaRPr lang="tr-TR" sz="3000" b="1" dirty="0" smtClean="0"/>
          </a:p>
          <a:p>
            <a:r>
              <a:rPr lang="en-US" sz="2400" dirty="0"/>
              <a:t>As </a:t>
            </a:r>
            <a:r>
              <a:rPr lang="en-US" sz="2400" dirty="0" err="1"/>
              <a:t>NaOH</a:t>
            </a:r>
            <a:r>
              <a:rPr lang="en-US" sz="2400" dirty="0"/>
              <a:t> is added to the </a:t>
            </a:r>
            <a:r>
              <a:rPr lang="en-US" sz="2400" dirty="0" err="1"/>
              <a:t>HCl</a:t>
            </a:r>
            <a:r>
              <a:rPr lang="en-US" sz="2400" dirty="0"/>
              <a:t> solution in the titration of a strong base with a strong acid, the hydrogen ion concentration decreases and the conductivity decreases rapidly to the equivalence point. After the point of equivalence, since there are more hydroxyl ions in the environment, the conductivity increases again rapidly. </a:t>
            </a:r>
            <a:endParaRPr lang="tr-TR" sz="2400" dirty="0" smtClean="0"/>
          </a:p>
          <a:p>
            <a:r>
              <a:rPr lang="en-US" sz="2400" dirty="0"/>
              <a:t>The concentration of the acid is found by using the </a:t>
            </a:r>
            <a:r>
              <a:rPr lang="en-US" sz="2400" dirty="0" err="1"/>
              <a:t>NaOH</a:t>
            </a:r>
            <a:r>
              <a:rPr lang="en-US" sz="2400" dirty="0"/>
              <a:t> amount at the equivalent point obtained from the graph. </a:t>
            </a:r>
            <a:endParaRPr lang="tr-TR" sz="2400" cap="none" dirty="0">
              <a:solidFill>
                <a:srgbClr val="FF0000"/>
              </a:solidFill>
              <a:latin typeface="Times New Roman" panose="02020603050405020304" pitchFamily="18" charset="0"/>
              <a:cs typeface="Times New Roman" panose="02020603050405020304" pitchFamily="18" charset="0"/>
            </a:endParaRPr>
          </a:p>
        </p:txBody>
      </p:sp>
      <p:pic>
        <p:nvPicPr>
          <p:cNvPr id="4" name="Resim 3"/>
          <p:cNvPicPr>
            <a:picLocks noChangeAspect="1"/>
          </p:cNvPicPr>
          <p:nvPr/>
        </p:nvPicPr>
        <p:blipFill>
          <a:blip r:embed="rId2"/>
          <a:stretch>
            <a:fillRect/>
          </a:stretch>
        </p:blipFill>
        <p:spPr>
          <a:xfrm>
            <a:off x="6917892" y="3204440"/>
            <a:ext cx="4107263" cy="3632778"/>
          </a:xfrm>
          <a:prstGeom prst="rect">
            <a:avLst/>
          </a:prstGeom>
        </p:spPr>
      </p:pic>
      <p:sp>
        <p:nvSpPr>
          <p:cNvPr id="5" name="Slayt Numarası Yer Tutucusu 4"/>
          <p:cNvSpPr>
            <a:spLocks noGrp="1"/>
          </p:cNvSpPr>
          <p:nvPr>
            <p:ph type="sldNum" sz="quarter" idx="12"/>
          </p:nvPr>
        </p:nvSpPr>
        <p:spPr/>
        <p:txBody>
          <a:bodyPr/>
          <a:lstStyle/>
          <a:p>
            <a:fld id="{6D22F896-40B5-4ADD-8801-0D06FADFA095}" type="slidenum">
              <a:rPr lang="en-US" smtClean="0"/>
              <a:t>7</a:t>
            </a:fld>
            <a:endParaRPr lang="en-US" dirty="0"/>
          </a:p>
        </p:txBody>
      </p:sp>
    </p:spTree>
    <p:extLst>
      <p:ext uri="{BB962C8B-B14F-4D97-AF65-F5344CB8AC3E}">
        <p14:creationId xmlns:p14="http://schemas.microsoft.com/office/powerpoint/2010/main" val="86140766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306785" y="1172038"/>
            <a:ext cx="9584531" cy="1464870"/>
          </a:xfrm>
        </p:spPr>
        <p:txBody>
          <a:bodyPr>
            <a:normAutofit/>
          </a:bodyPr>
          <a:lstStyle/>
          <a:p>
            <a:pPr algn="ctr"/>
            <a:r>
              <a:rPr lang="tr-TR" sz="3600" dirty="0">
                <a:latin typeface="Times New Roman" panose="02020603050405020304" pitchFamily="18" charset="0"/>
                <a:cs typeface="Times New Roman" panose="02020603050405020304" pitchFamily="18" charset="0"/>
              </a:rPr>
              <a:t>CONDUCTOMETRIC TITRATION </a:t>
            </a:r>
          </a:p>
        </p:txBody>
      </p:sp>
      <p:sp>
        <p:nvSpPr>
          <p:cNvPr id="3" name="İçerik Yer Tutucusu 2"/>
          <p:cNvSpPr>
            <a:spLocks noGrp="1"/>
          </p:cNvSpPr>
          <p:nvPr>
            <p:ph idx="1"/>
          </p:nvPr>
        </p:nvSpPr>
        <p:spPr>
          <a:xfrm>
            <a:off x="394854" y="2251145"/>
            <a:ext cx="10183091" cy="4992618"/>
          </a:xfrm>
        </p:spPr>
        <p:txBody>
          <a:bodyPr>
            <a:normAutofit fontScale="85000" lnSpcReduction="20000"/>
          </a:bodyPr>
          <a:lstStyle/>
          <a:p>
            <a:pPr marL="0" indent="0">
              <a:buNone/>
            </a:pPr>
            <a:r>
              <a:rPr lang="tr-TR" sz="2800" b="1" dirty="0" err="1"/>
              <a:t>Calculations</a:t>
            </a:r>
            <a:r>
              <a:rPr lang="tr-TR" sz="2800" b="1" dirty="0"/>
              <a:t> </a:t>
            </a:r>
            <a:endParaRPr lang="tr-TR" sz="2800" dirty="0"/>
          </a:p>
          <a:p>
            <a:r>
              <a:rPr lang="en-US" sz="2800" dirty="0"/>
              <a:t>These values obtained for identification of the equivalence point are loaded into a data processing program such as "Microsoft Excel" or "Open Office </a:t>
            </a:r>
            <a:r>
              <a:rPr lang="en-US" sz="2800" dirty="0" err="1"/>
              <a:t>Calc</a:t>
            </a:r>
            <a:r>
              <a:rPr lang="en-US" sz="2800" dirty="0"/>
              <a:t>". The data is divided into two parts, the reduced conductivity and the increased parts. The correct equations of these two data sets are subtracted and the equations are equalized to find the cut point of these two lines. The x value found is the equivalence point. For example; </a:t>
            </a:r>
          </a:p>
          <a:p>
            <a:r>
              <a:rPr lang="en-US" sz="2800" dirty="0"/>
              <a:t>y =150x + 47.6 and y = -150x + 211.2 when the two equations are equal to each other, </a:t>
            </a:r>
          </a:p>
          <a:p>
            <a:r>
              <a:rPr lang="tr-TR" sz="2800" dirty="0"/>
              <a:t>150x + 47.6 = -150x + 211.2 </a:t>
            </a:r>
          </a:p>
          <a:p>
            <a:r>
              <a:rPr lang="tr-TR" sz="2800" dirty="0"/>
              <a:t>300x = 163.6 </a:t>
            </a:r>
          </a:p>
          <a:p>
            <a:r>
              <a:rPr lang="en-US" sz="2800" dirty="0"/>
              <a:t>x =0.545 can be found. </a:t>
            </a:r>
            <a:endParaRPr lang="tr-TR" sz="2800" dirty="0" smtClean="0"/>
          </a:p>
          <a:p>
            <a:endParaRPr lang="tr-TR" sz="2800" cap="none" dirty="0">
              <a:solidFill>
                <a:srgbClr val="FF0000"/>
              </a:solidFill>
              <a:latin typeface="Times New Roman" panose="02020603050405020304" pitchFamily="18" charset="0"/>
              <a:cs typeface="Times New Roman" panose="02020603050405020304" pitchFamily="18" charset="0"/>
            </a:endParaRPr>
          </a:p>
          <a:p>
            <a:r>
              <a:rPr lang="en-US" sz="2400" dirty="0"/>
              <a:t>These operations can also be performed using the linear regression functions of scientific calculators. </a:t>
            </a:r>
            <a:endParaRPr lang="tr-TR" sz="2400" cap="none" dirty="0">
              <a:solidFill>
                <a:srgbClr val="FF0000"/>
              </a:solidFill>
              <a:latin typeface="Times New Roman" panose="02020603050405020304" pitchFamily="18" charset="0"/>
              <a:cs typeface="Times New Roman" panose="02020603050405020304" pitchFamily="18" charset="0"/>
            </a:endParaRPr>
          </a:p>
        </p:txBody>
      </p:sp>
      <p:sp>
        <p:nvSpPr>
          <p:cNvPr id="4" name="Slayt Numarası Yer Tutucusu 3"/>
          <p:cNvSpPr>
            <a:spLocks noGrp="1"/>
          </p:cNvSpPr>
          <p:nvPr>
            <p:ph type="sldNum" sz="quarter" idx="12"/>
          </p:nvPr>
        </p:nvSpPr>
        <p:spPr/>
        <p:txBody>
          <a:bodyPr/>
          <a:lstStyle/>
          <a:p>
            <a:fld id="{6D22F896-40B5-4ADD-8801-0D06FADFA095}" type="slidenum">
              <a:rPr lang="en-US" smtClean="0"/>
              <a:t>8</a:t>
            </a:fld>
            <a:endParaRPr lang="en-US" dirty="0"/>
          </a:p>
        </p:txBody>
      </p:sp>
    </p:spTree>
    <p:extLst>
      <p:ext uri="{BB962C8B-B14F-4D97-AF65-F5344CB8AC3E}">
        <p14:creationId xmlns:p14="http://schemas.microsoft.com/office/powerpoint/2010/main" val="350942496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306785" y="1172038"/>
            <a:ext cx="9584531" cy="1464870"/>
          </a:xfrm>
        </p:spPr>
        <p:txBody>
          <a:bodyPr>
            <a:normAutofit/>
          </a:bodyPr>
          <a:lstStyle/>
          <a:p>
            <a:pPr algn="ctr"/>
            <a:r>
              <a:rPr lang="tr-TR" sz="3600" dirty="0">
                <a:latin typeface="Times New Roman" panose="02020603050405020304" pitchFamily="18" charset="0"/>
                <a:cs typeface="Times New Roman" panose="02020603050405020304" pitchFamily="18" charset="0"/>
              </a:rPr>
              <a:t>CONDUCTOMETRIC TITRATION </a:t>
            </a:r>
          </a:p>
        </p:txBody>
      </p:sp>
      <p:sp>
        <p:nvSpPr>
          <p:cNvPr id="4" name="Slayt Numarası Yer Tutucusu 3"/>
          <p:cNvSpPr>
            <a:spLocks noGrp="1"/>
          </p:cNvSpPr>
          <p:nvPr>
            <p:ph type="sldNum" sz="quarter" idx="12"/>
          </p:nvPr>
        </p:nvSpPr>
        <p:spPr/>
        <p:txBody>
          <a:bodyPr/>
          <a:lstStyle/>
          <a:p>
            <a:fld id="{6D22F896-40B5-4ADD-8801-0D06FADFA095}" type="slidenum">
              <a:rPr lang="en-US" smtClean="0"/>
              <a:t>9</a:t>
            </a:fld>
            <a:endParaRPr lang="en-US" dirty="0"/>
          </a:p>
        </p:txBody>
      </p:sp>
      <p:sp>
        <p:nvSpPr>
          <p:cNvPr id="6" name="Metin kutusu 5"/>
          <p:cNvSpPr txBox="1"/>
          <p:nvPr/>
        </p:nvSpPr>
        <p:spPr>
          <a:xfrm>
            <a:off x="1111828" y="5176473"/>
            <a:ext cx="3008131" cy="923330"/>
          </a:xfrm>
          <a:prstGeom prst="rect">
            <a:avLst/>
          </a:prstGeom>
          <a:noFill/>
        </p:spPr>
        <p:txBody>
          <a:bodyPr wrap="none" rtlCol="0">
            <a:spAutoFit/>
          </a:bodyPr>
          <a:lstStyle/>
          <a:p>
            <a:pPr algn="ctr"/>
            <a:r>
              <a:rPr lang="tr-TR" dirty="0" smtClean="0">
                <a:latin typeface="Times New Roman" panose="02020603050405020304" pitchFamily="18" charset="0"/>
                <a:cs typeface="Times New Roman" panose="02020603050405020304" pitchFamily="18" charset="0"/>
              </a:rPr>
              <a:t>a: </a:t>
            </a:r>
            <a:r>
              <a:rPr lang="tr-TR" dirty="0" err="1" smtClean="0">
                <a:latin typeface="Times New Roman" panose="02020603050405020304" pitchFamily="18" charset="0"/>
                <a:cs typeface="Times New Roman" panose="02020603050405020304" pitchFamily="18" charset="0"/>
              </a:rPr>
              <a:t>Strong</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acid-strong</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base</a:t>
            </a:r>
            <a:endParaRPr lang="tr-TR" dirty="0" smtClean="0">
              <a:latin typeface="Times New Roman" panose="02020603050405020304" pitchFamily="18" charset="0"/>
              <a:cs typeface="Times New Roman" panose="02020603050405020304" pitchFamily="18" charset="0"/>
            </a:endParaRPr>
          </a:p>
          <a:p>
            <a:pPr algn="ctr"/>
            <a:r>
              <a:rPr lang="tr-TR" dirty="0" smtClean="0">
                <a:latin typeface="Times New Roman" panose="02020603050405020304" pitchFamily="18" charset="0"/>
                <a:cs typeface="Times New Roman" panose="02020603050405020304" pitchFamily="18" charset="0"/>
              </a:rPr>
              <a:t>b: </a:t>
            </a:r>
            <a:r>
              <a:rPr lang="tr-TR" dirty="0" err="1" smtClean="0">
                <a:latin typeface="Times New Roman" panose="02020603050405020304" pitchFamily="18" charset="0"/>
                <a:cs typeface="Times New Roman" panose="02020603050405020304" pitchFamily="18" charset="0"/>
              </a:rPr>
              <a:t>Weak</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acid-strong</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base</a:t>
            </a:r>
            <a:endParaRPr lang="tr-TR" dirty="0" smtClean="0">
              <a:latin typeface="Times New Roman" panose="02020603050405020304" pitchFamily="18" charset="0"/>
              <a:cs typeface="Times New Roman" panose="02020603050405020304" pitchFamily="18" charset="0"/>
            </a:endParaRPr>
          </a:p>
          <a:p>
            <a:pPr algn="ctr"/>
            <a:r>
              <a:rPr lang="tr-TR" dirty="0" smtClean="0">
                <a:latin typeface="Times New Roman" panose="02020603050405020304" pitchFamily="18" charset="0"/>
                <a:cs typeface="Times New Roman" panose="02020603050405020304" pitchFamily="18" charset="0"/>
              </a:rPr>
              <a:t>c: </a:t>
            </a:r>
            <a:r>
              <a:rPr lang="tr-TR" dirty="0" err="1" smtClean="0">
                <a:latin typeface="Times New Roman" panose="02020603050405020304" pitchFamily="18" charset="0"/>
                <a:cs typeface="Times New Roman" panose="02020603050405020304" pitchFamily="18" charset="0"/>
              </a:rPr>
              <a:t>Very</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weak</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acid-strong</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base</a:t>
            </a:r>
            <a:endParaRPr lang="tr-TR" dirty="0">
              <a:latin typeface="Times New Roman" panose="02020603050405020304" pitchFamily="18" charset="0"/>
              <a:cs typeface="Times New Roman" panose="02020603050405020304" pitchFamily="18" charset="0"/>
            </a:endParaRPr>
          </a:p>
        </p:txBody>
      </p:sp>
      <p:sp>
        <p:nvSpPr>
          <p:cNvPr id="10" name="Rectangle 3"/>
          <p:cNvSpPr>
            <a:spLocks noChangeArrowheads="1"/>
          </p:cNvSpPr>
          <p:nvPr/>
        </p:nvSpPr>
        <p:spPr bwMode="auto">
          <a:xfrm>
            <a:off x="4504333" y="5812282"/>
            <a:ext cx="2488586" cy="248154"/>
          </a:xfrm>
          <a:prstGeom prst="rect">
            <a:avLst/>
          </a:prstGeom>
          <a:solidFill>
            <a:srgbClr val="F8F9FA"/>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14283" rIns="0" bIns="-14283"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tr-TR" sz="1800" b="0" i="0" u="none" strike="noStrike" cap="none" normalizeH="0" baseline="0" dirty="0" smtClean="0">
              <a:ln>
                <a:noFill/>
              </a:ln>
              <a:solidFill>
                <a:schemeClr val="tx1"/>
              </a:solidFill>
              <a:effectLst/>
              <a:latin typeface="Arial" panose="020B0604020202020204" pitchFamily="34" charset="0"/>
            </a:endParaRPr>
          </a:p>
        </p:txBody>
      </p:sp>
      <p:sp>
        <p:nvSpPr>
          <p:cNvPr id="11" name="Dikdörtgen 10"/>
          <p:cNvSpPr/>
          <p:nvPr/>
        </p:nvSpPr>
        <p:spPr>
          <a:xfrm>
            <a:off x="6629401" y="5215149"/>
            <a:ext cx="2005445" cy="1200329"/>
          </a:xfrm>
          <a:prstGeom prst="rect">
            <a:avLst/>
          </a:prstGeom>
        </p:spPr>
        <p:txBody>
          <a:bodyPr wrap="square">
            <a:spAutoFit/>
          </a:bodyPr>
          <a:lstStyle/>
          <a:p>
            <a:pPr lvl="0" algn="ctr" defTabSz="914400" eaLnBrk="0" fontAlgn="base" hangingPunct="0">
              <a:spcBef>
                <a:spcPct val="0"/>
              </a:spcBef>
              <a:spcAft>
                <a:spcPct val="0"/>
              </a:spcAft>
            </a:pPr>
            <a:r>
              <a:rPr lang="tr-TR" dirty="0" err="1">
                <a:solidFill>
                  <a:srgbClr val="222222"/>
                </a:solidFill>
                <a:latin typeface="Times New Roman" panose="02020603050405020304" pitchFamily="18" charset="0"/>
                <a:cs typeface="Times New Roman" panose="02020603050405020304" pitchFamily="18" charset="0"/>
              </a:rPr>
              <a:t>titration</a:t>
            </a:r>
            <a:r>
              <a:rPr lang="tr-TR" dirty="0">
                <a:solidFill>
                  <a:srgbClr val="222222"/>
                </a:solidFill>
                <a:latin typeface="Times New Roman" panose="02020603050405020304" pitchFamily="18" charset="0"/>
                <a:cs typeface="Times New Roman" panose="02020603050405020304" pitchFamily="18" charset="0"/>
              </a:rPr>
              <a:t> of a </a:t>
            </a:r>
            <a:r>
              <a:rPr lang="tr-TR" dirty="0" err="1">
                <a:solidFill>
                  <a:srgbClr val="222222"/>
                </a:solidFill>
                <a:latin typeface="Times New Roman" panose="02020603050405020304" pitchFamily="18" charset="0"/>
                <a:cs typeface="Times New Roman" panose="02020603050405020304" pitchFamily="18" charset="0"/>
              </a:rPr>
              <a:t>mixture</a:t>
            </a:r>
            <a:r>
              <a:rPr lang="tr-TR" dirty="0">
                <a:solidFill>
                  <a:srgbClr val="222222"/>
                </a:solidFill>
                <a:latin typeface="Times New Roman" panose="02020603050405020304" pitchFamily="18" charset="0"/>
                <a:cs typeface="Times New Roman" panose="02020603050405020304" pitchFamily="18" charset="0"/>
              </a:rPr>
              <a:t> of a </a:t>
            </a:r>
            <a:r>
              <a:rPr lang="tr-TR" dirty="0" err="1">
                <a:solidFill>
                  <a:srgbClr val="222222"/>
                </a:solidFill>
                <a:latin typeface="Times New Roman" panose="02020603050405020304" pitchFamily="18" charset="0"/>
                <a:cs typeface="Times New Roman" panose="02020603050405020304" pitchFamily="18" charset="0"/>
              </a:rPr>
              <a:t>strong</a:t>
            </a:r>
            <a:r>
              <a:rPr lang="tr-TR" dirty="0">
                <a:solidFill>
                  <a:srgbClr val="222222"/>
                </a:solidFill>
                <a:latin typeface="Times New Roman" panose="02020603050405020304" pitchFamily="18" charset="0"/>
                <a:cs typeface="Times New Roman" panose="02020603050405020304" pitchFamily="18" charset="0"/>
              </a:rPr>
              <a:t> </a:t>
            </a:r>
            <a:r>
              <a:rPr lang="tr-TR" dirty="0" err="1">
                <a:solidFill>
                  <a:srgbClr val="222222"/>
                </a:solidFill>
                <a:latin typeface="Times New Roman" panose="02020603050405020304" pitchFamily="18" charset="0"/>
                <a:cs typeface="Times New Roman" panose="02020603050405020304" pitchFamily="18" charset="0"/>
              </a:rPr>
              <a:t>acid</a:t>
            </a:r>
            <a:r>
              <a:rPr lang="tr-TR" dirty="0">
                <a:solidFill>
                  <a:srgbClr val="222222"/>
                </a:solidFill>
                <a:latin typeface="Times New Roman" panose="02020603050405020304" pitchFamily="18" charset="0"/>
                <a:cs typeface="Times New Roman" panose="02020603050405020304" pitchFamily="18" charset="0"/>
              </a:rPr>
              <a:t> </a:t>
            </a:r>
            <a:r>
              <a:rPr lang="tr-TR" dirty="0" err="1">
                <a:solidFill>
                  <a:srgbClr val="222222"/>
                </a:solidFill>
                <a:latin typeface="Times New Roman" panose="02020603050405020304" pitchFamily="18" charset="0"/>
                <a:cs typeface="Times New Roman" panose="02020603050405020304" pitchFamily="18" charset="0"/>
              </a:rPr>
              <a:t>and</a:t>
            </a:r>
            <a:r>
              <a:rPr lang="tr-TR" dirty="0">
                <a:solidFill>
                  <a:srgbClr val="222222"/>
                </a:solidFill>
                <a:latin typeface="Times New Roman" panose="02020603050405020304" pitchFamily="18" charset="0"/>
                <a:cs typeface="Times New Roman" panose="02020603050405020304" pitchFamily="18" charset="0"/>
              </a:rPr>
              <a:t> a </a:t>
            </a:r>
            <a:r>
              <a:rPr lang="tr-TR" dirty="0" err="1">
                <a:solidFill>
                  <a:srgbClr val="222222"/>
                </a:solidFill>
                <a:latin typeface="Times New Roman" panose="02020603050405020304" pitchFamily="18" charset="0"/>
                <a:cs typeface="Times New Roman" panose="02020603050405020304" pitchFamily="18" charset="0"/>
              </a:rPr>
              <a:t>weak</a:t>
            </a:r>
            <a:r>
              <a:rPr lang="tr-TR" dirty="0">
                <a:solidFill>
                  <a:srgbClr val="222222"/>
                </a:solidFill>
                <a:latin typeface="Times New Roman" panose="02020603050405020304" pitchFamily="18" charset="0"/>
                <a:cs typeface="Times New Roman" panose="02020603050405020304" pitchFamily="18" charset="0"/>
              </a:rPr>
              <a:t> </a:t>
            </a:r>
            <a:r>
              <a:rPr lang="tr-TR" dirty="0" err="1">
                <a:solidFill>
                  <a:srgbClr val="222222"/>
                </a:solidFill>
                <a:latin typeface="Times New Roman" panose="02020603050405020304" pitchFamily="18" charset="0"/>
                <a:cs typeface="Times New Roman" panose="02020603050405020304" pitchFamily="18" charset="0"/>
              </a:rPr>
              <a:t>acid</a:t>
            </a:r>
            <a:r>
              <a:rPr lang="tr-TR" sz="500" dirty="0">
                <a:latin typeface="Times New Roman" panose="02020603050405020304" pitchFamily="18" charset="0"/>
                <a:cs typeface="Times New Roman" panose="02020603050405020304" pitchFamily="18" charset="0"/>
              </a:rPr>
              <a:t> </a:t>
            </a:r>
            <a:endParaRPr lang="tr-TR" sz="1400" dirty="0">
              <a:latin typeface="Times New Roman" panose="02020603050405020304" pitchFamily="18" charset="0"/>
              <a:cs typeface="Times New Roman" panose="02020603050405020304" pitchFamily="18" charset="0"/>
            </a:endParaRPr>
          </a:p>
        </p:txBody>
      </p:sp>
      <p:pic>
        <p:nvPicPr>
          <p:cNvPr id="13" name="Resim 12"/>
          <p:cNvPicPr>
            <a:picLocks noChangeAspect="1"/>
          </p:cNvPicPr>
          <p:nvPr/>
        </p:nvPicPr>
        <p:blipFill rotWithShape="1">
          <a:blip r:embed="rId2"/>
          <a:srcRect r="66631"/>
          <a:stretch/>
        </p:blipFill>
        <p:spPr>
          <a:xfrm>
            <a:off x="1149638" y="2365374"/>
            <a:ext cx="2892426" cy="2847975"/>
          </a:xfrm>
          <a:prstGeom prst="rect">
            <a:avLst/>
          </a:prstGeom>
        </p:spPr>
      </p:pic>
      <p:pic>
        <p:nvPicPr>
          <p:cNvPr id="14" name="Resim 13"/>
          <p:cNvPicPr>
            <a:picLocks noChangeAspect="1"/>
          </p:cNvPicPr>
          <p:nvPr/>
        </p:nvPicPr>
        <p:blipFill rotWithShape="1">
          <a:blip r:embed="rId2"/>
          <a:srcRect l="32091" r="34143"/>
          <a:stretch/>
        </p:blipFill>
        <p:spPr>
          <a:xfrm>
            <a:off x="5950400" y="2282679"/>
            <a:ext cx="2926773" cy="2847975"/>
          </a:xfrm>
          <a:prstGeom prst="rect">
            <a:avLst/>
          </a:prstGeom>
        </p:spPr>
      </p:pic>
    </p:spTree>
    <p:extLst>
      <p:ext uri="{BB962C8B-B14F-4D97-AF65-F5344CB8AC3E}">
        <p14:creationId xmlns:p14="http://schemas.microsoft.com/office/powerpoint/2010/main" val="2527080075"/>
      </p:ext>
    </p:extLst>
  </p:cSld>
  <p:clrMapOvr>
    <a:masterClrMapping/>
  </p:clrMapOvr>
  <p:timing>
    <p:tnLst>
      <p:par>
        <p:cTn id="1" dur="indefinite" restart="never" nodeType="tmRoot"/>
      </p:par>
    </p:tnLst>
  </p:timing>
</p:sld>
</file>

<file path=ppt/theme/theme1.xml><?xml version="1.0" encoding="utf-8"?>
<a:theme xmlns:a="http://schemas.openxmlformats.org/drawingml/2006/main" name="analytical chemistry">
  <a:themeElements>
    <a:clrScheme name="Office Teması">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eması">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eması">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Sunu1" id="{6511BB7C-BE21-4839-B1BC-CCFC11A77037}" vid="{F7225C23-A7F1-4D10-954C-2A81AB0C7505}"/>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analytical chemistry</Template>
  <TotalTime>718</TotalTime>
  <Words>780</Words>
  <Application>Microsoft Office PowerPoint</Application>
  <PresentationFormat>Özel</PresentationFormat>
  <Paragraphs>51</Paragraphs>
  <Slides>10</Slides>
  <Notes>2</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10</vt:i4>
      </vt:variant>
    </vt:vector>
  </HeadingPairs>
  <TitlesOfParts>
    <vt:vector size="15" baseType="lpstr">
      <vt:lpstr>Arial</vt:lpstr>
      <vt:lpstr>Calibri</vt:lpstr>
      <vt:lpstr>Calibri Light</vt:lpstr>
      <vt:lpstr>Times New Roman</vt:lpstr>
      <vt:lpstr>analytical chemistry</vt:lpstr>
      <vt:lpstr>CONDUCTOMETRIC TITRATION </vt:lpstr>
      <vt:lpstr>CONDUCTOMETRIC TITRATION </vt:lpstr>
      <vt:lpstr>CONDUCTOMETRIC TITRATION </vt:lpstr>
      <vt:lpstr>CONDUCTOMETRIC TITRATION </vt:lpstr>
      <vt:lpstr>CONDUCTOMETRIC TITRATION </vt:lpstr>
      <vt:lpstr>CONDUCTOMETRIC TITRATION </vt:lpstr>
      <vt:lpstr>CONDUCTOMETRIC TITRATION </vt:lpstr>
      <vt:lpstr>CONDUCTOMETRIC TITRATION </vt:lpstr>
      <vt:lpstr>CONDUCTOMETRIC TITRATION </vt:lpstr>
      <vt:lpstr>Reference</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QUANTITATIVE ANALYTICAL CHEMISTRY PRACTICES</dc:title>
  <dc:creator>Windows Kullanıcısı</dc:creator>
  <cp:lastModifiedBy>Burçin</cp:lastModifiedBy>
  <cp:revision>53</cp:revision>
  <dcterms:created xsi:type="dcterms:W3CDTF">2017-02-08T09:11:16Z</dcterms:created>
  <dcterms:modified xsi:type="dcterms:W3CDTF">2020-04-20T19:45:22Z</dcterms:modified>
</cp:coreProperties>
</file>