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7" r:id="rId3"/>
    <p:sldId id="259" r:id="rId4"/>
    <p:sldId id="258" r:id="rId5"/>
    <p:sldId id="337" r:id="rId6"/>
    <p:sldId id="260" r:id="rId7"/>
    <p:sldId id="344" r:id="rId8"/>
    <p:sldId id="262" r:id="rId9"/>
    <p:sldId id="261" r:id="rId10"/>
    <p:sldId id="263" r:id="rId11"/>
    <p:sldId id="264" r:id="rId12"/>
    <p:sldId id="265" r:id="rId13"/>
    <p:sldId id="266" r:id="rId14"/>
    <p:sldId id="267" r:id="rId15"/>
    <p:sldId id="300" r:id="rId16"/>
    <p:sldId id="30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66"/>
    <a:srgbClr val="0033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7D5210-3440-425B-9EDA-CB20DD612D1E}" type="doc">
      <dgm:prSet loTypeId="urn:microsoft.com/office/officeart/2005/8/layout/hierarchy1" loCatId="hierarchy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tr-TR"/>
        </a:p>
      </dgm:t>
    </dgm:pt>
    <dgm:pt modelId="{45762029-DC18-43AE-B625-5BB16F835BD2}">
      <dgm:prSet phldrT="[Metin]" custT="1"/>
      <dgm:spPr/>
      <dgm:t>
        <a:bodyPr/>
        <a:lstStyle/>
        <a:p>
          <a:r>
            <a:rPr lang="tr-TR" sz="2000" b="1" cap="none" spc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İnsan Parazitleri</a:t>
          </a:r>
          <a:endParaRPr lang="tr-TR" sz="2000" b="1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F1C89DD0-D3C6-4821-B33E-D955DB2DCB88}" type="parTrans" cxnId="{2115E429-6940-48EC-9305-525C10A6AD20}">
      <dgm:prSet/>
      <dgm:spPr/>
      <dgm:t>
        <a:bodyPr/>
        <a:lstStyle/>
        <a:p>
          <a:endParaRPr lang="tr-TR"/>
        </a:p>
      </dgm:t>
    </dgm:pt>
    <dgm:pt modelId="{78621B7B-1D44-4C75-987C-AEF549F73A29}" type="sibTrans" cxnId="{2115E429-6940-48EC-9305-525C10A6AD20}">
      <dgm:prSet/>
      <dgm:spPr/>
      <dgm:t>
        <a:bodyPr/>
        <a:lstStyle/>
        <a:p>
          <a:endParaRPr lang="tr-TR"/>
        </a:p>
      </dgm:t>
    </dgm:pt>
    <dgm:pt modelId="{02CB5C29-C815-4A14-840E-CDFBB920767B}">
      <dgm:prSet phldrT="[Metin]"/>
      <dgm:spPr/>
      <dgm:t>
        <a:bodyPr/>
        <a:lstStyle/>
        <a:p>
          <a:r>
            <a:rPr lang="tr-TR" b="1"/>
            <a:t>Protozoa</a:t>
          </a:r>
          <a:endParaRPr lang="tr-TR" b="1" dirty="0"/>
        </a:p>
      </dgm:t>
    </dgm:pt>
    <dgm:pt modelId="{08D1C388-8DCE-41DA-88A3-7FEF80EC9A47}" type="parTrans" cxnId="{019C4D3C-0EAF-42AE-BCDA-9FBD1B7ECD6E}">
      <dgm:prSet/>
      <dgm:spPr/>
      <dgm:t>
        <a:bodyPr/>
        <a:lstStyle/>
        <a:p>
          <a:endParaRPr lang="tr-TR"/>
        </a:p>
      </dgm:t>
    </dgm:pt>
    <dgm:pt modelId="{ACA4175A-3689-4614-8162-07A5EC8CAEE5}" type="sibTrans" cxnId="{019C4D3C-0EAF-42AE-BCDA-9FBD1B7ECD6E}">
      <dgm:prSet/>
      <dgm:spPr/>
      <dgm:t>
        <a:bodyPr/>
        <a:lstStyle/>
        <a:p>
          <a:endParaRPr lang="tr-TR"/>
        </a:p>
      </dgm:t>
    </dgm:pt>
    <dgm:pt modelId="{F81B5AEB-4F48-4742-AF6F-992E1FB5B652}">
      <dgm:prSet phldrT="[Metin]"/>
      <dgm:spPr/>
      <dgm:t>
        <a:bodyPr/>
        <a:lstStyle/>
        <a:p>
          <a:r>
            <a:rPr lang="tr-TR" b="1"/>
            <a:t>Amipler ve Kamçılılar</a:t>
          </a:r>
          <a:endParaRPr lang="tr-TR" b="1" dirty="0"/>
        </a:p>
      </dgm:t>
    </dgm:pt>
    <dgm:pt modelId="{C3FCE1AD-0938-4EF3-93E5-7730BA6B5ED4}" type="parTrans" cxnId="{31474180-CBDA-4553-8562-C5F0D0A7FEA2}">
      <dgm:prSet/>
      <dgm:spPr/>
      <dgm:t>
        <a:bodyPr/>
        <a:lstStyle/>
        <a:p>
          <a:endParaRPr lang="tr-TR"/>
        </a:p>
      </dgm:t>
    </dgm:pt>
    <dgm:pt modelId="{14B47199-0A24-4BB3-BE52-31CC7E0D529B}" type="sibTrans" cxnId="{31474180-CBDA-4553-8562-C5F0D0A7FEA2}">
      <dgm:prSet/>
      <dgm:spPr/>
      <dgm:t>
        <a:bodyPr/>
        <a:lstStyle/>
        <a:p>
          <a:endParaRPr lang="tr-TR"/>
        </a:p>
      </dgm:t>
    </dgm:pt>
    <dgm:pt modelId="{6DC7D317-8E0A-4C0D-AEFE-0C6073D02DCC}">
      <dgm:prSet phldrT="[Metin]"/>
      <dgm:spPr/>
      <dgm:t>
        <a:bodyPr/>
        <a:lstStyle/>
        <a:p>
          <a:r>
            <a:rPr lang="tr-TR" b="1" dirty="0" err="1"/>
            <a:t>Metazoa</a:t>
          </a:r>
          <a:endParaRPr lang="tr-TR" b="1" dirty="0"/>
        </a:p>
      </dgm:t>
    </dgm:pt>
    <dgm:pt modelId="{CC263CFB-0AAA-4968-BEB5-B20AAC848F6D}" type="parTrans" cxnId="{2192F9B0-C0E0-4719-A99D-FECD275BBCBB}">
      <dgm:prSet/>
      <dgm:spPr/>
      <dgm:t>
        <a:bodyPr/>
        <a:lstStyle/>
        <a:p>
          <a:endParaRPr lang="tr-TR"/>
        </a:p>
      </dgm:t>
    </dgm:pt>
    <dgm:pt modelId="{09D39BD7-EC72-4FD2-97AC-2A7D41D107E7}" type="sibTrans" cxnId="{2192F9B0-C0E0-4719-A99D-FECD275BBCBB}">
      <dgm:prSet/>
      <dgm:spPr/>
      <dgm:t>
        <a:bodyPr/>
        <a:lstStyle/>
        <a:p>
          <a:endParaRPr lang="tr-TR"/>
        </a:p>
      </dgm:t>
    </dgm:pt>
    <dgm:pt modelId="{8088523B-059C-4C40-BAB1-D32E06FE897A}">
      <dgm:prSet phldrT="[Metin]"/>
      <dgm:spPr/>
      <dgm:t>
        <a:bodyPr/>
        <a:lstStyle/>
        <a:p>
          <a:r>
            <a:rPr lang="tr-TR" b="1" dirty="0"/>
            <a:t>Helmintler</a:t>
          </a:r>
        </a:p>
      </dgm:t>
    </dgm:pt>
    <dgm:pt modelId="{ED55E2B1-1F51-4E02-BBA6-755E6B3E7A71}" type="parTrans" cxnId="{1D5A141F-E273-464A-9FD3-B04EAA8F315E}">
      <dgm:prSet/>
      <dgm:spPr/>
      <dgm:t>
        <a:bodyPr/>
        <a:lstStyle/>
        <a:p>
          <a:endParaRPr lang="tr-TR"/>
        </a:p>
      </dgm:t>
    </dgm:pt>
    <dgm:pt modelId="{C498C2E1-DB7B-4DC1-B279-F67D57A7C69A}" type="sibTrans" cxnId="{1D5A141F-E273-464A-9FD3-B04EAA8F315E}">
      <dgm:prSet/>
      <dgm:spPr/>
      <dgm:t>
        <a:bodyPr/>
        <a:lstStyle/>
        <a:p>
          <a:endParaRPr lang="tr-TR"/>
        </a:p>
      </dgm:t>
    </dgm:pt>
    <dgm:pt modelId="{B88E261C-9EA3-445D-B061-C66578BEACD5}">
      <dgm:prSet phldrT="[Metin]"/>
      <dgm:spPr/>
      <dgm:t>
        <a:bodyPr/>
        <a:lstStyle/>
        <a:p>
          <a:r>
            <a:rPr lang="tr-TR" b="1"/>
            <a:t>Coccidia</a:t>
          </a:r>
          <a:endParaRPr lang="tr-TR" b="1" dirty="0"/>
        </a:p>
      </dgm:t>
    </dgm:pt>
    <dgm:pt modelId="{04BA8464-A72A-419A-8DED-1874F0BAADD4}" type="parTrans" cxnId="{EF6B47FB-19E7-4738-919A-4B4E0EC8C235}">
      <dgm:prSet/>
      <dgm:spPr/>
      <dgm:t>
        <a:bodyPr/>
        <a:lstStyle/>
        <a:p>
          <a:endParaRPr lang="tr-TR"/>
        </a:p>
      </dgm:t>
    </dgm:pt>
    <dgm:pt modelId="{C94283E7-5859-4E90-BF4C-8ED0DCB395A6}" type="sibTrans" cxnId="{EF6B47FB-19E7-4738-919A-4B4E0EC8C235}">
      <dgm:prSet/>
      <dgm:spPr/>
      <dgm:t>
        <a:bodyPr/>
        <a:lstStyle/>
        <a:p>
          <a:endParaRPr lang="tr-TR"/>
        </a:p>
      </dgm:t>
    </dgm:pt>
    <dgm:pt modelId="{228D68F7-7A6C-4E4F-9373-E705C79D63E0}">
      <dgm:prSet phldrT="[Metin]"/>
      <dgm:spPr/>
      <dgm:t>
        <a:bodyPr/>
        <a:lstStyle/>
        <a:p>
          <a:r>
            <a:rPr lang="tr-TR" b="1"/>
            <a:t>Ciliata (kirpikliler)</a:t>
          </a:r>
          <a:endParaRPr lang="tr-TR" b="1" dirty="0"/>
        </a:p>
      </dgm:t>
    </dgm:pt>
    <dgm:pt modelId="{4E531ACC-2900-42AA-9E45-15278BE8455A}" type="parTrans" cxnId="{AC12EF8F-A8D8-491D-BE9D-FE8FEEC92257}">
      <dgm:prSet/>
      <dgm:spPr/>
      <dgm:t>
        <a:bodyPr/>
        <a:lstStyle/>
        <a:p>
          <a:endParaRPr lang="tr-TR"/>
        </a:p>
      </dgm:t>
    </dgm:pt>
    <dgm:pt modelId="{1A077C40-3FBA-4DC6-816E-76E4C01C9DBF}" type="sibTrans" cxnId="{AC12EF8F-A8D8-491D-BE9D-FE8FEEC92257}">
      <dgm:prSet/>
      <dgm:spPr/>
      <dgm:t>
        <a:bodyPr/>
        <a:lstStyle/>
        <a:p>
          <a:endParaRPr lang="tr-TR"/>
        </a:p>
      </dgm:t>
    </dgm:pt>
    <dgm:pt modelId="{4A476536-924F-4659-88AA-FEC80324F064}">
      <dgm:prSet phldrT="[Metin]"/>
      <dgm:spPr/>
      <dgm:t>
        <a:bodyPr/>
        <a:lstStyle/>
        <a:p>
          <a:r>
            <a:rPr lang="tr-TR" b="1"/>
            <a:t>Eklem bacaklılar</a:t>
          </a:r>
          <a:endParaRPr lang="tr-TR" b="1" dirty="0"/>
        </a:p>
      </dgm:t>
    </dgm:pt>
    <dgm:pt modelId="{9787A8B5-A33E-4C2B-82DD-CDF07A7CC25D}" type="parTrans" cxnId="{608CB7A0-4FB5-4BB3-AE20-3C608F8A23DD}">
      <dgm:prSet/>
      <dgm:spPr/>
      <dgm:t>
        <a:bodyPr/>
        <a:lstStyle/>
        <a:p>
          <a:endParaRPr lang="tr-TR"/>
        </a:p>
      </dgm:t>
    </dgm:pt>
    <dgm:pt modelId="{22241C0B-8C94-4AB7-9905-7E3B7FF0C2BE}" type="sibTrans" cxnId="{608CB7A0-4FB5-4BB3-AE20-3C608F8A23DD}">
      <dgm:prSet/>
      <dgm:spPr/>
      <dgm:t>
        <a:bodyPr/>
        <a:lstStyle/>
        <a:p>
          <a:endParaRPr lang="tr-TR"/>
        </a:p>
      </dgm:t>
    </dgm:pt>
    <dgm:pt modelId="{1C52499B-14A0-401D-8570-FE2B6BAB778C}">
      <dgm:prSet phldrT="[Metin]"/>
      <dgm:spPr/>
      <dgm:t>
        <a:bodyPr/>
        <a:lstStyle/>
        <a:p>
          <a:r>
            <a:rPr lang="tr-TR" b="1" dirty="0"/>
            <a:t>Trematodlar</a:t>
          </a:r>
        </a:p>
      </dgm:t>
    </dgm:pt>
    <dgm:pt modelId="{506456EA-3FD2-4FCE-8C6F-DF2C8DCE921E}" type="parTrans" cxnId="{A53E4484-DEA9-4701-941A-720490459B00}">
      <dgm:prSet/>
      <dgm:spPr/>
      <dgm:t>
        <a:bodyPr/>
        <a:lstStyle/>
        <a:p>
          <a:endParaRPr lang="tr-TR"/>
        </a:p>
      </dgm:t>
    </dgm:pt>
    <dgm:pt modelId="{B7CBF992-45EF-4094-ABE4-9478CDBD4662}" type="sibTrans" cxnId="{A53E4484-DEA9-4701-941A-720490459B00}">
      <dgm:prSet/>
      <dgm:spPr/>
      <dgm:t>
        <a:bodyPr/>
        <a:lstStyle/>
        <a:p>
          <a:endParaRPr lang="tr-TR"/>
        </a:p>
      </dgm:t>
    </dgm:pt>
    <dgm:pt modelId="{53F4D51D-5F58-4006-B0F8-977F072848DD}">
      <dgm:prSet phldrT="[Metin]"/>
      <dgm:spPr/>
      <dgm:t>
        <a:bodyPr/>
        <a:lstStyle/>
        <a:p>
          <a:r>
            <a:rPr lang="tr-TR" b="1"/>
            <a:t>Sestodlar</a:t>
          </a:r>
          <a:endParaRPr lang="tr-TR" b="1" dirty="0"/>
        </a:p>
      </dgm:t>
    </dgm:pt>
    <dgm:pt modelId="{6F82153A-F8B2-4FF2-A1F1-DE4186508FB6}" type="parTrans" cxnId="{FEC84BB5-4657-4679-BEA5-30B8A3CEDC93}">
      <dgm:prSet/>
      <dgm:spPr/>
      <dgm:t>
        <a:bodyPr/>
        <a:lstStyle/>
        <a:p>
          <a:endParaRPr lang="tr-TR"/>
        </a:p>
      </dgm:t>
    </dgm:pt>
    <dgm:pt modelId="{71A2B695-A907-41B0-B44A-044F5502232B}" type="sibTrans" cxnId="{FEC84BB5-4657-4679-BEA5-30B8A3CEDC93}">
      <dgm:prSet/>
      <dgm:spPr/>
      <dgm:t>
        <a:bodyPr/>
        <a:lstStyle/>
        <a:p>
          <a:endParaRPr lang="tr-TR"/>
        </a:p>
      </dgm:t>
    </dgm:pt>
    <dgm:pt modelId="{8D9E7432-64F6-41D9-A695-DD3B4B0EA6A3}">
      <dgm:prSet phldrT="[Metin]"/>
      <dgm:spPr/>
      <dgm:t>
        <a:bodyPr/>
        <a:lstStyle/>
        <a:p>
          <a:r>
            <a:rPr lang="tr-TR" b="1"/>
            <a:t>Nematodlar</a:t>
          </a:r>
          <a:endParaRPr lang="tr-TR" b="1" dirty="0"/>
        </a:p>
      </dgm:t>
    </dgm:pt>
    <dgm:pt modelId="{1C85D38B-3CAC-4142-BF87-DF1B63278BBE}" type="parTrans" cxnId="{81C1A3B2-07C4-48F5-A7F3-2EAF54524FB0}">
      <dgm:prSet/>
      <dgm:spPr/>
      <dgm:t>
        <a:bodyPr/>
        <a:lstStyle/>
        <a:p>
          <a:endParaRPr lang="tr-TR"/>
        </a:p>
      </dgm:t>
    </dgm:pt>
    <dgm:pt modelId="{C86EE67F-5D23-4133-99B2-F3898BBA670D}" type="sibTrans" cxnId="{81C1A3B2-07C4-48F5-A7F3-2EAF54524FB0}">
      <dgm:prSet/>
      <dgm:spPr/>
      <dgm:t>
        <a:bodyPr/>
        <a:lstStyle/>
        <a:p>
          <a:endParaRPr lang="tr-TR"/>
        </a:p>
      </dgm:t>
    </dgm:pt>
    <dgm:pt modelId="{805A2CEF-EE11-4D56-ACA6-B42DDCB16A20}" type="pres">
      <dgm:prSet presAssocID="{027D5210-3440-425B-9EDA-CB20DD612D1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A9F2711-7A2A-48AB-8EC5-4E5166C7576E}" type="pres">
      <dgm:prSet presAssocID="{45762029-DC18-43AE-B625-5BB16F835BD2}" presName="hierRoot1" presStyleCnt="0"/>
      <dgm:spPr/>
    </dgm:pt>
    <dgm:pt modelId="{80967596-88A3-4C3B-8223-444C02BB6F28}" type="pres">
      <dgm:prSet presAssocID="{45762029-DC18-43AE-B625-5BB16F835BD2}" presName="composite" presStyleCnt="0"/>
      <dgm:spPr/>
    </dgm:pt>
    <dgm:pt modelId="{605CA295-78B4-4826-AB40-BCCD82B1C14E}" type="pres">
      <dgm:prSet presAssocID="{45762029-DC18-43AE-B625-5BB16F835BD2}" presName="background" presStyleLbl="node0" presStyleIdx="0" presStyleCnt="1"/>
      <dgm:spPr/>
    </dgm:pt>
    <dgm:pt modelId="{FB2E7620-3B49-4AAE-99D5-8E8EE49278D2}" type="pres">
      <dgm:prSet presAssocID="{45762029-DC18-43AE-B625-5BB16F835BD2}" presName="text" presStyleLbl="fgAcc0" presStyleIdx="0" presStyleCnt="1" custScaleX="207995">
        <dgm:presLayoutVars>
          <dgm:chPref val="3"/>
        </dgm:presLayoutVars>
      </dgm:prSet>
      <dgm:spPr/>
    </dgm:pt>
    <dgm:pt modelId="{9F9B26CA-65BD-4ECE-9A4F-2745D57006A0}" type="pres">
      <dgm:prSet presAssocID="{45762029-DC18-43AE-B625-5BB16F835BD2}" presName="hierChild2" presStyleCnt="0"/>
      <dgm:spPr/>
    </dgm:pt>
    <dgm:pt modelId="{F3D5FB3A-562A-4230-A9EF-440B9B90FED4}" type="pres">
      <dgm:prSet presAssocID="{08D1C388-8DCE-41DA-88A3-7FEF80EC9A47}" presName="Name10" presStyleLbl="parChTrans1D2" presStyleIdx="0" presStyleCnt="2"/>
      <dgm:spPr/>
    </dgm:pt>
    <dgm:pt modelId="{4A9275AB-6027-40F7-B819-525B6183F5E3}" type="pres">
      <dgm:prSet presAssocID="{02CB5C29-C815-4A14-840E-CDFBB920767B}" presName="hierRoot2" presStyleCnt="0"/>
      <dgm:spPr/>
    </dgm:pt>
    <dgm:pt modelId="{78DBC93A-2DBC-4314-B320-E9BF38A74A8E}" type="pres">
      <dgm:prSet presAssocID="{02CB5C29-C815-4A14-840E-CDFBB920767B}" presName="composite2" presStyleCnt="0"/>
      <dgm:spPr/>
    </dgm:pt>
    <dgm:pt modelId="{5D8B5EF5-1FC7-4CDD-BC3E-76075C5AAC6F}" type="pres">
      <dgm:prSet presAssocID="{02CB5C29-C815-4A14-840E-CDFBB920767B}" presName="background2" presStyleLbl="node2" presStyleIdx="0" presStyleCnt="2"/>
      <dgm:spPr/>
    </dgm:pt>
    <dgm:pt modelId="{53A66F97-097B-4A20-8DE6-FA1005A2C661}" type="pres">
      <dgm:prSet presAssocID="{02CB5C29-C815-4A14-840E-CDFBB920767B}" presName="text2" presStyleLbl="fgAcc2" presStyleIdx="0" presStyleCnt="2">
        <dgm:presLayoutVars>
          <dgm:chPref val="3"/>
        </dgm:presLayoutVars>
      </dgm:prSet>
      <dgm:spPr/>
    </dgm:pt>
    <dgm:pt modelId="{0331ADFE-7EAF-4639-B5A2-08DA51C3234B}" type="pres">
      <dgm:prSet presAssocID="{02CB5C29-C815-4A14-840E-CDFBB920767B}" presName="hierChild3" presStyleCnt="0"/>
      <dgm:spPr/>
    </dgm:pt>
    <dgm:pt modelId="{E6261360-9D28-4BF0-B11E-2F1490D7F0C7}" type="pres">
      <dgm:prSet presAssocID="{C3FCE1AD-0938-4EF3-93E5-7730BA6B5ED4}" presName="Name17" presStyleLbl="parChTrans1D3" presStyleIdx="0" presStyleCnt="5"/>
      <dgm:spPr/>
    </dgm:pt>
    <dgm:pt modelId="{A2AC7C2F-FA66-4A26-824B-5FA7A70B29E9}" type="pres">
      <dgm:prSet presAssocID="{F81B5AEB-4F48-4742-AF6F-992E1FB5B652}" presName="hierRoot3" presStyleCnt="0"/>
      <dgm:spPr/>
    </dgm:pt>
    <dgm:pt modelId="{1ECE6489-8146-44CB-AB50-B5690DD3799D}" type="pres">
      <dgm:prSet presAssocID="{F81B5AEB-4F48-4742-AF6F-992E1FB5B652}" presName="composite3" presStyleCnt="0"/>
      <dgm:spPr/>
    </dgm:pt>
    <dgm:pt modelId="{D0721304-087C-435C-8251-E390DAF08444}" type="pres">
      <dgm:prSet presAssocID="{F81B5AEB-4F48-4742-AF6F-992E1FB5B652}" presName="background3" presStyleLbl="node3" presStyleIdx="0" presStyleCnt="5"/>
      <dgm:spPr/>
    </dgm:pt>
    <dgm:pt modelId="{D1C434DC-45AE-418C-90C0-75F364E0CB80}" type="pres">
      <dgm:prSet presAssocID="{F81B5AEB-4F48-4742-AF6F-992E1FB5B652}" presName="text3" presStyleLbl="fgAcc3" presStyleIdx="0" presStyleCnt="5">
        <dgm:presLayoutVars>
          <dgm:chPref val="3"/>
        </dgm:presLayoutVars>
      </dgm:prSet>
      <dgm:spPr/>
    </dgm:pt>
    <dgm:pt modelId="{CD955838-57E2-41E5-A97D-597E42A21978}" type="pres">
      <dgm:prSet presAssocID="{F81B5AEB-4F48-4742-AF6F-992E1FB5B652}" presName="hierChild4" presStyleCnt="0"/>
      <dgm:spPr/>
    </dgm:pt>
    <dgm:pt modelId="{2AB38AEF-EE63-4211-861C-DBBA8D9815B4}" type="pres">
      <dgm:prSet presAssocID="{04BA8464-A72A-419A-8DED-1874F0BAADD4}" presName="Name17" presStyleLbl="parChTrans1D3" presStyleIdx="1" presStyleCnt="5"/>
      <dgm:spPr/>
    </dgm:pt>
    <dgm:pt modelId="{EBFCB3CB-0297-44DE-9923-30F1F6F26AD6}" type="pres">
      <dgm:prSet presAssocID="{B88E261C-9EA3-445D-B061-C66578BEACD5}" presName="hierRoot3" presStyleCnt="0"/>
      <dgm:spPr/>
    </dgm:pt>
    <dgm:pt modelId="{0814B28E-83EB-4E5B-A694-59B72E7E1BF4}" type="pres">
      <dgm:prSet presAssocID="{B88E261C-9EA3-445D-B061-C66578BEACD5}" presName="composite3" presStyleCnt="0"/>
      <dgm:spPr/>
    </dgm:pt>
    <dgm:pt modelId="{056A5473-38EE-4177-A4DA-D856983700E9}" type="pres">
      <dgm:prSet presAssocID="{B88E261C-9EA3-445D-B061-C66578BEACD5}" presName="background3" presStyleLbl="node3" presStyleIdx="1" presStyleCnt="5"/>
      <dgm:spPr/>
    </dgm:pt>
    <dgm:pt modelId="{E4633F39-4FA0-4CD8-8279-87CD58802346}" type="pres">
      <dgm:prSet presAssocID="{B88E261C-9EA3-445D-B061-C66578BEACD5}" presName="text3" presStyleLbl="fgAcc3" presStyleIdx="1" presStyleCnt="5">
        <dgm:presLayoutVars>
          <dgm:chPref val="3"/>
        </dgm:presLayoutVars>
      </dgm:prSet>
      <dgm:spPr/>
    </dgm:pt>
    <dgm:pt modelId="{A49635BC-12D1-4866-AD54-662DBC405A1A}" type="pres">
      <dgm:prSet presAssocID="{B88E261C-9EA3-445D-B061-C66578BEACD5}" presName="hierChild4" presStyleCnt="0"/>
      <dgm:spPr/>
    </dgm:pt>
    <dgm:pt modelId="{02AFDDC4-E491-4187-8D65-E3D7CD65E01C}" type="pres">
      <dgm:prSet presAssocID="{4E531ACC-2900-42AA-9E45-15278BE8455A}" presName="Name17" presStyleLbl="parChTrans1D3" presStyleIdx="2" presStyleCnt="5"/>
      <dgm:spPr/>
    </dgm:pt>
    <dgm:pt modelId="{B716CE37-6600-426C-AFBB-74756931C448}" type="pres">
      <dgm:prSet presAssocID="{228D68F7-7A6C-4E4F-9373-E705C79D63E0}" presName="hierRoot3" presStyleCnt="0"/>
      <dgm:spPr/>
    </dgm:pt>
    <dgm:pt modelId="{B45209C5-AF92-494C-8DFE-3269D3BE38B8}" type="pres">
      <dgm:prSet presAssocID="{228D68F7-7A6C-4E4F-9373-E705C79D63E0}" presName="composite3" presStyleCnt="0"/>
      <dgm:spPr/>
    </dgm:pt>
    <dgm:pt modelId="{47EF5B11-2A77-4EB2-B84F-FAF1AB55C941}" type="pres">
      <dgm:prSet presAssocID="{228D68F7-7A6C-4E4F-9373-E705C79D63E0}" presName="background3" presStyleLbl="node3" presStyleIdx="2" presStyleCnt="5"/>
      <dgm:spPr/>
    </dgm:pt>
    <dgm:pt modelId="{9F9FF55F-BEEF-4639-B39C-9C3F5AB1761F}" type="pres">
      <dgm:prSet presAssocID="{228D68F7-7A6C-4E4F-9373-E705C79D63E0}" presName="text3" presStyleLbl="fgAcc3" presStyleIdx="2" presStyleCnt="5">
        <dgm:presLayoutVars>
          <dgm:chPref val="3"/>
        </dgm:presLayoutVars>
      </dgm:prSet>
      <dgm:spPr/>
    </dgm:pt>
    <dgm:pt modelId="{38CCC887-94FB-4A6A-9E53-9AFF588FF606}" type="pres">
      <dgm:prSet presAssocID="{228D68F7-7A6C-4E4F-9373-E705C79D63E0}" presName="hierChild4" presStyleCnt="0"/>
      <dgm:spPr/>
    </dgm:pt>
    <dgm:pt modelId="{1646B032-D8D6-4B8E-AFEA-2BD3CD8BD382}" type="pres">
      <dgm:prSet presAssocID="{CC263CFB-0AAA-4968-BEB5-B20AAC848F6D}" presName="Name10" presStyleLbl="parChTrans1D2" presStyleIdx="1" presStyleCnt="2"/>
      <dgm:spPr/>
    </dgm:pt>
    <dgm:pt modelId="{1E307B9A-D72A-4076-AE15-0CBB472052A4}" type="pres">
      <dgm:prSet presAssocID="{6DC7D317-8E0A-4C0D-AEFE-0C6073D02DCC}" presName="hierRoot2" presStyleCnt="0"/>
      <dgm:spPr/>
    </dgm:pt>
    <dgm:pt modelId="{400025A0-19A5-4EEB-ABC9-DE94AB430BDB}" type="pres">
      <dgm:prSet presAssocID="{6DC7D317-8E0A-4C0D-AEFE-0C6073D02DCC}" presName="composite2" presStyleCnt="0"/>
      <dgm:spPr/>
    </dgm:pt>
    <dgm:pt modelId="{989DE620-3FB0-4B73-AB60-0719C182C1E6}" type="pres">
      <dgm:prSet presAssocID="{6DC7D317-8E0A-4C0D-AEFE-0C6073D02DCC}" presName="background2" presStyleLbl="node2" presStyleIdx="1" presStyleCnt="2"/>
      <dgm:spPr/>
    </dgm:pt>
    <dgm:pt modelId="{E375BEA3-8147-43EA-A2A8-E607A3E95A30}" type="pres">
      <dgm:prSet presAssocID="{6DC7D317-8E0A-4C0D-AEFE-0C6073D02DCC}" presName="text2" presStyleLbl="fgAcc2" presStyleIdx="1" presStyleCnt="2">
        <dgm:presLayoutVars>
          <dgm:chPref val="3"/>
        </dgm:presLayoutVars>
      </dgm:prSet>
      <dgm:spPr/>
    </dgm:pt>
    <dgm:pt modelId="{7CD2B895-FE70-4AE5-BF1A-DF946E0297BD}" type="pres">
      <dgm:prSet presAssocID="{6DC7D317-8E0A-4C0D-AEFE-0C6073D02DCC}" presName="hierChild3" presStyleCnt="0"/>
      <dgm:spPr/>
    </dgm:pt>
    <dgm:pt modelId="{7C89E6C8-41A6-4742-BE00-AC827A430CDA}" type="pres">
      <dgm:prSet presAssocID="{ED55E2B1-1F51-4E02-BBA6-755E6B3E7A71}" presName="Name17" presStyleLbl="parChTrans1D3" presStyleIdx="3" presStyleCnt="5"/>
      <dgm:spPr/>
    </dgm:pt>
    <dgm:pt modelId="{7D63F74D-654C-435A-ACA8-72FCD98F94C1}" type="pres">
      <dgm:prSet presAssocID="{8088523B-059C-4C40-BAB1-D32E06FE897A}" presName="hierRoot3" presStyleCnt="0"/>
      <dgm:spPr/>
    </dgm:pt>
    <dgm:pt modelId="{F668862A-001F-420E-82A1-FF50CD2A8469}" type="pres">
      <dgm:prSet presAssocID="{8088523B-059C-4C40-BAB1-D32E06FE897A}" presName="composite3" presStyleCnt="0"/>
      <dgm:spPr/>
    </dgm:pt>
    <dgm:pt modelId="{7B031BB9-3E67-4877-A869-6E15ACCBC787}" type="pres">
      <dgm:prSet presAssocID="{8088523B-059C-4C40-BAB1-D32E06FE897A}" presName="background3" presStyleLbl="node3" presStyleIdx="3" presStyleCnt="5"/>
      <dgm:spPr/>
    </dgm:pt>
    <dgm:pt modelId="{40D651EA-E336-40C9-AAED-7EAF656B4067}" type="pres">
      <dgm:prSet presAssocID="{8088523B-059C-4C40-BAB1-D32E06FE897A}" presName="text3" presStyleLbl="fgAcc3" presStyleIdx="3" presStyleCnt="5">
        <dgm:presLayoutVars>
          <dgm:chPref val="3"/>
        </dgm:presLayoutVars>
      </dgm:prSet>
      <dgm:spPr/>
    </dgm:pt>
    <dgm:pt modelId="{FA2F024B-F35F-460E-94A9-0B20B1CB8C06}" type="pres">
      <dgm:prSet presAssocID="{8088523B-059C-4C40-BAB1-D32E06FE897A}" presName="hierChild4" presStyleCnt="0"/>
      <dgm:spPr/>
    </dgm:pt>
    <dgm:pt modelId="{E3D17E00-5AB8-461C-82EA-19AB7A1F244F}" type="pres">
      <dgm:prSet presAssocID="{506456EA-3FD2-4FCE-8C6F-DF2C8DCE921E}" presName="Name23" presStyleLbl="parChTrans1D4" presStyleIdx="0" presStyleCnt="3"/>
      <dgm:spPr/>
    </dgm:pt>
    <dgm:pt modelId="{8D506911-9510-4AD9-89B4-CB765F6335D0}" type="pres">
      <dgm:prSet presAssocID="{1C52499B-14A0-401D-8570-FE2B6BAB778C}" presName="hierRoot4" presStyleCnt="0"/>
      <dgm:spPr/>
    </dgm:pt>
    <dgm:pt modelId="{8011E9DB-D2CE-44AB-8BC2-815D1660CFC4}" type="pres">
      <dgm:prSet presAssocID="{1C52499B-14A0-401D-8570-FE2B6BAB778C}" presName="composite4" presStyleCnt="0"/>
      <dgm:spPr/>
    </dgm:pt>
    <dgm:pt modelId="{9E8F110E-809E-4FC9-BF92-94104F78A9B1}" type="pres">
      <dgm:prSet presAssocID="{1C52499B-14A0-401D-8570-FE2B6BAB778C}" presName="background4" presStyleLbl="node4" presStyleIdx="0" presStyleCnt="3"/>
      <dgm:spPr/>
    </dgm:pt>
    <dgm:pt modelId="{F8F703A4-2DD2-4EC5-BB00-40FAFBE595BB}" type="pres">
      <dgm:prSet presAssocID="{1C52499B-14A0-401D-8570-FE2B6BAB778C}" presName="text4" presStyleLbl="fgAcc4" presStyleIdx="0" presStyleCnt="3">
        <dgm:presLayoutVars>
          <dgm:chPref val="3"/>
        </dgm:presLayoutVars>
      </dgm:prSet>
      <dgm:spPr/>
    </dgm:pt>
    <dgm:pt modelId="{FE806EBB-5F7B-4A69-A8B0-9595795C70A1}" type="pres">
      <dgm:prSet presAssocID="{1C52499B-14A0-401D-8570-FE2B6BAB778C}" presName="hierChild5" presStyleCnt="0"/>
      <dgm:spPr/>
    </dgm:pt>
    <dgm:pt modelId="{6CCF6448-B050-4BC4-823F-3EE6E2DB8DAD}" type="pres">
      <dgm:prSet presAssocID="{6F82153A-F8B2-4FF2-A1F1-DE4186508FB6}" presName="Name23" presStyleLbl="parChTrans1D4" presStyleIdx="1" presStyleCnt="3"/>
      <dgm:spPr/>
    </dgm:pt>
    <dgm:pt modelId="{5999EC04-43EE-4A26-83C3-116B18359DD4}" type="pres">
      <dgm:prSet presAssocID="{53F4D51D-5F58-4006-B0F8-977F072848DD}" presName="hierRoot4" presStyleCnt="0"/>
      <dgm:spPr/>
    </dgm:pt>
    <dgm:pt modelId="{FE623620-DBBD-442B-A5C6-ED1649369437}" type="pres">
      <dgm:prSet presAssocID="{53F4D51D-5F58-4006-B0F8-977F072848DD}" presName="composite4" presStyleCnt="0"/>
      <dgm:spPr/>
    </dgm:pt>
    <dgm:pt modelId="{EA7E79CD-1508-488F-8809-FD027EDD05A8}" type="pres">
      <dgm:prSet presAssocID="{53F4D51D-5F58-4006-B0F8-977F072848DD}" presName="background4" presStyleLbl="node4" presStyleIdx="1" presStyleCnt="3"/>
      <dgm:spPr/>
    </dgm:pt>
    <dgm:pt modelId="{5FCB2952-116C-4A0F-8636-AC79570168BD}" type="pres">
      <dgm:prSet presAssocID="{53F4D51D-5F58-4006-B0F8-977F072848DD}" presName="text4" presStyleLbl="fgAcc4" presStyleIdx="1" presStyleCnt="3">
        <dgm:presLayoutVars>
          <dgm:chPref val="3"/>
        </dgm:presLayoutVars>
      </dgm:prSet>
      <dgm:spPr/>
    </dgm:pt>
    <dgm:pt modelId="{29471FF0-03A9-4B01-AF9B-BC78C409016D}" type="pres">
      <dgm:prSet presAssocID="{53F4D51D-5F58-4006-B0F8-977F072848DD}" presName="hierChild5" presStyleCnt="0"/>
      <dgm:spPr/>
    </dgm:pt>
    <dgm:pt modelId="{D8BE5161-D6F6-4C9D-A18B-68384D80BF72}" type="pres">
      <dgm:prSet presAssocID="{1C85D38B-3CAC-4142-BF87-DF1B63278BBE}" presName="Name23" presStyleLbl="parChTrans1D4" presStyleIdx="2" presStyleCnt="3"/>
      <dgm:spPr/>
    </dgm:pt>
    <dgm:pt modelId="{EBE07D52-94A3-41C8-80F2-D9A1EFCBA995}" type="pres">
      <dgm:prSet presAssocID="{8D9E7432-64F6-41D9-A695-DD3B4B0EA6A3}" presName="hierRoot4" presStyleCnt="0"/>
      <dgm:spPr/>
    </dgm:pt>
    <dgm:pt modelId="{F660AB56-1CC5-4C17-9153-D42B2CDEBE87}" type="pres">
      <dgm:prSet presAssocID="{8D9E7432-64F6-41D9-A695-DD3B4B0EA6A3}" presName="composite4" presStyleCnt="0"/>
      <dgm:spPr/>
    </dgm:pt>
    <dgm:pt modelId="{807AE8B6-CDC8-4A69-AA1E-477EA8315932}" type="pres">
      <dgm:prSet presAssocID="{8D9E7432-64F6-41D9-A695-DD3B4B0EA6A3}" presName="background4" presStyleLbl="node4" presStyleIdx="2" presStyleCnt="3"/>
      <dgm:spPr/>
    </dgm:pt>
    <dgm:pt modelId="{500ED177-30D9-4D76-A4E7-5E2EEC26F8FD}" type="pres">
      <dgm:prSet presAssocID="{8D9E7432-64F6-41D9-A695-DD3B4B0EA6A3}" presName="text4" presStyleLbl="fgAcc4" presStyleIdx="2" presStyleCnt="3">
        <dgm:presLayoutVars>
          <dgm:chPref val="3"/>
        </dgm:presLayoutVars>
      </dgm:prSet>
      <dgm:spPr/>
    </dgm:pt>
    <dgm:pt modelId="{03B698D5-6968-4000-9C3C-0974B85D1485}" type="pres">
      <dgm:prSet presAssocID="{8D9E7432-64F6-41D9-A695-DD3B4B0EA6A3}" presName="hierChild5" presStyleCnt="0"/>
      <dgm:spPr/>
    </dgm:pt>
    <dgm:pt modelId="{19FCEF09-2D0E-4C2A-A61E-0E3C74FB798D}" type="pres">
      <dgm:prSet presAssocID="{9787A8B5-A33E-4C2B-82DD-CDF07A7CC25D}" presName="Name17" presStyleLbl="parChTrans1D3" presStyleIdx="4" presStyleCnt="5"/>
      <dgm:spPr/>
    </dgm:pt>
    <dgm:pt modelId="{4A91E7B5-98B5-4787-98E4-2D4B7C25A67A}" type="pres">
      <dgm:prSet presAssocID="{4A476536-924F-4659-88AA-FEC80324F064}" presName="hierRoot3" presStyleCnt="0"/>
      <dgm:spPr/>
    </dgm:pt>
    <dgm:pt modelId="{CAFD5D8B-67CD-4470-A8D8-772ABAC68EC1}" type="pres">
      <dgm:prSet presAssocID="{4A476536-924F-4659-88AA-FEC80324F064}" presName="composite3" presStyleCnt="0"/>
      <dgm:spPr/>
    </dgm:pt>
    <dgm:pt modelId="{1482DD5A-DF58-4BCB-9C48-F15D5AD1201D}" type="pres">
      <dgm:prSet presAssocID="{4A476536-924F-4659-88AA-FEC80324F064}" presName="background3" presStyleLbl="node3" presStyleIdx="4" presStyleCnt="5"/>
      <dgm:spPr/>
    </dgm:pt>
    <dgm:pt modelId="{AB31A5D6-D563-4517-8489-3E49639646E0}" type="pres">
      <dgm:prSet presAssocID="{4A476536-924F-4659-88AA-FEC80324F064}" presName="text3" presStyleLbl="fgAcc3" presStyleIdx="4" presStyleCnt="5">
        <dgm:presLayoutVars>
          <dgm:chPref val="3"/>
        </dgm:presLayoutVars>
      </dgm:prSet>
      <dgm:spPr/>
    </dgm:pt>
    <dgm:pt modelId="{6462FD0C-0B90-4F63-9A89-0C5797893566}" type="pres">
      <dgm:prSet presAssocID="{4A476536-924F-4659-88AA-FEC80324F064}" presName="hierChild4" presStyleCnt="0"/>
      <dgm:spPr/>
    </dgm:pt>
  </dgm:ptLst>
  <dgm:cxnLst>
    <dgm:cxn modelId="{8BF50B09-6F50-4C8A-98E2-1D3C6EB3EDCB}" type="presOf" srcId="{C3FCE1AD-0938-4EF3-93E5-7730BA6B5ED4}" destId="{E6261360-9D28-4BF0-B11E-2F1490D7F0C7}" srcOrd="0" destOrd="0" presId="urn:microsoft.com/office/officeart/2005/8/layout/hierarchy1"/>
    <dgm:cxn modelId="{8E323913-47C8-4610-B533-99FD5A7B56F5}" type="presOf" srcId="{4E531ACC-2900-42AA-9E45-15278BE8455A}" destId="{02AFDDC4-E491-4187-8D65-E3D7CD65E01C}" srcOrd="0" destOrd="0" presId="urn:microsoft.com/office/officeart/2005/8/layout/hierarchy1"/>
    <dgm:cxn modelId="{1D5A141F-E273-464A-9FD3-B04EAA8F315E}" srcId="{6DC7D317-8E0A-4C0D-AEFE-0C6073D02DCC}" destId="{8088523B-059C-4C40-BAB1-D32E06FE897A}" srcOrd="0" destOrd="0" parTransId="{ED55E2B1-1F51-4E02-BBA6-755E6B3E7A71}" sibTransId="{C498C2E1-DB7B-4DC1-B279-F67D57A7C69A}"/>
    <dgm:cxn modelId="{2115E429-6940-48EC-9305-525C10A6AD20}" srcId="{027D5210-3440-425B-9EDA-CB20DD612D1E}" destId="{45762029-DC18-43AE-B625-5BB16F835BD2}" srcOrd="0" destOrd="0" parTransId="{F1C89DD0-D3C6-4821-B33E-D955DB2DCB88}" sibTransId="{78621B7B-1D44-4C75-987C-AEF549F73A29}"/>
    <dgm:cxn modelId="{8C904B2F-B58C-43D5-9E36-2BC0A938223C}" type="presOf" srcId="{506456EA-3FD2-4FCE-8C6F-DF2C8DCE921E}" destId="{E3D17E00-5AB8-461C-82EA-19AB7A1F244F}" srcOrd="0" destOrd="0" presId="urn:microsoft.com/office/officeart/2005/8/layout/hierarchy1"/>
    <dgm:cxn modelId="{2A518937-3F01-4366-B0CF-12712E5E5287}" type="presOf" srcId="{45762029-DC18-43AE-B625-5BB16F835BD2}" destId="{FB2E7620-3B49-4AAE-99D5-8E8EE49278D2}" srcOrd="0" destOrd="0" presId="urn:microsoft.com/office/officeart/2005/8/layout/hierarchy1"/>
    <dgm:cxn modelId="{41015639-BEB4-400A-A6D9-5793D35903A8}" type="presOf" srcId="{02CB5C29-C815-4A14-840E-CDFBB920767B}" destId="{53A66F97-097B-4A20-8DE6-FA1005A2C661}" srcOrd="0" destOrd="0" presId="urn:microsoft.com/office/officeart/2005/8/layout/hierarchy1"/>
    <dgm:cxn modelId="{019C4D3C-0EAF-42AE-BCDA-9FBD1B7ECD6E}" srcId="{45762029-DC18-43AE-B625-5BB16F835BD2}" destId="{02CB5C29-C815-4A14-840E-CDFBB920767B}" srcOrd="0" destOrd="0" parTransId="{08D1C388-8DCE-41DA-88A3-7FEF80EC9A47}" sibTransId="{ACA4175A-3689-4614-8162-07A5EC8CAEE5}"/>
    <dgm:cxn modelId="{70FBED3C-A44B-447B-97A9-E2ADA8D8F8B3}" type="presOf" srcId="{53F4D51D-5F58-4006-B0F8-977F072848DD}" destId="{5FCB2952-116C-4A0F-8636-AC79570168BD}" srcOrd="0" destOrd="0" presId="urn:microsoft.com/office/officeart/2005/8/layout/hierarchy1"/>
    <dgm:cxn modelId="{9B4BB03E-3ADE-43CC-9748-787B3B952BC7}" type="presOf" srcId="{04BA8464-A72A-419A-8DED-1874F0BAADD4}" destId="{2AB38AEF-EE63-4211-861C-DBBA8D9815B4}" srcOrd="0" destOrd="0" presId="urn:microsoft.com/office/officeart/2005/8/layout/hierarchy1"/>
    <dgm:cxn modelId="{23AD7C40-46B7-498B-A891-1C370430C019}" type="presOf" srcId="{9787A8B5-A33E-4C2B-82DD-CDF07A7CC25D}" destId="{19FCEF09-2D0E-4C2A-A61E-0E3C74FB798D}" srcOrd="0" destOrd="0" presId="urn:microsoft.com/office/officeart/2005/8/layout/hierarchy1"/>
    <dgm:cxn modelId="{6E272A48-8FAC-45C6-BA63-2C72AFCCFEA4}" type="presOf" srcId="{B88E261C-9EA3-445D-B061-C66578BEACD5}" destId="{E4633F39-4FA0-4CD8-8279-87CD58802346}" srcOrd="0" destOrd="0" presId="urn:microsoft.com/office/officeart/2005/8/layout/hierarchy1"/>
    <dgm:cxn modelId="{4B0FBA6A-915A-42FF-BFFB-011B65C04698}" type="presOf" srcId="{228D68F7-7A6C-4E4F-9373-E705C79D63E0}" destId="{9F9FF55F-BEEF-4639-B39C-9C3F5AB1761F}" srcOrd="0" destOrd="0" presId="urn:microsoft.com/office/officeart/2005/8/layout/hierarchy1"/>
    <dgm:cxn modelId="{3756D97C-0BD2-4CD0-A387-E9475DF9D537}" type="presOf" srcId="{1C52499B-14A0-401D-8570-FE2B6BAB778C}" destId="{F8F703A4-2DD2-4EC5-BB00-40FAFBE595BB}" srcOrd="0" destOrd="0" presId="urn:microsoft.com/office/officeart/2005/8/layout/hierarchy1"/>
    <dgm:cxn modelId="{31474180-CBDA-4553-8562-C5F0D0A7FEA2}" srcId="{02CB5C29-C815-4A14-840E-CDFBB920767B}" destId="{F81B5AEB-4F48-4742-AF6F-992E1FB5B652}" srcOrd="0" destOrd="0" parTransId="{C3FCE1AD-0938-4EF3-93E5-7730BA6B5ED4}" sibTransId="{14B47199-0A24-4BB3-BE52-31CC7E0D529B}"/>
    <dgm:cxn modelId="{A53E4484-DEA9-4701-941A-720490459B00}" srcId="{8088523B-059C-4C40-BAB1-D32E06FE897A}" destId="{1C52499B-14A0-401D-8570-FE2B6BAB778C}" srcOrd="0" destOrd="0" parTransId="{506456EA-3FD2-4FCE-8C6F-DF2C8DCE921E}" sibTransId="{B7CBF992-45EF-4094-ABE4-9478CDBD4662}"/>
    <dgm:cxn modelId="{AC12EF8F-A8D8-491D-BE9D-FE8FEEC92257}" srcId="{02CB5C29-C815-4A14-840E-CDFBB920767B}" destId="{228D68F7-7A6C-4E4F-9373-E705C79D63E0}" srcOrd="2" destOrd="0" parTransId="{4E531ACC-2900-42AA-9E45-15278BE8455A}" sibTransId="{1A077C40-3FBA-4DC6-816E-76E4C01C9DBF}"/>
    <dgm:cxn modelId="{5CA56295-77D2-4E4D-8596-55F0A1AE7E81}" type="presOf" srcId="{08D1C388-8DCE-41DA-88A3-7FEF80EC9A47}" destId="{F3D5FB3A-562A-4230-A9EF-440B9B90FED4}" srcOrd="0" destOrd="0" presId="urn:microsoft.com/office/officeart/2005/8/layout/hierarchy1"/>
    <dgm:cxn modelId="{608CB7A0-4FB5-4BB3-AE20-3C608F8A23DD}" srcId="{6DC7D317-8E0A-4C0D-AEFE-0C6073D02DCC}" destId="{4A476536-924F-4659-88AA-FEC80324F064}" srcOrd="1" destOrd="0" parTransId="{9787A8B5-A33E-4C2B-82DD-CDF07A7CC25D}" sibTransId="{22241C0B-8C94-4AB7-9905-7E3B7FF0C2BE}"/>
    <dgm:cxn modelId="{173BA9A5-0D36-4EA1-BE94-E75EFDFA8EE0}" type="presOf" srcId="{ED55E2B1-1F51-4E02-BBA6-755E6B3E7A71}" destId="{7C89E6C8-41A6-4742-BE00-AC827A430CDA}" srcOrd="0" destOrd="0" presId="urn:microsoft.com/office/officeart/2005/8/layout/hierarchy1"/>
    <dgm:cxn modelId="{F3B4F8AA-2E62-482D-97D8-3D6F48B1D4DC}" type="presOf" srcId="{4A476536-924F-4659-88AA-FEC80324F064}" destId="{AB31A5D6-D563-4517-8489-3E49639646E0}" srcOrd="0" destOrd="0" presId="urn:microsoft.com/office/officeart/2005/8/layout/hierarchy1"/>
    <dgm:cxn modelId="{2192F9B0-C0E0-4719-A99D-FECD275BBCBB}" srcId="{45762029-DC18-43AE-B625-5BB16F835BD2}" destId="{6DC7D317-8E0A-4C0D-AEFE-0C6073D02DCC}" srcOrd="1" destOrd="0" parTransId="{CC263CFB-0AAA-4968-BEB5-B20AAC848F6D}" sibTransId="{09D39BD7-EC72-4FD2-97AC-2A7D41D107E7}"/>
    <dgm:cxn modelId="{81C1A3B2-07C4-48F5-A7F3-2EAF54524FB0}" srcId="{8088523B-059C-4C40-BAB1-D32E06FE897A}" destId="{8D9E7432-64F6-41D9-A695-DD3B4B0EA6A3}" srcOrd="2" destOrd="0" parTransId="{1C85D38B-3CAC-4142-BF87-DF1B63278BBE}" sibTransId="{C86EE67F-5D23-4133-99B2-F3898BBA670D}"/>
    <dgm:cxn modelId="{E0880DB3-7EBB-43FA-BE8E-82960F658DEB}" type="presOf" srcId="{1C85D38B-3CAC-4142-BF87-DF1B63278BBE}" destId="{D8BE5161-D6F6-4C9D-A18B-68384D80BF72}" srcOrd="0" destOrd="0" presId="urn:microsoft.com/office/officeart/2005/8/layout/hierarchy1"/>
    <dgm:cxn modelId="{FEC84BB5-4657-4679-BEA5-30B8A3CEDC93}" srcId="{8088523B-059C-4C40-BAB1-D32E06FE897A}" destId="{53F4D51D-5F58-4006-B0F8-977F072848DD}" srcOrd="1" destOrd="0" parTransId="{6F82153A-F8B2-4FF2-A1F1-DE4186508FB6}" sibTransId="{71A2B695-A907-41B0-B44A-044F5502232B}"/>
    <dgm:cxn modelId="{D97F12DB-6CE3-462F-B265-B4986DE56FF7}" type="presOf" srcId="{8D9E7432-64F6-41D9-A695-DD3B4B0EA6A3}" destId="{500ED177-30D9-4D76-A4E7-5E2EEC26F8FD}" srcOrd="0" destOrd="0" presId="urn:microsoft.com/office/officeart/2005/8/layout/hierarchy1"/>
    <dgm:cxn modelId="{2FF20AE9-DBA9-482D-A276-6450EF709761}" type="presOf" srcId="{027D5210-3440-425B-9EDA-CB20DD612D1E}" destId="{805A2CEF-EE11-4D56-ACA6-B42DDCB16A20}" srcOrd="0" destOrd="0" presId="urn:microsoft.com/office/officeart/2005/8/layout/hierarchy1"/>
    <dgm:cxn modelId="{4C0340ED-B2F9-4141-BD8A-42A326E407B7}" type="presOf" srcId="{6F82153A-F8B2-4FF2-A1F1-DE4186508FB6}" destId="{6CCF6448-B050-4BC4-823F-3EE6E2DB8DAD}" srcOrd="0" destOrd="0" presId="urn:microsoft.com/office/officeart/2005/8/layout/hierarchy1"/>
    <dgm:cxn modelId="{14511FEE-0A55-4809-BB7E-61667B017D78}" type="presOf" srcId="{CC263CFB-0AAA-4968-BEB5-B20AAC848F6D}" destId="{1646B032-D8D6-4B8E-AFEA-2BD3CD8BD382}" srcOrd="0" destOrd="0" presId="urn:microsoft.com/office/officeart/2005/8/layout/hierarchy1"/>
    <dgm:cxn modelId="{F12821F2-9ADF-4830-8157-B6E8E410CC39}" type="presOf" srcId="{F81B5AEB-4F48-4742-AF6F-992E1FB5B652}" destId="{D1C434DC-45AE-418C-90C0-75F364E0CB80}" srcOrd="0" destOrd="0" presId="urn:microsoft.com/office/officeart/2005/8/layout/hierarchy1"/>
    <dgm:cxn modelId="{D1F8EAF3-DD95-477C-86D7-DD020FB0E08B}" type="presOf" srcId="{6DC7D317-8E0A-4C0D-AEFE-0C6073D02DCC}" destId="{E375BEA3-8147-43EA-A2A8-E607A3E95A30}" srcOrd="0" destOrd="0" presId="urn:microsoft.com/office/officeart/2005/8/layout/hierarchy1"/>
    <dgm:cxn modelId="{D79F61F5-45D4-4A48-84F5-225D3F69B7AF}" type="presOf" srcId="{8088523B-059C-4C40-BAB1-D32E06FE897A}" destId="{40D651EA-E336-40C9-AAED-7EAF656B4067}" srcOrd="0" destOrd="0" presId="urn:microsoft.com/office/officeart/2005/8/layout/hierarchy1"/>
    <dgm:cxn modelId="{EF6B47FB-19E7-4738-919A-4B4E0EC8C235}" srcId="{02CB5C29-C815-4A14-840E-CDFBB920767B}" destId="{B88E261C-9EA3-445D-B061-C66578BEACD5}" srcOrd="1" destOrd="0" parTransId="{04BA8464-A72A-419A-8DED-1874F0BAADD4}" sibTransId="{C94283E7-5859-4E90-BF4C-8ED0DCB395A6}"/>
    <dgm:cxn modelId="{95756572-6E35-4398-8305-0A7DF2C16937}" type="presParOf" srcId="{805A2CEF-EE11-4D56-ACA6-B42DDCB16A20}" destId="{6A9F2711-7A2A-48AB-8EC5-4E5166C7576E}" srcOrd="0" destOrd="0" presId="urn:microsoft.com/office/officeart/2005/8/layout/hierarchy1"/>
    <dgm:cxn modelId="{10F23AFD-D1FC-463F-844B-7E56AE2D4104}" type="presParOf" srcId="{6A9F2711-7A2A-48AB-8EC5-4E5166C7576E}" destId="{80967596-88A3-4C3B-8223-444C02BB6F28}" srcOrd="0" destOrd="0" presId="urn:microsoft.com/office/officeart/2005/8/layout/hierarchy1"/>
    <dgm:cxn modelId="{5E835058-2480-49E1-9BAA-BC57D26EB31E}" type="presParOf" srcId="{80967596-88A3-4C3B-8223-444C02BB6F28}" destId="{605CA295-78B4-4826-AB40-BCCD82B1C14E}" srcOrd="0" destOrd="0" presId="urn:microsoft.com/office/officeart/2005/8/layout/hierarchy1"/>
    <dgm:cxn modelId="{ED307F9F-801F-435A-AC06-FDE83C8543C7}" type="presParOf" srcId="{80967596-88A3-4C3B-8223-444C02BB6F28}" destId="{FB2E7620-3B49-4AAE-99D5-8E8EE49278D2}" srcOrd="1" destOrd="0" presId="urn:microsoft.com/office/officeart/2005/8/layout/hierarchy1"/>
    <dgm:cxn modelId="{1D431E1D-3606-4631-98DE-429B7A15A9BD}" type="presParOf" srcId="{6A9F2711-7A2A-48AB-8EC5-4E5166C7576E}" destId="{9F9B26CA-65BD-4ECE-9A4F-2745D57006A0}" srcOrd="1" destOrd="0" presId="urn:microsoft.com/office/officeart/2005/8/layout/hierarchy1"/>
    <dgm:cxn modelId="{0A64F9B9-3650-4169-88D2-A0C685DF92AF}" type="presParOf" srcId="{9F9B26CA-65BD-4ECE-9A4F-2745D57006A0}" destId="{F3D5FB3A-562A-4230-A9EF-440B9B90FED4}" srcOrd="0" destOrd="0" presId="urn:microsoft.com/office/officeart/2005/8/layout/hierarchy1"/>
    <dgm:cxn modelId="{C150315D-5AA7-4698-B792-C150ECF01244}" type="presParOf" srcId="{9F9B26CA-65BD-4ECE-9A4F-2745D57006A0}" destId="{4A9275AB-6027-40F7-B819-525B6183F5E3}" srcOrd="1" destOrd="0" presId="urn:microsoft.com/office/officeart/2005/8/layout/hierarchy1"/>
    <dgm:cxn modelId="{1CA1C323-FDF1-4C24-BEB1-12E1B2C55A79}" type="presParOf" srcId="{4A9275AB-6027-40F7-B819-525B6183F5E3}" destId="{78DBC93A-2DBC-4314-B320-E9BF38A74A8E}" srcOrd="0" destOrd="0" presId="urn:microsoft.com/office/officeart/2005/8/layout/hierarchy1"/>
    <dgm:cxn modelId="{F817155C-B620-42BF-92BA-03245E79CFE5}" type="presParOf" srcId="{78DBC93A-2DBC-4314-B320-E9BF38A74A8E}" destId="{5D8B5EF5-1FC7-4CDD-BC3E-76075C5AAC6F}" srcOrd="0" destOrd="0" presId="urn:microsoft.com/office/officeart/2005/8/layout/hierarchy1"/>
    <dgm:cxn modelId="{E91FF0F0-6F36-45B6-9CAD-6C60A65B4067}" type="presParOf" srcId="{78DBC93A-2DBC-4314-B320-E9BF38A74A8E}" destId="{53A66F97-097B-4A20-8DE6-FA1005A2C661}" srcOrd="1" destOrd="0" presId="urn:microsoft.com/office/officeart/2005/8/layout/hierarchy1"/>
    <dgm:cxn modelId="{A55F383D-D802-430E-A9BA-9A089DCF6EAF}" type="presParOf" srcId="{4A9275AB-6027-40F7-B819-525B6183F5E3}" destId="{0331ADFE-7EAF-4639-B5A2-08DA51C3234B}" srcOrd="1" destOrd="0" presId="urn:microsoft.com/office/officeart/2005/8/layout/hierarchy1"/>
    <dgm:cxn modelId="{BFD9D6C9-0E18-4F81-8D2D-30F014489B1A}" type="presParOf" srcId="{0331ADFE-7EAF-4639-B5A2-08DA51C3234B}" destId="{E6261360-9D28-4BF0-B11E-2F1490D7F0C7}" srcOrd="0" destOrd="0" presId="urn:microsoft.com/office/officeart/2005/8/layout/hierarchy1"/>
    <dgm:cxn modelId="{01916993-4453-4976-8C23-7DD91E5D21D5}" type="presParOf" srcId="{0331ADFE-7EAF-4639-B5A2-08DA51C3234B}" destId="{A2AC7C2F-FA66-4A26-824B-5FA7A70B29E9}" srcOrd="1" destOrd="0" presId="urn:microsoft.com/office/officeart/2005/8/layout/hierarchy1"/>
    <dgm:cxn modelId="{D59E37E2-C05B-4047-A954-81025FCCFFEE}" type="presParOf" srcId="{A2AC7C2F-FA66-4A26-824B-5FA7A70B29E9}" destId="{1ECE6489-8146-44CB-AB50-B5690DD3799D}" srcOrd="0" destOrd="0" presId="urn:microsoft.com/office/officeart/2005/8/layout/hierarchy1"/>
    <dgm:cxn modelId="{23598E21-95A1-468A-8A83-E65F30278739}" type="presParOf" srcId="{1ECE6489-8146-44CB-AB50-B5690DD3799D}" destId="{D0721304-087C-435C-8251-E390DAF08444}" srcOrd="0" destOrd="0" presId="urn:microsoft.com/office/officeart/2005/8/layout/hierarchy1"/>
    <dgm:cxn modelId="{38AD6472-6EE3-4EFE-8AF3-B5E9522B9B3B}" type="presParOf" srcId="{1ECE6489-8146-44CB-AB50-B5690DD3799D}" destId="{D1C434DC-45AE-418C-90C0-75F364E0CB80}" srcOrd="1" destOrd="0" presId="urn:microsoft.com/office/officeart/2005/8/layout/hierarchy1"/>
    <dgm:cxn modelId="{1ED6F953-CED1-4E64-8253-50665151926B}" type="presParOf" srcId="{A2AC7C2F-FA66-4A26-824B-5FA7A70B29E9}" destId="{CD955838-57E2-41E5-A97D-597E42A21978}" srcOrd="1" destOrd="0" presId="urn:microsoft.com/office/officeart/2005/8/layout/hierarchy1"/>
    <dgm:cxn modelId="{19ADFD11-CBAE-4853-837C-8E4CB057827F}" type="presParOf" srcId="{0331ADFE-7EAF-4639-B5A2-08DA51C3234B}" destId="{2AB38AEF-EE63-4211-861C-DBBA8D9815B4}" srcOrd="2" destOrd="0" presId="urn:microsoft.com/office/officeart/2005/8/layout/hierarchy1"/>
    <dgm:cxn modelId="{4C87919D-2188-480D-95DE-2A7CFC94403D}" type="presParOf" srcId="{0331ADFE-7EAF-4639-B5A2-08DA51C3234B}" destId="{EBFCB3CB-0297-44DE-9923-30F1F6F26AD6}" srcOrd="3" destOrd="0" presId="urn:microsoft.com/office/officeart/2005/8/layout/hierarchy1"/>
    <dgm:cxn modelId="{42FA055C-A6FD-4585-B7CD-24B945FF6820}" type="presParOf" srcId="{EBFCB3CB-0297-44DE-9923-30F1F6F26AD6}" destId="{0814B28E-83EB-4E5B-A694-59B72E7E1BF4}" srcOrd="0" destOrd="0" presId="urn:microsoft.com/office/officeart/2005/8/layout/hierarchy1"/>
    <dgm:cxn modelId="{A5E30CBE-25C8-49E9-A2AF-403970A76BEF}" type="presParOf" srcId="{0814B28E-83EB-4E5B-A694-59B72E7E1BF4}" destId="{056A5473-38EE-4177-A4DA-D856983700E9}" srcOrd="0" destOrd="0" presId="urn:microsoft.com/office/officeart/2005/8/layout/hierarchy1"/>
    <dgm:cxn modelId="{80726548-19D3-4A5D-B107-3EB7E6F303F2}" type="presParOf" srcId="{0814B28E-83EB-4E5B-A694-59B72E7E1BF4}" destId="{E4633F39-4FA0-4CD8-8279-87CD58802346}" srcOrd="1" destOrd="0" presId="urn:microsoft.com/office/officeart/2005/8/layout/hierarchy1"/>
    <dgm:cxn modelId="{4DCF54D7-B25F-4160-BA59-C251888151CA}" type="presParOf" srcId="{EBFCB3CB-0297-44DE-9923-30F1F6F26AD6}" destId="{A49635BC-12D1-4866-AD54-662DBC405A1A}" srcOrd="1" destOrd="0" presId="urn:microsoft.com/office/officeart/2005/8/layout/hierarchy1"/>
    <dgm:cxn modelId="{9FCD6FAB-9FE5-445F-9EC1-B62CFF25DBE7}" type="presParOf" srcId="{0331ADFE-7EAF-4639-B5A2-08DA51C3234B}" destId="{02AFDDC4-E491-4187-8D65-E3D7CD65E01C}" srcOrd="4" destOrd="0" presId="urn:microsoft.com/office/officeart/2005/8/layout/hierarchy1"/>
    <dgm:cxn modelId="{32FFE23D-34AE-4499-ACE7-79F855BDDFFD}" type="presParOf" srcId="{0331ADFE-7EAF-4639-B5A2-08DA51C3234B}" destId="{B716CE37-6600-426C-AFBB-74756931C448}" srcOrd="5" destOrd="0" presId="urn:microsoft.com/office/officeart/2005/8/layout/hierarchy1"/>
    <dgm:cxn modelId="{4EDB165F-4C18-451C-90A3-1F46AE0FF170}" type="presParOf" srcId="{B716CE37-6600-426C-AFBB-74756931C448}" destId="{B45209C5-AF92-494C-8DFE-3269D3BE38B8}" srcOrd="0" destOrd="0" presId="urn:microsoft.com/office/officeart/2005/8/layout/hierarchy1"/>
    <dgm:cxn modelId="{5BA09131-F162-4CB7-BC59-2E4A339C3726}" type="presParOf" srcId="{B45209C5-AF92-494C-8DFE-3269D3BE38B8}" destId="{47EF5B11-2A77-4EB2-B84F-FAF1AB55C941}" srcOrd="0" destOrd="0" presId="urn:microsoft.com/office/officeart/2005/8/layout/hierarchy1"/>
    <dgm:cxn modelId="{7430AB18-26E6-4A7B-AC2F-F9FA531481F4}" type="presParOf" srcId="{B45209C5-AF92-494C-8DFE-3269D3BE38B8}" destId="{9F9FF55F-BEEF-4639-B39C-9C3F5AB1761F}" srcOrd="1" destOrd="0" presId="urn:microsoft.com/office/officeart/2005/8/layout/hierarchy1"/>
    <dgm:cxn modelId="{1C85D3B8-1D7C-4381-9F83-A41CAB205F5D}" type="presParOf" srcId="{B716CE37-6600-426C-AFBB-74756931C448}" destId="{38CCC887-94FB-4A6A-9E53-9AFF588FF606}" srcOrd="1" destOrd="0" presId="urn:microsoft.com/office/officeart/2005/8/layout/hierarchy1"/>
    <dgm:cxn modelId="{EE05769D-BB6D-4637-A166-D5DD6F88652C}" type="presParOf" srcId="{9F9B26CA-65BD-4ECE-9A4F-2745D57006A0}" destId="{1646B032-D8D6-4B8E-AFEA-2BD3CD8BD382}" srcOrd="2" destOrd="0" presId="urn:microsoft.com/office/officeart/2005/8/layout/hierarchy1"/>
    <dgm:cxn modelId="{5E516379-9CB4-4BF2-B5E9-6902C6CC6A33}" type="presParOf" srcId="{9F9B26CA-65BD-4ECE-9A4F-2745D57006A0}" destId="{1E307B9A-D72A-4076-AE15-0CBB472052A4}" srcOrd="3" destOrd="0" presId="urn:microsoft.com/office/officeart/2005/8/layout/hierarchy1"/>
    <dgm:cxn modelId="{14CC7B2B-FBEF-4114-8E98-37D5A26EE181}" type="presParOf" srcId="{1E307B9A-D72A-4076-AE15-0CBB472052A4}" destId="{400025A0-19A5-4EEB-ABC9-DE94AB430BDB}" srcOrd="0" destOrd="0" presId="urn:microsoft.com/office/officeart/2005/8/layout/hierarchy1"/>
    <dgm:cxn modelId="{0FE43990-0392-459C-B29E-6E4D0982DD6D}" type="presParOf" srcId="{400025A0-19A5-4EEB-ABC9-DE94AB430BDB}" destId="{989DE620-3FB0-4B73-AB60-0719C182C1E6}" srcOrd="0" destOrd="0" presId="urn:microsoft.com/office/officeart/2005/8/layout/hierarchy1"/>
    <dgm:cxn modelId="{5B1CA817-0DC1-45FE-97AA-B0B39545DD74}" type="presParOf" srcId="{400025A0-19A5-4EEB-ABC9-DE94AB430BDB}" destId="{E375BEA3-8147-43EA-A2A8-E607A3E95A30}" srcOrd="1" destOrd="0" presId="urn:microsoft.com/office/officeart/2005/8/layout/hierarchy1"/>
    <dgm:cxn modelId="{71D2AF56-23D4-449C-B7CF-C08C4F6D0893}" type="presParOf" srcId="{1E307B9A-D72A-4076-AE15-0CBB472052A4}" destId="{7CD2B895-FE70-4AE5-BF1A-DF946E0297BD}" srcOrd="1" destOrd="0" presId="urn:microsoft.com/office/officeart/2005/8/layout/hierarchy1"/>
    <dgm:cxn modelId="{0149268C-6A43-4EED-85CA-B8F5AC584BDC}" type="presParOf" srcId="{7CD2B895-FE70-4AE5-BF1A-DF946E0297BD}" destId="{7C89E6C8-41A6-4742-BE00-AC827A430CDA}" srcOrd="0" destOrd="0" presId="urn:microsoft.com/office/officeart/2005/8/layout/hierarchy1"/>
    <dgm:cxn modelId="{D3C07845-8B0B-4E8A-8FCA-4EFC6DE44BB1}" type="presParOf" srcId="{7CD2B895-FE70-4AE5-BF1A-DF946E0297BD}" destId="{7D63F74D-654C-435A-ACA8-72FCD98F94C1}" srcOrd="1" destOrd="0" presId="urn:microsoft.com/office/officeart/2005/8/layout/hierarchy1"/>
    <dgm:cxn modelId="{B550513B-3B08-48DE-993B-4130C8A2F1F7}" type="presParOf" srcId="{7D63F74D-654C-435A-ACA8-72FCD98F94C1}" destId="{F668862A-001F-420E-82A1-FF50CD2A8469}" srcOrd="0" destOrd="0" presId="urn:microsoft.com/office/officeart/2005/8/layout/hierarchy1"/>
    <dgm:cxn modelId="{02461CF1-4E38-47D0-BC85-96B9DD3C26C8}" type="presParOf" srcId="{F668862A-001F-420E-82A1-FF50CD2A8469}" destId="{7B031BB9-3E67-4877-A869-6E15ACCBC787}" srcOrd="0" destOrd="0" presId="urn:microsoft.com/office/officeart/2005/8/layout/hierarchy1"/>
    <dgm:cxn modelId="{91495BA3-355B-4C19-8605-EA482670B8C8}" type="presParOf" srcId="{F668862A-001F-420E-82A1-FF50CD2A8469}" destId="{40D651EA-E336-40C9-AAED-7EAF656B4067}" srcOrd="1" destOrd="0" presId="urn:microsoft.com/office/officeart/2005/8/layout/hierarchy1"/>
    <dgm:cxn modelId="{79942D95-A6CC-4F19-9C4D-C61311CC1344}" type="presParOf" srcId="{7D63F74D-654C-435A-ACA8-72FCD98F94C1}" destId="{FA2F024B-F35F-460E-94A9-0B20B1CB8C06}" srcOrd="1" destOrd="0" presId="urn:microsoft.com/office/officeart/2005/8/layout/hierarchy1"/>
    <dgm:cxn modelId="{CFB0AD74-5CFE-4CB5-A668-05996D5CD87D}" type="presParOf" srcId="{FA2F024B-F35F-460E-94A9-0B20B1CB8C06}" destId="{E3D17E00-5AB8-461C-82EA-19AB7A1F244F}" srcOrd="0" destOrd="0" presId="urn:microsoft.com/office/officeart/2005/8/layout/hierarchy1"/>
    <dgm:cxn modelId="{410DE5CF-9BA2-4AC3-B510-57C3C330E58E}" type="presParOf" srcId="{FA2F024B-F35F-460E-94A9-0B20B1CB8C06}" destId="{8D506911-9510-4AD9-89B4-CB765F6335D0}" srcOrd="1" destOrd="0" presId="urn:microsoft.com/office/officeart/2005/8/layout/hierarchy1"/>
    <dgm:cxn modelId="{21D0F4D9-E8ED-4C61-965E-77636E7FEAB3}" type="presParOf" srcId="{8D506911-9510-4AD9-89B4-CB765F6335D0}" destId="{8011E9DB-D2CE-44AB-8BC2-815D1660CFC4}" srcOrd="0" destOrd="0" presId="urn:microsoft.com/office/officeart/2005/8/layout/hierarchy1"/>
    <dgm:cxn modelId="{993075DD-0A4D-4BAA-9E11-54CC1D4DC3F9}" type="presParOf" srcId="{8011E9DB-D2CE-44AB-8BC2-815D1660CFC4}" destId="{9E8F110E-809E-4FC9-BF92-94104F78A9B1}" srcOrd="0" destOrd="0" presId="urn:microsoft.com/office/officeart/2005/8/layout/hierarchy1"/>
    <dgm:cxn modelId="{F57A0FD3-2047-46CB-A4C8-D235CF4DA3B4}" type="presParOf" srcId="{8011E9DB-D2CE-44AB-8BC2-815D1660CFC4}" destId="{F8F703A4-2DD2-4EC5-BB00-40FAFBE595BB}" srcOrd="1" destOrd="0" presId="urn:microsoft.com/office/officeart/2005/8/layout/hierarchy1"/>
    <dgm:cxn modelId="{00BC0C23-FB83-4B57-984B-B2158AFDCD5E}" type="presParOf" srcId="{8D506911-9510-4AD9-89B4-CB765F6335D0}" destId="{FE806EBB-5F7B-4A69-A8B0-9595795C70A1}" srcOrd="1" destOrd="0" presId="urn:microsoft.com/office/officeart/2005/8/layout/hierarchy1"/>
    <dgm:cxn modelId="{4A3C7F99-983F-49BF-B470-6E7256E8D73F}" type="presParOf" srcId="{FA2F024B-F35F-460E-94A9-0B20B1CB8C06}" destId="{6CCF6448-B050-4BC4-823F-3EE6E2DB8DAD}" srcOrd="2" destOrd="0" presId="urn:microsoft.com/office/officeart/2005/8/layout/hierarchy1"/>
    <dgm:cxn modelId="{E2F7B8B5-37EA-4235-AC9E-6B041B6FBEE0}" type="presParOf" srcId="{FA2F024B-F35F-460E-94A9-0B20B1CB8C06}" destId="{5999EC04-43EE-4A26-83C3-116B18359DD4}" srcOrd="3" destOrd="0" presId="urn:microsoft.com/office/officeart/2005/8/layout/hierarchy1"/>
    <dgm:cxn modelId="{58A3B9D8-AD04-4FBC-8474-F8FB7641DE64}" type="presParOf" srcId="{5999EC04-43EE-4A26-83C3-116B18359DD4}" destId="{FE623620-DBBD-442B-A5C6-ED1649369437}" srcOrd="0" destOrd="0" presId="urn:microsoft.com/office/officeart/2005/8/layout/hierarchy1"/>
    <dgm:cxn modelId="{1BB40672-6A14-4288-B9B8-6570F12A477F}" type="presParOf" srcId="{FE623620-DBBD-442B-A5C6-ED1649369437}" destId="{EA7E79CD-1508-488F-8809-FD027EDD05A8}" srcOrd="0" destOrd="0" presId="urn:microsoft.com/office/officeart/2005/8/layout/hierarchy1"/>
    <dgm:cxn modelId="{8C4B557A-31CE-4945-939B-2822E0B1866B}" type="presParOf" srcId="{FE623620-DBBD-442B-A5C6-ED1649369437}" destId="{5FCB2952-116C-4A0F-8636-AC79570168BD}" srcOrd="1" destOrd="0" presId="urn:microsoft.com/office/officeart/2005/8/layout/hierarchy1"/>
    <dgm:cxn modelId="{F1635405-33C1-4370-AD66-E2C68C2E7B65}" type="presParOf" srcId="{5999EC04-43EE-4A26-83C3-116B18359DD4}" destId="{29471FF0-03A9-4B01-AF9B-BC78C409016D}" srcOrd="1" destOrd="0" presId="urn:microsoft.com/office/officeart/2005/8/layout/hierarchy1"/>
    <dgm:cxn modelId="{196CA039-2525-4D3C-8356-30E09BB907E8}" type="presParOf" srcId="{FA2F024B-F35F-460E-94A9-0B20B1CB8C06}" destId="{D8BE5161-D6F6-4C9D-A18B-68384D80BF72}" srcOrd="4" destOrd="0" presId="urn:microsoft.com/office/officeart/2005/8/layout/hierarchy1"/>
    <dgm:cxn modelId="{094B6AE2-B897-489A-A65C-5FD12A45FE4B}" type="presParOf" srcId="{FA2F024B-F35F-460E-94A9-0B20B1CB8C06}" destId="{EBE07D52-94A3-41C8-80F2-D9A1EFCBA995}" srcOrd="5" destOrd="0" presId="urn:microsoft.com/office/officeart/2005/8/layout/hierarchy1"/>
    <dgm:cxn modelId="{72F2595D-1B8C-497B-A6E7-32DA8A84ABFF}" type="presParOf" srcId="{EBE07D52-94A3-41C8-80F2-D9A1EFCBA995}" destId="{F660AB56-1CC5-4C17-9153-D42B2CDEBE87}" srcOrd="0" destOrd="0" presId="urn:microsoft.com/office/officeart/2005/8/layout/hierarchy1"/>
    <dgm:cxn modelId="{AC1FE0C1-CEE2-4A8E-8C51-3639AE180865}" type="presParOf" srcId="{F660AB56-1CC5-4C17-9153-D42B2CDEBE87}" destId="{807AE8B6-CDC8-4A69-AA1E-477EA8315932}" srcOrd="0" destOrd="0" presId="urn:microsoft.com/office/officeart/2005/8/layout/hierarchy1"/>
    <dgm:cxn modelId="{1A24E4A7-7754-4AB4-A571-43C557A3C00A}" type="presParOf" srcId="{F660AB56-1CC5-4C17-9153-D42B2CDEBE87}" destId="{500ED177-30D9-4D76-A4E7-5E2EEC26F8FD}" srcOrd="1" destOrd="0" presId="urn:microsoft.com/office/officeart/2005/8/layout/hierarchy1"/>
    <dgm:cxn modelId="{A0E8A0E5-7889-42C2-BA18-08D9DAA58BAD}" type="presParOf" srcId="{EBE07D52-94A3-41C8-80F2-D9A1EFCBA995}" destId="{03B698D5-6968-4000-9C3C-0974B85D1485}" srcOrd="1" destOrd="0" presId="urn:microsoft.com/office/officeart/2005/8/layout/hierarchy1"/>
    <dgm:cxn modelId="{A3428A17-B0B4-4063-AAD6-AD7869C25DE3}" type="presParOf" srcId="{7CD2B895-FE70-4AE5-BF1A-DF946E0297BD}" destId="{19FCEF09-2D0E-4C2A-A61E-0E3C74FB798D}" srcOrd="2" destOrd="0" presId="urn:microsoft.com/office/officeart/2005/8/layout/hierarchy1"/>
    <dgm:cxn modelId="{B5B2E8EA-E073-4EA8-AD3A-19A001FCF411}" type="presParOf" srcId="{7CD2B895-FE70-4AE5-BF1A-DF946E0297BD}" destId="{4A91E7B5-98B5-4787-98E4-2D4B7C25A67A}" srcOrd="3" destOrd="0" presId="urn:microsoft.com/office/officeart/2005/8/layout/hierarchy1"/>
    <dgm:cxn modelId="{FBEC62DD-A92D-45DE-8F04-4DD0B171AFDD}" type="presParOf" srcId="{4A91E7B5-98B5-4787-98E4-2D4B7C25A67A}" destId="{CAFD5D8B-67CD-4470-A8D8-772ABAC68EC1}" srcOrd="0" destOrd="0" presId="urn:microsoft.com/office/officeart/2005/8/layout/hierarchy1"/>
    <dgm:cxn modelId="{5280BF7E-BC57-41EA-8D16-C7B9015621D6}" type="presParOf" srcId="{CAFD5D8B-67CD-4470-A8D8-772ABAC68EC1}" destId="{1482DD5A-DF58-4BCB-9C48-F15D5AD1201D}" srcOrd="0" destOrd="0" presId="urn:microsoft.com/office/officeart/2005/8/layout/hierarchy1"/>
    <dgm:cxn modelId="{DA84441F-BFDB-49C5-8C20-669C5337B556}" type="presParOf" srcId="{CAFD5D8B-67CD-4470-A8D8-772ABAC68EC1}" destId="{AB31A5D6-D563-4517-8489-3E49639646E0}" srcOrd="1" destOrd="0" presId="urn:microsoft.com/office/officeart/2005/8/layout/hierarchy1"/>
    <dgm:cxn modelId="{3B57B33A-1911-42CB-B02A-0ABCCBF20A64}" type="presParOf" srcId="{4A91E7B5-98B5-4787-98E4-2D4B7C25A67A}" destId="{6462FD0C-0B90-4F63-9A89-0C579789356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CEF09-2D0E-4C2A-A61E-0E3C74FB798D}">
      <dsp:nvSpPr>
        <dsp:cNvPr id="0" name=""/>
        <dsp:cNvSpPr/>
      </dsp:nvSpPr>
      <dsp:spPr>
        <a:xfrm>
          <a:off x="6551533" y="2716674"/>
          <a:ext cx="837627" cy="398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657"/>
              </a:lnTo>
              <a:lnTo>
                <a:pt x="837627" y="271657"/>
              </a:lnTo>
              <a:lnTo>
                <a:pt x="837627" y="398634"/>
              </a:lnTo>
            </a:path>
          </a:pathLst>
        </a:custGeom>
        <a:noFill/>
        <a:ln w="158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BE5161-D6F6-4C9D-A18B-68384D80BF72}">
      <dsp:nvSpPr>
        <dsp:cNvPr id="0" name=""/>
        <dsp:cNvSpPr/>
      </dsp:nvSpPr>
      <dsp:spPr>
        <a:xfrm>
          <a:off x="5713906" y="3985679"/>
          <a:ext cx="1675254" cy="398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657"/>
              </a:lnTo>
              <a:lnTo>
                <a:pt x="1675254" y="271657"/>
              </a:lnTo>
              <a:lnTo>
                <a:pt x="1675254" y="398634"/>
              </a:lnTo>
            </a:path>
          </a:pathLst>
        </a:custGeom>
        <a:noFill/>
        <a:ln w="158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CF6448-B050-4BC4-823F-3EE6E2DB8DAD}">
      <dsp:nvSpPr>
        <dsp:cNvPr id="0" name=""/>
        <dsp:cNvSpPr/>
      </dsp:nvSpPr>
      <dsp:spPr>
        <a:xfrm>
          <a:off x="5668186" y="3985679"/>
          <a:ext cx="91440" cy="398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8634"/>
              </a:lnTo>
            </a:path>
          </a:pathLst>
        </a:custGeom>
        <a:noFill/>
        <a:ln w="158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D17E00-5AB8-461C-82EA-19AB7A1F244F}">
      <dsp:nvSpPr>
        <dsp:cNvPr id="0" name=""/>
        <dsp:cNvSpPr/>
      </dsp:nvSpPr>
      <dsp:spPr>
        <a:xfrm>
          <a:off x="4038652" y="3985679"/>
          <a:ext cx="1675254" cy="398634"/>
        </a:xfrm>
        <a:custGeom>
          <a:avLst/>
          <a:gdLst/>
          <a:ahLst/>
          <a:cxnLst/>
          <a:rect l="0" t="0" r="0" b="0"/>
          <a:pathLst>
            <a:path>
              <a:moveTo>
                <a:pt x="1675254" y="0"/>
              </a:moveTo>
              <a:lnTo>
                <a:pt x="1675254" y="271657"/>
              </a:lnTo>
              <a:lnTo>
                <a:pt x="0" y="271657"/>
              </a:lnTo>
              <a:lnTo>
                <a:pt x="0" y="398634"/>
              </a:lnTo>
            </a:path>
          </a:pathLst>
        </a:custGeom>
        <a:noFill/>
        <a:ln w="158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89E6C8-41A6-4742-BE00-AC827A430CDA}">
      <dsp:nvSpPr>
        <dsp:cNvPr id="0" name=""/>
        <dsp:cNvSpPr/>
      </dsp:nvSpPr>
      <dsp:spPr>
        <a:xfrm>
          <a:off x="5713906" y="2716674"/>
          <a:ext cx="837627" cy="398634"/>
        </a:xfrm>
        <a:custGeom>
          <a:avLst/>
          <a:gdLst/>
          <a:ahLst/>
          <a:cxnLst/>
          <a:rect l="0" t="0" r="0" b="0"/>
          <a:pathLst>
            <a:path>
              <a:moveTo>
                <a:pt x="837627" y="0"/>
              </a:moveTo>
              <a:lnTo>
                <a:pt x="837627" y="271657"/>
              </a:lnTo>
              <a:lnTo>
                <a:pt x="0" y="271657"/>
              </a:lnTo>
              <a:lnTo>
                <a:pt x="0" y="398634"/>
              </a:lnTo>
            </a:path>
          </a:pathLst>
        </a:custGeom>
        <a:noFill/>
        <a:ln w="158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46B032-D8D6-4B8E-AFEA-2BD3CD8BD382}">
      <dsp:nvSpPr>
        <dsp:cNvPr id="0" name=""/>
        <dsp:cNvSpPr/>
      </dsp:nvSpPr>
      <dsp:spPr>
        <a:xfrm>
          <a:off x="4457465" y="1447669"/>
          <a:ext cx="2094067" cy="398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657"/>
              </a:lnTo>
              <a:lnTo>
                <a:pt x="2094067" y="271657"/>
              </a:lnTo>
              <a:lnTo>
                <a:pt x="2094067" y="398634"/>
              </a:lnTo>
            </a:path>
          </a:pathLst>
        </a:custGeom>
        <a:noFill/>
        <a:ln w="15875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AFDDC4-E491-4187-8D65-E3D7CD65E01C}">
      <dsp:nvSpPr>
        <dsp:cNvPr id="0" name=""/>
        <dsp:cNvSpPr/>
      </dsp:nvSpPr>
      <dsp:spPr>
        <a:xfrm>
          <a:off x="2363398" y="2716674"/>
          <a:ext cx="1675254" cy="398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657"/>
              </a:lnTo>
              <a:lnTo>
                <a:pt x="1675254" y="271657"/>
              </a:lnTo>
              <a:lnTo>
                <a:pt x="1675254" y="398634"/>
              </a:lnTo>
            </a:path>
          </a:pathLst>
        </a:custGeom>
        <a:noFill/>
        <a:ln w="158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B38AEF-EE63-4211-861C-DBBA8D9815B4}">
      <dsp:nvSpPr>
        <dsp:cNvPr id="0" name=""/>
        <dsp:cNvSpPr/>
      </dsp:nvSpPr>
      <dsp:spPr>
        <a:xfrm>
          <a:off x="2317678" y="2716674"/>
          <a:ext cx="91440" cy="398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8634"/>
              </a:lnTo>
            </a:path>
          </a:pathLst>
        </a:custGeom>
        <a:noFill/>
        <a:ln w="158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261360-9D28-4BF0-B11E-2F1490D7F0C7}">
      <dsp:nvSpPr>
        <dsp:cNvPr id="0" name=""/>
        <dsp:cNvSpPr/>
      </dsp:nvSpPr>
      <dsp:spPr>
        <a:xfrm>
          <a:off x="688144" y="2716674"/>
          <a:ext cx="1675254" cy="398634"/>
        </a:xfrm>
        <a:custGeom>
          <a:avLst/>
          <a:gdLst/>
          <a:ahLst/>
          <a:cxnLst/>
          <a:rect l="0" t="0" r="0" b="0"/>
          <a:pathLst>
            <a:path>
              <a:moveTo>
                <a:pt x="1675254" y="0"/>
              </a:moveTo>
              <a:lnTo>
                <a:pt x="1675254" y="271657"/>
              </a:lnTo>
              <a:lnTo>
                <a:pt x="0" y="271657"/>
              </a:lnTo>
              <a:lnTo>
                <a:pt x="0" y="398634"/>
              </a:lnTo>
            </a:path>
          </a:pathLst>
        </a:custGeom>
        <a:noFill/>
        <a:ln w="1587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D5FB3A-562A-4230-A9EF-440B9B90FED4}">
      <dsp:nvSpPr>
        <dsp:cNvPr id="0" name=""/>
        <dsp:cNvSpPr/>
      </dsp:nvSpPr>
      <dsp:spPr>
        <a:xfrm>
          <a:off x="2363398" y="1447669"/>
          <a:ext cx="2094067" cy="398634"/>
        </a:xfrm>
        <a:custGeom>
          <a:avLst/>
          <a:gdLst/>
          <a:ahLst/>
          <a:cxnLst/>
          <a:rect l="0" t="0" r="0" b="0"/>
          <a:pathLst>
            <a:path>
              <a:moveTo>
                <a:pt x="2094067" y="0"/>
              </a:moveTo>
              <a:lnTo>
                <a:pt x="2094067" y="271657"/>
              </a:lnTo>
              <a:lnTo>
                <a:pt x="0" y="271657"/>
              </a:lnTo>
              <a:lnTo>
                <a:pt x="0" y="398634"/>
              </a:lnTo>
            </a:path>
          </a:pathLst>
        </a:custGeom>
        <a:noFill/>
        <a:ln w="15875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CA295-78B4-4826-AB40-BCCD82B1C14E}">
      <dsp:nvSpPr>
        <dsp:cNvPr id="0" name=""/>
        <dsp:cNvSpPr/>
      </dsp:nvSpPr>
      <dsp:spPr>
        <a:xfrm>
          <a:off x="3032010" y="577298"/>
          <a:ext cx="2850909" cy="870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B2E7620-3B49-4AAE-99D5-8E8EE49278D2}">
      <dsp:nvSpPr>
        <dsp:cNvPr id="0" name=""/>
        <dsp:cNvSpPr/>
      </dsp:nvSpPr>
      <dsp:spPr>
        <a:xfrm>
          <a:off x="3184306" y="721979"/>
          <a:ext cx="2850909" cy="87037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cap="none" spc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İnsan Parazitleri</a:t>
          </a:r>
          <a:endParaRPr lang="tr-TR" sz="2000" b="1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3209798" y="747471"/>
        <a:ext cx="2799925" cy="819386"/>
      </dsp:txXfrm>
    </dsp:sp>
    <dsp:sp modelId="{5D8B5EF5-1FC7-4CDD-BC3E-76075C5AAC6F}">
      <dsp:nvSpPr>
        <dsp:cNvPr id="0" name=""/>
        <dsp:cNvSpPr/>
      </dsp:nvSpPr>
      <dsp:spPr>
        <a:xfrm>
          <a:off x="1678066" y="1846303"/>
          <a:ext cx="1370662" cy="870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3A66F97-097B-4A20-8DE6-FA1005A2C661}">
      <dsp:nvSpPr>
        <dsp:cNvPr id="0" name=""/>
        <dsp:cNvSpPr/>
      </dsp:nvSpPr>
      <dsp:spPr>
        <a:xfrm>
          <a:off x="1830362" y="1990984"/>
          <a:ext cx="1370662" cy="87037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Protozoa</a:t>
          </a:r>
          <a:endParaRPr lang="tr-TR" sz="1800" b="1" kern="1200" dirty="0"/>
        </a:p>
      </dsp:txBody>
      <dsp:txXfrm>
        <a:off x="1855854" y="2016476"/>
        <a:ext cx="1319678" cy="819386"/>
      </dsp:txXfrm>
    </dsp:sp>
    <dsp:sp modelId="{D0721304-087C-435C-8251-E390DAF08444}">
      <dsp:nvSpPr>
        <dsp:cNvPr id="0" name=""/>
        <dsp:cNvSpPr/>
      </dsp:nvSpPr>
      <dsp:spPr>
        <a:xfrm>
          <a:off x="2812" y="3115308"/>
          <a:ext cx="1370662" cy="870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1C434DC-45AE-418C-90C0-75F364E0CB80}">
      <dsp:nvSpPr>
        <dsp:cNvPr id="0" name=""/>
        <dsp:cNvSpPr/>
      </dsp:nvSpPr>
      <dsp:spPr>
        <a:xfrm>
          <a:off x="155108" y="3259989"/>
          <a:ext cx="1370662" cy="87037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Amipler ve Kamçılılar</a:t>
          </a:r>
          <a:endParaRPr lang="tr-TR" sz="1800" b="1" kern="1200" dirty="0"/>
        </a:p>
      </dsp:txBody>
      <dsp:txXfrm>
        <a:off x="180600" y="3285481"/>
        <a:ext cx="1319678" cy="819386"/>
      </dsp:txXfrm>
    </dsp:sp>
    <dsp:sp modelId="{056A5473-38EE-4177-A4DA-D856983700E9}">
      <dsp:nvSpPr>
        <dsp:cNvPr id="0" name=""/>
        <dsp:cNvSpPr/>
      </dsp:nvSpPr>
      <dsp:spPr>
        <a:xfrm>
          <a:off x="1678066" y="3115308"/>
          <a:ext cx="1370662" cy="870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4633F39-4FA0-4CD8-8279-87CD58802346}">
      <dsp:nvSpPr>
        <dsp:cNvPr id="0" name=""/>
        <dsp:cNvSpPr/>
      </dsp:nvSpPr>
      <dsp:spPr>
        <a:xfrm>
          <a:off x="1830362" y="3259989"/>
          <a:ext cx="1370662" cy="87037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Coccidia</a:t>
          </a:r>
          <a:endParaRPr lang="tr-TR" sz="1800" b="1" kern="1200" dirty="0"/>
        </a:p>
      </dsp:txBody>
      <dsp:txXfrm>
        <a:off x="1855854" y="3285481"/>
        <a:ext cx="1319678" cy="819386"/>
      </dsp:txXfrm>
    </dsp:sp>
    <dsp:sp modelId="{47EF5B11-2A77-4EB2-B84F-FAF1AB55C941}">
      <dsp:nvSpPr>
        <dsp:cNvPr id="0" name=""/>
        <dsp:cNvSpPr/>
      </dsp:nvSpPr>
      <dsp:spPr>
        <a:xfrm>
          <a:off x="3353320" y="3115308"/>
          <a:ext cx="1370662" cy="870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F9FF55F-BEEF-4639-B39C-9C3F5AB1761F}">
      <dsp:nvSpPr>
        <dsp:cNvPr id="0" name=""/>
        <dsp:cNvSpPr/>
      </dsp:nvSpPr>
      <dsp:spPr>
        <a:xfrm>
          <a:off x="3505616" y="3259989"/>
          <a:ext cx="1370662" cy="87037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Ciliata (kirpikliler)</a:t>
          </a:r>
          <a:endParaRPr lang="tr-TR" sz="1800" b="1" kern="1200" dirty="0"/>
        </a:p>
      </dsp:txBody>
      <dsp:txXfrm>
        <a:off x="3531108" y="3285481"/>
        <a:ext cx="1319678" cy="819386"/>
      </dsp:txXfrm>
    </dsp:sp>
    <dsp:sp modelId="{989DE620-3FB0-4B73-AB60-0719C182C1E6}">
      <dsp:nvSpPr>
        <dsp:cNvPr id="0" name=""/>
        <dsp:cNvSpPr/>
      </dsp:nvSpPr>
      <dsp:spPr>
        <a:xfrm>
          <a:off x="5866201" y="1846303"/>
          <a:ext cx="1370662" cy="870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375BEA3-8147-43EA-A2A8-E607A3E95A30}">
      <dsp:nvSpPr>
        <dsp:cNvPr id="0" name=""/>
        <dsp:cNvSpPr/>
      </dsp:nvSpPr>
      <dsp:spPr>
        <a:xfrm>
          <a:off x="6018497" y="1990984"/>
          <a:ext cx="1370662" cy="87037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 err="1"/>
            <a:t>Metazoa</a:t>
          </a:r>
          <a:endParaRPr lang="tr-TR" sz="1800" b="1" kern="1200" dirty="0"/>
        </a:p>
      </dsp:txBody>
      <dsp:txXfrm>
        <a:off x="6043989" y="2016476"/>
        <a:ext cx="1319678" cy="819386"/>
      </dsp:txXfrm>
    </dsp:sp>
    <dsp:sp modelId="{7B031BB9-3E67-4877-A869-6E15ACCBC787}">
      <dsp:nvSpPr>
        <dsp:cNvPr id="0" name=""/>
        <dsp:cNvSpPr/>
      </dsp:nvSpPr>
      <dsp:spPr>
        <a:xfrm>
          <a:off x="5028574" y="3115308"/>
          <a:ext cx="1370662" cy="870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0D651EA-E336-40C9-AAED-7EAF656B4067}">
      <dsp:nvSpPr>
        <dsp:cNvPr id="0" name=""/>
        <dsp:cNvSpPr/>
      </dsp:nvSpPr>
      <dsp:spPr>
        <a:xfrm>
          <a:off x="5180870" y="3259989"/>
          <a:ext cx="1370662" cy="87037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Helmintler</a:t>
          </a:r>
        </a:p>
      </dsp:txBody>
      <dsp:txXfrm>
        <a:off x="5206362" y="3285481"/>
        <a:ext cx="1319678" cy="819386"/>
      </dsp:txXfrm>
    </dsp:sp>
    <dsp:sp modelId="{9E8F110E-809E-4FC9-BF92-94104F78A9B1}">
      <dsp:nvSpPr>
        <dsp:cNvPr id="0" name=""/>
        <dsp:cNvSpPr/>
      </dsp:nvSpPr>
      <dsp:spPr>
        <a:xfrm>
          <a:off x="3353320" y="4384313"/>
          <a:ext cx="1370662" cy="870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8F703A4-2DD2-4EC5-BB00-40FAFBE595BB}">
      <dsp:nvSpPr>
        <dsp:cNvPr id="0" name=""/>
        <dsp:cNvSpPr/>
      </dsp:nvSpPr>
      <dsp:spPr>
        <a:xfrm>
          <a:off x="3505616" y="4528994"/>
          <a:ext cx="1370662" cy="87037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Trematodlar</a:t>
          </a:r>
        </a:p>
      </dsp:txBody>
      <dsp:txXfrm>
        <a:off x="3531108" y="4554486"/>
        <a:ext cx="1319678" cy="819386"/>
      </dsp:txXfrm>
    </dsp:sp>
    <dsp:sp modelId="{EA7E79CD-1508-488F-8809-FD027EDD05A8}">
      <dsp:nvSpPr>
        <dsp:cNvPr id="0" name=""/>
        <dsp:cNvSpPr/>
      </dsp:nvSpPr>
      <dsp:spPr>
        <a:xfrm>
          <a:off x="5028574" y="4384313"/>
          <a:ext cx="1370662" cy="870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FCB2952-116C-4A0F-8636-AC79570168BD}">
      <dsp:nvSpPr>
        <dsp:cNvPr id="0" name=""/>
        <dsp:cNvSpPr/>
      </dsp:nvSpPr>
      <dsp:spPr>
        <a:xfrm>
          <a:off x="5180870" y="4528994"/>
          <a:ext cx="1370662" cy="87037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Sestodlar</a:t>
          </a:r>
          <a:endParaRPr lang="tr-TR" sz="1800" b="1" kern="1200" dirty="0"/>
        </a:p>
      </dsp:txBody>
      <dsp:txXfrm>
        <a:off x="5206362" y="4554486"/>
        <a:ext cx="1319678" cy="819386"/>
      </dsp:txXfrm>
    </dsp:sp>
    <dsp:sp modelId="{807AE8B6-CDC8-4A69-AA1E-477EA8315932}">
      <dsp:nvSpPr>
        <dsp:cNvPr id="0" name=""/>
        <dsp:cNvSpPr/>
      </dsp:nvSpPr>
      <dsp:spPr>
        <a:xfrm>
          <a:off x="6703828" y="4384313"/>
          <a:ext cx="1370662" cy="870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00ED177-30D9-4D76-A4E7-5E2EEC26F8FD}">
      <dsp:nvSpPr>
        <dsp:cNvPr id="0" name=""/>
        <dsp:cNvSpPr/>
      </dsp:nvSpPr>
      <dsp:spPr>
        <a:xfrm>
          <a:off x="6856124" y="4528994"/>
          <a:ext cx="1370662" cy="87037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Nematodlar</a:t>
          </a:r>
          <a:endParaRPr lang="tr-TR" sz="1800" b="1" kern="1200" dirty="0"/>
        </a:p>
      </dsp:txBody>
      <dsp:txXfrm>
        <a:off x="6881616" y="4554486"/>
        <a:ext cx="1319678" cy="819386"/>
      </dsp:txXfrm>
    </dsp:sp>
    <dsp:sp modelId="{1482DD5A-DF58-4BCB-9C48-F15D5AD1201D}">
      <dsp:nvSpPr>
        <dsp:cNvPr id="0" name=""/>
        <dsp:cNvSpPr/>
      </dsp:nvSpPr>
      <dsp:spPr>
        <a:xfrm>
          <a:off x="6703828" y="3115308"/>
          <a:ext cx="1370662" cy="870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B31A5D6-D563-4517-8489-3E49639646E0}">
      <dsp:nvSpPr>
        <dsp:cNvPr id="0" name=""/>
        <dsp:cNvSpPr/>
      </dsp:nvSpPr>
      <dsp:spPr>
        <a:xfrm>
          <a:off x="6856124" y="3259989"/>
          <a:ext cx="1370662" cy="870370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Eklem bacaklılar</a:t>
          </a:r>
          <a:endParaRPr lang="tr-TR" sz="1800" b="1" kern="1200" dirty="0"/>
        </a:p>
      </dsp:txBody>
      <dsp:txXfrm>
        <a:off x="6881616" y="3285481"/>
        <a:ext cx="1319678" cy="819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24E9-8C4C-4671-BF53-0AC363B79044}" type="datetimeFigureOut">
              <a:rPr lang="tr-TR" smtClean="0"/>
              <a:pPr/>
              <a:t>14.01.2024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24E9-8C4C-4671-BF53-0AC363B79044}" type="datetimeFigureOut">
              <a:rPr lang="tr-TR" smtClean="0"/>
              <a:pPr/>
              <a:t>14.01.2024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33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24E9-8C4C-4671-BF53-0AC363B79044}" type="datetimeFigureOut">
              <a:rPr lang="tr-TR" smtClean="0"/>
              <a:pPr/>
              <a:t>14.01.2024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28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52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24E9-8C4C-4671-BF53-0AC363B79044}" type="datetimeFigureOut">
              <a:rPr lang="tr-TR" smtClean="0"/>
              <a:pPr/>
              <a:t>14.01.2024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8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24E9-8C4C-4671-BF53-0AC363B79044}" type="datetimeFigureOut">
              <a:rPr lang="tr-TR" smtClean="0"/>
              <a:pPr/>
              <a:t>14.01.2024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456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24E9-8C4C-4671-BF53-0AC363B79044}" type="datetimeFigureOut">
              <a:rPr lang="tr-TR" smtClean="0"/>
              <a:pPr/>
              <a:t>14.01.2024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77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24E9-8C4C-4671-BF53-0AC363B79044}" type="datetimeFigureOut">
              <a:rPr lang="tr-TR" smtClean="0"/>
              <a:pPr/>
              <a:t>14.01.2024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464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24E9-8C4C-4671-BF53-0AC363B79044}" type="datetimeFigureOut">
              <a:rPr lang="tr-TR" smtClean="0"/>
              <a:pPr/>
              <a:t>14.01.2024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8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8E624E9-8C4C-4671-BF53-0AC363B79044}" type="datetimeFigureOut">
              <a:rPr lang="tr-TR" smtClean="0"/>
              <a:pPr/>
              <a:t>14.01.2024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5185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624E9-8C4C-4671-BF53-0AC363B79044}" type="datetimeFigureOut">
              <a:rPr lang="tr-TR" smtClean="0"/>
              <a:pPr/>
              <a:t>14.01.2024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66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8E624E9-8C4C-4671-BF53-0AC363B79044}" type="datetimeFigureOut">
              <a:rPr lang="tr-TR" smtClean="0"/>
              <a:pPr/>
              <a:t>14.01.2024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1B2321E-0460-489F-9312-792AB914509E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052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2650616"/>
          </a:xfrm>
        </p:spPr>
        <p:txBody>
          <a:bodyPr/>
          <a:lstStyle/>
          <a:p>
            <a:r>
              <a:rPr lang="tr-TR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Tıbbi Önemi Olan Parazitler</a:t>
            </a:r>
          </a:p>
        </p:txBody>
      </p:sp>
      <p:sp>
        <p:nvSpPr>
          <p:cNvPr id="3" name="1 Başlık"/>
          <p:cNvSpPr txBox="1">
            <a:spLocks/>
          </p:cNvSpPr>
          <p:nvPr/>
        </p:nvSpPr>
        <p:spPr>
          <a:xfrm>
            <a:off x="971600" y="4365104"/>
            <a:ext cx="7772400" cy="20025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827584" y="4531959"/>
            <a:ext cx="7772400" cy="16688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800" b="1" dirty="0">
                <a:solidFill>
                  <a:srgbClr val="000099"/>
                </a:solidFill>
              </a:rPr>
              <a:t>Dr. Duygu ÖCAL</a:t>
            </a:r>
          </a:p>
          <a:p>
            <a:pPr algn="ctr"/>
            <a:r>
              <a:rPr lang="tr-TR" sz="2800" b="1" dirty="0">
                <a:solidFill>
                  <a:srgbClr val="000099"/>
                </a:solidFill>
              </a:rPr>
              <a:t>Ankara Üniversitesi Tıp Fakültesi</a:t>
            </a:r>
          </a:p>
          <a:p>
            <a:pPr algn="ctr"/>
            <a:r>
              <a:rPr lang="tr-TR" sz="2800" b="1" dirty="0">
                <a:solidFill>
                  <a:srgbClr val="000099"/>
                </a:solidFill>
              </a:rPr>
              <a:t>Tıbbi Mikrobiyoloji Anabilim Dalı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4. </a:t>
            </a:r>
            <a:r>
              <a:rPr lang="tr-TR" sz="3600" b="1" dirty="0" err="1"/>
              <a:t>Genitoüriner</a:t>
            </a:r>
            <a:r>
              <a:rPr lang="tr-TR" sz="3600" b="1" dirty="0"/>
              <a:t> Sistem Örnekleri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 err="1">
                <a:sym typeface="Symbol"/>
              </a:rPr>
              <a:t>Vajinal</a:t>
            </a:r>
            <a:r>
              <a:rPr lang="tr-TR" sz="2400" b="1" dirty="0">
                <a:sym typeface="Symbol"/>
              </a:rPr>
              <a:t> akıntı, </a:t>
            </a:r>
            <a:r>
              <a:rPr lang="tr-TR" sz="2400" b="1" dirty="0" err="1">
                <a:sym typeface="Symbol"/>
              </a:rPr>
              <a:t>üretral</a:t>
            </a:r>
            <a:r>
              <a:rPr lang="tr-TR" sz="2400" b="1" dirty="0">
                <a:sym typeface="Symbol"/>
              </a:rPr>
              <a:t> akıntı</a:t>
            </a:r>
          </a:p>
          <a:p>
            <a:pPr lvl="1">
              <a:lnSpc>
                <a:spcPct val="150000"/>
              </a:lnSpc>
            </a:pPr>
            <a:r>
              <a:rPr lang="tr-TR" sz="2000" b="1" i="1" dirty="0" err="1">
                <a:sym typeface="Symbol"/>
              </a:rPr>
              <a:t>Trichomonas</a:t>
            </a:r>
            <a:r>
              <a:rPr lang="tr-TR" sz="2000" b="1" i="1" dirty="0">
                <a:sym typeface="Symbol"/>
              </a:rPr>
              <a:t> </a:t>
            </a:r>
            <a:r>
              <a:rPr lang="tr-TR" sz="2000" b="1" i="1" dirty="0" err="1">
                <a:sym typeface="Symbol"/>
              </a:rPr>
              <a:t>vaginalis</a:t>
            </a:r>
            <a:endParaRPr lang="tr-TR" sz="2000" b="1" dirty="0">
              <a:sym typeface="Symbol"/>
            </a:endParaRPr>
          </a:p>
          <a:p>
            <a:pPr>
              <a:lnSpc>
                <a:spcPct val="150000"/>
              </a:lnSpc>
            </a:pPr>
            <a:r>
              <a:rPr lang="tr-TR" sz="2400" b="1" dirty="0">
                <a:sym typeface="Symbol"/>
              </a:rPr>
              <a:t>İdrar</a:t>
            </a:r>
          </a:p>
          <a:p>
            <a:pPr lvl="1">
              <a:lnSpc>
                <a:spcPct val="150000"/>
              </a:lnSpc>
            </a:pPr>
            <a:r>
              <a:rPr lang="tr-TR" sz="2000" b="1" i="1" dirty="0" err="1">
                <a:sym typeface="Symbol"/>
              </a:rPr>
              <a:t>Trichomonas</a:t>
            </a:r>
            <a:r>
              <a:rPr lang="tr-TR" sz="2000" b="1" i="1" dirty="0">
                <a:sym typeface="Symbol"/>
              </a:rPr>
              <a:t> </a:t>
            </a:r>
            <a:r>
              <a:rPr lang="tr-TR" sz="2000" b="1" i="1" dirty="0" err="1">
                <a:sym typeface="Symbol"/>
              </a:rPr>
              <a:t>vaginalis</a:t>
            </a:r>
            <a:r>
              <a:rPr lang="tr-TR" sz="2000" b="1" i="1" dirty="0">
                <a:sym typeface="Symbol"/>
              </a:rPr>
              <a:t>  </a:t>
            </a:r>
          </a:p>
          <a:p>
            <a:pPr lvl="1">
              <a:lnSpc>
                <a:spcPct val="150000"/>
              </a:lnSpc>
            </a:pPr>
            <a:r>
              <a:rPr lang="tr-TR" sz="2000" b="1" dirty="0" err="1">
                <a:sym typeface="Symbol"/>
              </a:rPr>
              <a:t>Schistosoma</a:t>
            </a:r>
            <a:r>
              <a:rPr lang="tr-TR" sz="2000" b="1" dirty="0">
                <a:sym typeface="Symbol"/>
              </a:rPr>
              <a:t> yumurtaları</a:t>
            </a:r>
          </a:p>
          <a:p>
            <a:pPr lvl="2">
              <a:lnSpc>
                <a:spcPct val="150000"/>
              </a:lnSpc>
            </a:pPr>
            <a:r>
              <a:rPr lang="tr-TR" sz="1600" b="1" dirty="0" err="1">
                <a:sym typeface="Symbol"/>
              </a:rPr>
              <a:t>Schistosoma</a:t>
            </a:r>
            <a:r>
              <a:rPr lang="tr-TR" sz="1600" b="1" dirty="0">
                <a:sym typeface="Symbol"/>
              </a:rPr>
              <a:t> yumurtası araştırılması için 24 saatlik idrar veya gün ortasında alınan en az 10 ml son idrar örneği  alınmalıdır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b="1" dirty="0"/>
              <a:t>5. Solunum Sistemi Örnekleri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tr-TR" b="1" dirty="0"/>
              <a:t>Balgam</a:t>
            </a:r>
          </a:p>
          <a:p>
            <a:pPr lvl="1">
              <a:lnSpc>
                <a:spcPct val="160000"/>
              </a:lnSpc>
            </a:pPr>
            <a:r>
              <a:rPr lang="tr-TR" b="1" i="1" dirty="0" err="1"/>
              <a:t>Entamoeba</a:t>
            </a:r>
            <a:r>
              <a:rPr lang="tr-TR" b="1" i="1" dirty="0"/>
              <a:t> </a:t>
            </a:r>
            <a:r>
              <a:rPr lang="tr-TR" b="1" i="1" dirty="0" err="1"/>
              <a:t>histolytica</a:t>
            </a:r>
            <a:endParaRPr lang="tr-TR" b="1" i="1" dirty="0"/>
          </a:p>
          <a:p>
            <a:pPr lvl="1">
              <a:lnSpc>
                <a:spcPct val="160000"/>
              </a:lnSpc>
            </a:pPr>
            <a:r>
              <a:rPr lang="tr-TR" b="1" i="1" dirty="0" err="1"/>
              <a:t>Cryptosporidium</a:t>
            </a:r>
            <a:r>
              <a:rPr lang="tr-TR" b="1" i="1" dirty="0"/>
              <a:t> </a:t>
            </a:r>
            <a:r>
              <a:rPr lang="tr-TR" b="1" i="1" dirty="0" err="1"/>
              <a:t>parvum</a:t>
            </a:r>
            <a:endParaRPr lang="tr-TR" b="1" i="1" dirty="0"/>
          </a:p>
          <a:p>
            <a:pPr lvl="1">
              <a:lnSpc>
                <a:spcPct val="160000"/>
              </a:lnSpc>
            </a:pPr>
            <a:r>
              <a:rPr lang="tr-TR" b="1" i="1" dirty="0" err="1"/>
              <a:t>Strongyloides</a:t>
            </a:r>
            <a:r>
              <a:rPr lang="tr-TR" b="1" i="1" dirty="0"/>
              <a:t> </a:t>
            </a:r>
            <a:r>
              <a:rPr lang="tr-TR" b="1" i="1" dirty="0" err="1"/>
              <a:t>stercoralis</a:t>
            </a:r>
            <a:r>
              <a:rPr lang="tr-TR" b="1" i="1" dirty="0"/>
              <a:t> larvası</a:t>
            </a:r>
          </a:p>
          <a:p>
            <a:pPr lvl="1">
              <a:lnSpc>
                <a:spcPct val="160000"/>
              </a:lnSpc>
            </a:pPr>
            <a:r>
              <a:rPr lang="tr-TR" b="1" i="1" dirty="0" err="1"/>
              <a:t>Ascaris</a:t>
            </a:r>
            <a:r>
              <a:rPr lang="tr-TR" b="1" i="1" dirty="0"/>
              <a:t> </a:t>
            </a:r>
            <a:r>
              <a:rPr lang="tr-TR" b="1" i="1" dirty="0" err="1"/>
              <a:t>lumbricoides</a:t>
            </a:r>
            <a:r>
              <a:rPr lang="tr-TR" b="1" i="1" dirty="0"/>
              <a:t> larvası</a:t>
            </a:r>
          </a:p>
          <a:p>
            <a:pPr lvl="1">
              <a:lnSpc>
                <a:spcPct val="160000"/>
              </a:lnSpc>
            </a:pPr>
            <a:r>
              <a:rPr lang="tr-TR" b="1" i="1" dirty="0" err="1"/>
              <a:t>Echinococcus</a:t>
            </a:r>
            <a:r>
              <a:rPr lang="tr-TR" b="1" i="1" dirty="0"/>
              <a:t> </a:t>
            </a:r>
            <a:r>
              <a:rPr lang="tr-TR" b="1" i="1" dirty="0" err="1"/>
              <a:t>granulosus</a:t>
            </a:r>
            <a:r>
              <a:rPr lang="tr-TR" b="1" i="1" dirty="0"/>
              <a:t> </a:t>
            </a:r>
            <a:r>
              <a:rPr lang="tr-TR" b="1" dirty="0"/>
              <a:t>(</a:t>
            </a:r>
            <a:r>
              <a:rPr lang="tr-TR" b="1" dirty="0" err="1"/>
              <a:t>hidatik</a:t>
            </a:r>
            <a:r>
              <a:rPr lang="tr-TR" b="1" dirty="0"/>
              <a:t> kist sıvısı)</a:t>
            </a:r>
          </a:p>
          <a:p>
            <a:pPr>
              <a:lnSpc>
                <a:spcPct val="160000"/>
              </a:lnSpc>
            </a:pPr>
            <a:r>
              <a:rPr lang="tr-TR" b="1" dirty="0"/>
              <a:t>BAL</a:t>
            </a:r>
            <a:r>
              <a:rPr lang="tr-TR" b="1" dirty="0">
                <a:sym typeface="Symbol"/>
              </a:rPr>
              <a:t> </a:t>
            </a:r>
            <a:r>
              <a:rPr lang="tr-TR" b="1" dirty="0" err="1"/>
              <a:t>Pulmoner</a:t>
            </a:r>
            <a:r>
              <a:rPr lang="tr-TR" b="1" dirty="0"/>
              <a:t> </a:t>
            </a:r>
            <a:r>
              <a:rPr lang="tr-TR" b="1" dirty="0" err="1"/>
              <a:t>toksoplazmoz</a:t>
            </a:r>
            <a:r>
              <a:rPr lang="tr-TR" b="1" dirty="0"/>
              <a:t> şüphesinde</a:t>
            </a:r>
          </a:p>
          <a:p>
            <a:pPr>
              <a:lnSpc>
                <a:spcPct val="160000"/>
              </a:lnSpc>
            </a:pPr>
            <a:r>
              <a:rPr lang="tr-TR" b="1" dirty="0"/>
              <a:t>Akciğer </a:t>
            </a:r>
            <a:r>
              <a:rPr lang="tr-TR" b="1" dirty="0" err="1"/>
              <a:t>aspirasyon</a:t>
            </a:r>
            <a:r>
              <a:rPr lang="tr-TR" b="1" dirty="0"/>
              <a:t> materyali </a:t>
            </a:r>
            <a:r>
              <a:rPr lang="tr-TR" b="1" dirty="0">
                <a:sym typeface="Symbol"/>
              </a:rPr>
              <a:t> Kist </a:t>
            </a:r>
            <a:r>
              <a:rPr lang="tr-TR" b="1" dirty="0" err="1">
                <a:sym typeface="Symbol"/>
              </a:rPr>
              <a:t>hidatik</a:t>
            </a:r>
            <a:r>
              <a:rPr lang="tr-TR" b="1" dirty="0">
                <a:sym typeface="Symbol"/>
              </a:rPr>
              <a:t> şüphesinde</a:t>
            </a:r>
            <a:endParaRPr lang="tr-TR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6. Biyopsi örnekleri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2060848"/>
            <a:ext cx="8568952" cy="4464496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tr-TR" sz="2400" b="1" dirty="0"/>
              <a:t>Kemik iliği, Dalak, Lenf bezi</a:t>
            </a:r>
          </a:p>
          <a:p>
            <a:pPr lvl="1">
              <a:lnSpc>
                <a:spcPct val="160000"/>
              </a:lnSpc>
            </a:pPr>
            <a:r>
              <a:rPr lang="tr-TR" sz="2000" b="1" i="1" dirty="0" err="1"/>
              <a:t>Leishmania</a:t>
            </a:r>
            <a:r>
              <a:rPr lang="tr-TR" sz="2000" b="1" i="1" dirty="0"/>
              <a:t>, </a:t>
            </a:r>
            <a:r>
              <a:rPr lang="tr-TR" sz="2000" b="1" i="1" dirty="0" err="1"/>
              <a:t>Trypanosoma</a:t>
            </a:r>
            <a:r>
              <a:rPr lang="tr-TR" sz="2000" b="1" i="1" dirty="0"/>
              <a:t>, </a:t>
            </a:r>
            <a:r>
              <a:rPr lang="tr-TR" sz="2000" b="1" i="1" dirty="0" err="1"/>
              <a:t>Toxoplasma</a:t>
            </a:r>
            <a:r>
              <a:rPr lang="tr-TR" sz="2000" b="1" i="1" dirty="0"/>
              <a:t> </a:t>
            </a:r>
            <a:r>
              <a:rPr lang="tr-TR" sz="2000" b="1" dirty="0"/>
              <a:t>şüphesinde </a:t>
            </a:r>
          </a:p>
          <a:p>
            <a:pPr>
              <a:lnSpc>
                <a:spcPct val="160000"/>
              </a:lnSpc>
            </a:pPr>
            <a:r>
              <a:rPr lang="tr-TR" sz="2400" b="1" dirty="0"/>
              <a:t>Kas</a:t>
            </a:r>
          </a:p>
          <a:p>
            <a:pPr lvl="1">
              <a:lnSpc>
                <a:spcPct val="160000"/>
              </a:lnSpc>
            </a:pPr>
            <a:r>
              <a:rPr lang="tr-TR" sz="2000" b="1" i="1" dirty="0" err="1"/>
              <a:t>Trichinella</a:t>
            </a:r>
            <a:r>
              <a:rPr lang="tr-TR" sz="2000" b="1" i="1" dirty="0"/>
              <a:t> </a:t>
            </a:r>
            <a:r>
              <a:rPr lang="tr-TR" sz="2000" b="1" i="1" dirty="0" err="1"/>
              <a:t>spiralis</a:t>
            </a:r>
            <a:r>
              <a:rPr lang="tr-TR" sz="2000" b="1" dirty="0"/>
              <a:t> şüphesinde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7. Diğer örnekler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400" b="1" dirty="0"/>
              <a:t>BOS</a:t>
            </a:r>
          </a:p>
          <a:p>
            <a:pPr lvl="1">
              <a:lnSpc>
                <a:spcPct val="150000"/>
              </a:lnSpc>
            </a:pPr>
            <a:r>
              <a:rPr lang="tr-TR" sz="2000" b="1" dirty="0" err="1"/>
              <a:t>Amibik</a:t>
            </a:r>
            <a:r>
              <a:rPr lang="tr-TR" sz="2000" b="1" dirty="0"/>
              <a:t> ansefalit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Afrika uyku hastalığı</a:t>
            </a:r>
          </a:p>
          <a:p>
            <a:pPr>
              <a:lnSpc>
                <a:spcPct val="150000"/>
              </a:lnSpc>
            </a:pPr>
            <a:r>
              <a:rPr lang="tr-TR" sz="2400" b="1" dirty="0"/>
              <a:t>Kornea </a:t>
            </a:r>
            <a:r>
              <a:rPr lang="tr-TR" sz="2400" b="1" dirty="0" err="1"/>
              <a:t>Sürüntüsü</a:t>
            </a:r>
            <a:endParaRPr lang="tr-TR" sz="2400" b="1" dirty="0"/>
          </a:p>
          <a:p>
            <a:pPr lvl="1">
              <a:lnSpc>
                <a:spcPct val="150000"/>
              </a:lnSpc>
            </a:pPr>
            <a:r>
              <a:rPr lang="tr-TR" sz="2000" b="1" dirty="0" err="1"/>
              <a:t>Amibik</a:t>
            </a:r>
            <a:r>
              <a:rPr lang="tr-TR" sz="2000" b="1" dirty="0"/>
              <a:t> </a:t>
            </a:r>
            <a:r>
              <a:rPr lang="tr-TR" sz="2000" b="1" dirty="0" err="1"/>
              <a:t>keratit</a:t>
            </a:r>
            <a:endParaRPr lang="tr-TR" sz="2000" b="1" dirty="0"/>
          </a:p>
          <a:p>
            <a:pPr>
              <a:lnSpc>
                <a:spcPct val="150000"/>
              </a:lnSpc>
            </a:pPr>
            <a:endParaRPr lang="tr-TR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Tanı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752528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tr-TR" sz="2400" b="1" dirty="0"/>
              <a:t>Direkt </a:t>
            </a:r>
            <a:r>
              <a:rPr lang="tr-TR" sz="2400" b="1" dirty="0" err="1"/>
              <a:t>mikroskopik</a:t>
            </a:r>
            <a:r>
              <a:rPr lang="tr-TR" sz="2400" b="1" dirty="0"/>
              <a:t> inceleme</a:t>
            </a:r>
          </a:p>
          <a:p>
            <a:pPr>
              <a:lnSpc>
                <a:spcPct val="170000"/>
              </a:lnSpc>
            </a:pPr>
            <a:r>
              <a:rPr lang="tr-TR" sz="2400" b="1" dirty="0"/>
              <a:t>Boyalı </a:t>
            </a:r>
            <a:r>
              <a:rPr lang="tr-TR" sz="2400" b="1" dirty="0" err="1"/>
              <a:t>mikroskopik</a:t>
            </a:r>
            <a:r>
              <a:rPr lang="tr-TR" sz="2400" b="1" dirty="0"/>
              <a:t> inceleme</a:t>
            </a:r>
          </a:p>
          <a:p>
            <a:pPr>
              <a:lnSpc>
                <a:spcPct val="170000"/>
              </a:lnSpc>
            </a:pPr>
            <a:r>
              <a:rPr lang="tr-TR" sz="2400" b="1" dirty="0"/>
              <a:t>Kültür (in </a:t>
            </a:r>
            <a:r>
              <a:rPr lang="tr-TR" sz="2400" b="1" dirty="0" err="1"/>
              <a:t>vivo</a:t>
            </a:r>
            <a:r>
              <a:rPr lang="tr-TR" sz="2400" b="1" dirty="0"/>
              <a:t>-in </a:t>
            </a:r>
            <a:r>
              <a:rPr lang="tr-TR" sz="2400" b="1" dirty="0" err="1"/>
              <a:t>vitro</a:t>
            </a:r>
            <a:r>
              <a:rPr lang="tr-TR" sz="2400" b="1" dirty="0"/>
              <a:t>)</a:t>
            </a:r>
          </a:p>
          <a:p>
            <a:pPr>
              <a:lnSpc>
                <a:spcPct val="170000"/>
              </a:lnSpc>
            </a:pPr>
            <a:r>
              <a:rPr lang="tr-TR" sz="2400" b="1" dirty="0" err="1"/>
              <a:t>Serolojik</a:t>
            </a:r>
            <a:r>
              <a:rPr lang="tr-TR" sz="2400" b="1" dirty="0"/>
              <a:t> testler</a:t>
            </a:r>
          </a:p>
          <a:p>
            <a:pPr>
              <a:lnSpc>
                <a:spcPct val="170000"/>
              </a:lnSpc>
            </a:pPr>
            <a:r>
              <a:rPr lang="tr-TR" sz="2400" b="1" dirty="0"/>
              <a:t>Moleküler yöntemler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Tedavi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 err="1"/>
              <a:t>Antiparaziter</a:t>
            </a:r>
            <a:r>
              <a:rPr lang="tr-TR" sz="2400" b="1" dirty="0"/>
              <a:t> antibiyotikler</a:t>
            </a:r>
          </a:p>
          <a:p>
            <a:pPr>
              <a:lnSpc>
                <a:spcPct val="150000"/>
              </a:lnSpc>
            </a:pPr>
            <a:r>
              <a:rPr lang="tr-TR" sz="2400" b="1" dirty="0"/>
              <a:t>Destekleyici tedavi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Sıvı - elektrolit </a:t>
            </a:r>
            <a:r>
              <a:rPr lang="tr-TR" sz="2000" b="1" dirty="0" err="1"/>
              <a:t>replasmanı</a:t>
            </a:r>
            <a:endParaRPr lang="tr-TR" sz="2000" b="1" dirty="0"/>
          </a:p>
          <a:p>
            <a:pPr lvl="1">
              <a:lnSpc>
                <a:spcPct val="150000"/>
              </a:lnSpc>
            </a:pPr>
            <a:r>
              <a:rPr lang="tr-TR" sz="2000" b="1" dirty="0"/>
              <a:t>Demir, B12, </a:t>
            </a:r>
            <a:r>
              <a:rPr lang="tr-TR" sz="2000" b="1" dirty="0" err="1"/>
              <a:t>folik</a:t>
            </a:r>
            <a:r>
              <a:rPr lang="tr-TR" sz="2000" b="1" dirty="0"/>
              <a:t> asit destek tedavisi vb</a:t>
            </a:r>
          </a:p>
          <a:p>
            <a:pPr>
              <a:lnSpc>
                <a:spcPct val="150000"/>
              </a:lnSpc>
            </a:pPr>
            <a:r>
              <a:rPr lang="tr-TR" sz="2400" b="1" dirty="0"/>
              <a:t>Cerrahi</a:t>
            </a:r>
          </a:p>
          <a:p>
            <a:pPr>
              <a:lnSpc>
                <a:spcPct val="150000"/>
              </a:lnSpc>
            </a:pPr>
            <a:r>
              <a:rPr lang="tr-TR" sz="2400" b="1" dirty="0"/>
              <a:t>Bazılarında aile tedavisi önemli!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Korunma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/>
              <a:t>Evrim zincirinin kırılması</a:t>
            </a:r>
          </a:p>
          <a:p>
            <a:pPr>
              <a:lnSpc>
                <a:spcPct val="150000"/>
              </a:lnSpc>
            </a:pPr>
            <a:r>
              <a:rPr lang="tr-TR" sz="2400" b="1" dirty="0"/>
              <a:t>Vektörlerle mücadele</a:t>
            </a:r>
          </a:p>
          <a:p>
            <a:pPr>
              <a:lnSpc>
                <a:spcPct val="150000"/>
              </a:lnSpc>
            </a:pPr>
            <a:r>
              <a:rPr lang="tr-TR" sz="2400" b="1" dirty="0"/>
              <a:t>Su ve gıda hijyeni</a:t>
            </a:r>
          </a:p>
          <a:p>
            <a:pPr>
              <a:lnSpc>
                <a:spcPct val="150000"/>
              </a:lnSpc>
            </a:pPr>
            <a:r>
              <a:rPr lang="tr-TR" sz="2400" b="1" dirty="0"/>
              <a:t>Kişisel hijyen</a:t>
            </a:r>
          </a:p>
          <a:p>
            <a:pPr>
              <a:lnSpc>
                <a:spcPct val="150000"/>
              </a:lnSpc>
            </a:pPr>
            <a:r>
              <a:rPr lang="tr-TR" sz="2400" b="1" dirty="0"/>
              <a:t>Ayakkabı-terlik giyilmesi</a:t>
            </a:r>
          </a:p>
          <a:p>
            <a:pPr>
              <a:lnSpc>
                <a:spcPct val="150000"/>
              </a:lnSpc>
            </a:pPr>
            <a:r>
              <a:rPr lang="tr-TR" sz="2400" b="1" dirty="0"/>
              <a:t>Bilinmeyen sularla temas etmemek…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476672"/>
          <a:ext cx="822960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143000"/>
          </a:xfrm>
        </p:spPr>
        <p:txBody>
          <a:bodyPr>
            <a:normAutofit/>
          </a:bodyPr>
          <a:lstStyle/>
          <a:p>
            <a:r>
              <a:rPr lang="tr-TR" sz="3600" b="1" dirty="0"/>
              <a:t>Parazitlerin Yerleştiği Organ ve Dokular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4618856" cy="428133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 err="1"/>
              <a:t>Gastrointestinal</a:t>
            </a:r>
            <a:r>
              <a:rPr lang="tr-TR" sz="2400" b="1" dirty="0"/>
              <a:t> sistem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Bağırsaklar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Karaciğer ve safra yolları</a:t>
            </a:r>
          </a:p>
          <a:p>
            <a:pPr lvl="1">
              <a:lnSpc>
                <a:spcPct val="150000"/>
              </a:lnSpc>
              <a:buNone/>
            </a:pPr>
            <a:endParaRPr lang="tr-TR" sz="2000" b="1" dirty="0"/>
          </a:p>
          <a:p>
            <a:pPr>
              <a:lnSpc>
                <a:spcPct val="150000"/>
              </a:lnSpc>
            </a:pPr>
            <a:r>
              <a:rPr lang="tr-TR" sz="2400" b="1" dirty="0"/>
              <a:t>Dolaşım sistemi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Kan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076056" y="1844824"/>
            <a:ext cx="3610744" cy="44644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/>
              <a:t>Diğer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Akciğerler</a:t>
            </a:r>
          </a:p>
          <a:p>
            <a:pPr lvl="1">
              <a:lnSpc>
                <a:spcPct val="150000"/>
              </a:lnSpc>
            </a:pPr>
            <a:r>
              <a:rPr lang="tr-TR" sz="2000" b="1" dirty="0" err="1"/>
              <a:t>Genitoüriner</a:t>
            </a:r>
            <a:r>
              <a:rPr lang="tr-TR" sz="2000" b="1" dirty="0"/>
              <a:t> sistem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Beyin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Cilt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Kaslar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Lenf bezleri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Göz</a:t>
            </a:r>
          </a:p>
          <a:p>
            <a:pPr>
              <a:lnSpc>
                <a:spcPct val="150000"/>
              </a:lnSpc>
              <a:buNone/>
            </a:pPr>
            <a:endParaRPr lang="tr-T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Autofit/>
          </a:bodyPr>
          <a:lstStyle/>
          <a:p>
            <a:r>
              <a:rPr lang="tr-TR" sz="3200" b="1" dirty="0"/>
              <a:t>1. Dışkı Örnekleri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2060848"/>
            <a:ext cx="8568952" cy="4608512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tr-TR" sz="2400" b="1" dirty="0"/>
              <a:t>2-3 gün arayla en az 3 (amip/</a:t>
            </a:r>
            <a:r>
              <a:rPr lang="tr-TR" sz="2400" b="1" dirty="0" err="1"/>
              <a:t>giardia</a:t>
            </a:r>
            <a:r>
              <a:rPr lang="tr-TR" sz="2400" b="1" dirty="0"/>
              <a:t> şüphesinde en az 6) örnek incelenir</a:t>
            </a:r>
          </a:p>
          <a:p>
            <a:pPr>
              <a:lnSpc>
                <a:spcPct val="160000"/>
              </a:lnSpc>
            </a:pPr>
            <a:r>
              <a:rPr lang="tr-TR" sz="2400" b="1" dirty="0"/>
              <a:t>Kontrol örnekleri mutlaka alınmalıdır</a:t>
            </a:r>
          </a:p>
          <a:p>
            <a:pPr lvl="1">
              <a:lnSpc>
                <a:spcPct val="160000"/>
              </a:lnSpc>
            </a:pPr>
            <a:r>
              <a:rPr lang="tr-TR" sz="2000" b="1" dirty="0" err="1"/>
              <a:t>Protozoa</a:t>
            </a:r>
            <a:r>
              <a:rPr lang="tr-TR" sz="2000" b="1" dirty="0"/>
              <a:t> </a:t>
            </a:r>
            <a:r>
              <a:rPr lang="tr-TR" sz="2000" b="1" dirty="0">
                <a:sym typeface="Symbol"/>
              </a:rPr>
              <a:t> tedaviden 3-4 hafta sonra</a:t>
            </a:r>
          </a:p>
          <a:p>
            <a:pPr lvl="1">
              <a:lnSpc>
                <a:spcPct val="160000"/>
              </a:lnSpc>
            </a:pPr>
            <a:r>
              <a:rPr lang="tr-TR" sz="2000" b="1" dirty="0" err="1">
                <a:sym typeface="Symbol"/>
              </a:rPr>
              <a:t>Helmintler</a:t>
            </a:r>
            <a:r>
              <a:rPr lang="tr-TR" sz="2000" b="1" dirty="0">
                <a:sym typeface="Symbol"/>
              </a:rPr>
              <a:t>  tedaviden 5-6 hafta sonra</a:t>
            </a:r>
            <a:endParaRPr lang="tr-TR" sz="2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Autofit/>
          </a:bodyPr>
          <a:lstStyle/>
          <a:p>
            <a:r>
              <a:rPr lang="tr-TR" sz="3200" b="1" dirty="0"/>
              <a:t>1. Dışkı Örnekleri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772816"/>
            <a:ext cx="8568952" cy="4896544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tr-TR" sz="2400" b="1" dirty="0"/>
              <a:t>Hasta ishal kesici-antiasit-antibiyotik-sıtma ilacı kullanıyorsa; kısa süre önce baryumlu radyolojik inceleme yapıldıysa örnek alımı 1 hafta ertelenir</a:t>
            </a:r>
          </a:p>
          <a:p>
            <a:pPr>
              <a:lnSpc>
                <a:spcPct val="150000"/>
              </a:lnSpc>
            </a:pPr>
            <a:r>
              <a:rPr lang="tr-TR" sz="2400" b="1" dirty="0"/>
              <a:t>Örnekler temiz, geniş ağızlı, kapaklı dışkı kaplarına alınır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Sulu örnekler 30 dakika, 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Yumuşak kıvamlı örnekler 60 dakika içerisinde incelenmeye başlanmalı</a:t>
            </a:r>
          </a:p>
          <a:p>
            <a:pPr lvl="1">
              <a:lnSpc>
                <a:spcPct val="150000"/>
              </a:lnSpc>
            </a:pPr>
            <a:r>
              <a:rPr lang="tr-TR" sz="2000" b="1" dirty="0"/>
              <a:t>Şekilli örnekler 24 saat içerisinde incelenebilir</a:t>
            </a:r>
          </a:p>
        </p:txBody>
      </p:sp>
    </p:spTree>
    <p:extLst>
      <p:ext uri="{BB962C8B-B14F-4D97-AF65-F5344CB8AC3E}">
        <p14:creationId xmlns:p14="http://schemas.microsoft.com/office/powerpoint/2010/main" val="2583190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r>
              <a:rPr lang="tr-TR" sz="3200" b="1" dirty="0"/>
              <a:t>2. Diğer </a:t>
            </a:r>
            <a:r>
              <a:rPr lang="tr-TR" sz="3200" b="1" dirty="0" err="1"/>
              <a:t>Gastrointestinal</a:t>
            </a:r>
            <a:r>
              <a:rPr lang="tr-TR" sz="3200" b="1" dirty="0"/>
              <a:t> Sistem Örnekleri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772816"/>
            <a:ext cx="8640960" cy="46805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u="sng" dirty="0"/>
              <a:t>Selofan bant (anal bant) yöntemi </a:t>
            </a:r>
            <a:r>
              <a:rPr lang="tr-TR" sz="2400" dirty="0">
                <a:sym typeface="Symbol"/>
              </a:rPr>
              <a:t> Kıl kurdu şüphesinde parazit yumurtlarını saptamak için </a:t>
            </a:r>
            <a:r>
              <a:rPr lang="tr-TR" sz="2400" dirty="0" err="1">
                <a:sym typeface="Symbol"/>
              </a:rPr>
              <a:t>ardarda</a:t>
            </a:r>
            <a:r>
              <a:rPr lang="tr-TR" sz="2400" dirty="0">
                <a:sym typeface="Symbol"/>
              </a:rPr>
              <a:t> günlerde alınan en az 3-4 örnek incelenir</a:t>
            </a:r>
          </a:p>
          <a:p>
            <a:pPr>
              <a:lnSpc>
                <a:spcPct val="150000"/>
              </a:lnSpc>
            </a:pPr>
            <a:r>
              <a:rPr lang="tr-TR" sz="2400" dirty="0" err="1">
                <a:sym typeface="Symbol"/>
              </a:rPr>
              <a:t>Duodenoskopi</a:t>
            </a:r>
            <a:r>
              <a:rPr lang="tr-TR" sz="2400" dirty="0">
                <a:sym typeface="Symbol"/>
              </a:rPr>
              <a:t> ile alınan örnekler  </a:t>
            </a:r>
            <a:r>
              <a:rPr lang="tr-TR" sz="2400" i="1" dirty="0" err="1">
                <a:sym typeface="Symbol"/>
              </a:rPr>
              <a:t>Giardia</a:t>
            </a:r>
            <a:r>
              <a:rPr lang="tr-TR" sz="2400" i="1" dirty="0">
                <a:sym typeface="Symbol"/>
              </a:rPr>
              <a:t>, </a:t>
            </a:r>
            <a:r>
              <a:rPr lang="tr-TR" sz="2400" i="1" dirty="0" err="1">
                <a:sym typeface="Symbol"/>
              </a:rPr>
              <a:t>Strongyloides</a:t>
            </a:r>
            <a:r>
              <a:rPr lang="tr-TR" sz="2400" i="1" dirty="0">
                <a:sym typeface="Symbol"/>
              </a:rPr>
              <a:t> </a:t>
            </a:r>
            <a:r>
              <a:rPr lang="tr-TR" sz="2400" dirty="0">
                <a:sym typeface="Symbol"/>
              </a:rPr>
              <a:t>varlığı şüphesinde</a:t>
            </a:r>
          </a:p>
          <a:p>
            <a:pPr>
              <a:lnSpc>
                <a:spcPct val="150000"/>
              </a:lnSpc>
            </a:pPr>
            <a:r>
              <a:rPr lang="tr-TR" sz="2400" dirty="0" err="1">
                <a:sym typeface="Symbol"/>
              </a:rPr>
              <a:t>Sigmoidoskopi</a:t>
            </a:r>
            <a:r>
              <a:rPr lang="tr-TR" sz="2400" dirty="0">
                <a:sym typeface="Symbol"/>
              </a:rPr>
              <a:t> ile alınan örnekler </a:t>
            </a:r>
            <a:r>
              <a:rPr lang="tr-TR" sz="2400" dirty="0" err="1">
                <a:sym typeface="Symbol"/>
              </a:rPr>
              <a:t>Amibiyaz</a:t>
            </a:r>
            <a:r>
              <a:rPr lang="tr-TR" sz="2400" dirty="0">
                <a:sym typeface="Symbol"/>
              </a:rPr>
              <a:t> şüphesinde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5A21FE-7328-96AB-718D-355CAAA41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099CCB-9F34-7033-D3A7-0C0063E33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Picture 2" descr="Çocuklarda Kıl Kurdu Nedir | Kıl Kurdundan Nasıl Korunulur">
            <a:extLst>
              <a:ext uri="{FF2B5EF4-FFF2-40B4-BE49-F238E27FC236}">
                <a16:creationId xmlns:a16="http://schemas.microsoft.com/office/drawing/2014/main" id="{EDCAAAD8-281C-20F0-8C5C-FA6BC7954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132" y="286604"/>
            <a:ext cx="7817736" cy="3928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1. GİRİŞ VE GENEL BİLGİLER 3 2. NUMUNE ALMA 3 3. NUMUNELERİN LABORATUVARA  ULAŞTIRMA VE SAKLAMA KOŞULLARI 6 4. NUMUNE RET KRİTERLERİ 6 - PDF Free  Download">
            <a:extLst>
              <a:ext uri="{FF2B5EF4-FFF2-40B4-BE49-F238E27FC236}">
                <a16:creationId xmlns:a16="http://schemas.microsoft.com/office/drawing/2014/main" id="{4021BCE4-F741-2E0C-F3F2-1A4C28DD0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579211"/>
            <a:ext cx="5467350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907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b="1" dirty="0"/>
              <a:t>Örneklerden;</a:t>
            </a:r>
          </a:p>
          <a:p>
            <a:pPr lvl="1">
              <a:lnSpc>
                <a:spcPct val="150000"/>
              </a:lnSpc>
            </a:pPr>
            <a:r>
              <a:rPr lang="tr-TR" sz="2400" b="1" dirty="0"/>
              <a:t>Boyasız </a:t>
            </a:r>
            <a:r>
              <a:rPr lang="tr-TR" sz="2400" b="1" dirty="0" err="1"/>
              <a:t>mikroskopi</a:t>
            </a:r>
            <a:endParaRPr lang="tr-TR" sz="2400" b="1" dirty="0"/>
          </a:p>
          <a:p>
            <a:pPr lvl="2">
              <a:lnSpc>
                <a:spcPct val="150000"/>
              </a:lnSpc>
              <a:buFont typeface="Wingdings" pitchFamily="2" charset="2"/>
              <a:buChar char="þ"/>
            </a:pPr>
            <a:r>
              <a:rPr lang="tr-TR" sz="1800" b="1" dirty="0"/>
              <a:t>Direkt taze bakı</a:t>
            </a:r>
          </a:p>
          <a:p>
            <a:pPr lvl="1">
              <a:lnSpc>
                <a:spcPct val="150000"/>
              </a:lnSpc>
            </a:pPr>
            <a:r>
              <a:rPr lang="tr-TR" sz="2400" b="1" dirty="0"/>
              <a:t>Yoğunlaştırma sonrası </a:t>
            </a:r>
            <a:r>
              <a:rPr lang="tr-TR" sz="2400" b="1" dirty="0" err="1"/>
              <a:t>mikroskopi</a:t>
            </a:r>
            <a:endParaRPr lang="tr-TR" sz="2400" b="1" dirty="0"/>
          </a:p>
          <a:p>
            <a:pPr lvl="1">
              <a:lnSpc>
                <a:spcPct val="150000"/>
              </a:lnSpc>
            </a:pPr>
            <a:r>
              <a:rPr lang="tr-TR" sz="2400" b="1" dirty="0"/>
              <a:t>Boyalı </a:t>
            </a:r>
            <a:r>
              <a:rPr lang="tr-TR" sz="2400" b="1" dirty="0" err="1"/>
              <a:t>mikroskopi</a:t>
            </a:r>
            <a:endParaRPr lang="tr-TR" sz="2400" b="1" dirty="0"/>
          </a:p>
          <a:p>
            <a:pPr lvl="2">
              <a:lnSpc>
                <a:spcPct val="150000"/>
              </a:lnSpc>
            </a:pPr>
            <a:r>
              <a:rPr lang="tr-TR" sz="1800" b="1" dirty="0" err="1"/>
              <a:t>Trikrom</a:t>
            </a:r>
            <a:r>
              <a:rPr lang="tr-TR" sz="1800" b="1" dirty="0"/>
              <a:t> boyama</a:t>
            </a:r>
          </a:p>
          <a:p>
            <a:pPr lvl="2">
              <a:lnSpc>
                <a:spcPct val="150000"/>
              </a:lnSpc>
            </a:pPr>
            <a:r>
              <a:rPr lang="tr-TR" sz="1800" b="1" dirty="0"/>
              <a:t>Aside dirençli boyama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tr-T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Kan Örnekleri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085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b="1" dirty="0" err="1"/>
              <a:t>Antikoagülan</a:t>
            </a:r>
            <a:r>
              <a:rPr lang="tr-TR" b="1" dirty="0"/>
              <a:t> içermeyen taze kan örneği</a:t>
            </a:r>
          </a:p>
          <a:p>
            <a:pPr>
              <a:lnSpc>
                <a:spcPct val="150000"/>
              </a:lnSpc>
            </a:pPr>
            <a:r>
              <a:rPr lang="tr-TR" b="1" dirty="0" err="1"/>
              <a:t>Antikoagülanlı</a:t>
            </a:r>
            <a:r>
              <a:rPr lang="tr-TR" b="1" dirty="0"/>
              <a:t> kan</a:t>
            </a:r>
          </a:p>
          <a:p>
            <a:pPr>
              <a:lnSpc>
                <a:spcPct val="150000"/>
              </a:lnSpc>
            </a:pPr>
            <a:r>
              <a:rPr lang="tr-TR" b="1" dirty="0"/>
              <a:t>Konsantre edilmiş kan</a:t>
            </a:r>
          </a:p>
          <a:p>
            <a:pPr>
              <a:lnSpc>
                <a:spcPct val="150000"/>
              </a:lnSpc>
            </a:pPr>
            <a:endParaRPr lang="tr-TR" b="1" dirty="0"/>
          </a:p>
          <a:p>
            <a:pPr>
              <a:lnSpc>
                <a:spcPct val="150000"/>
              </a:lnSpc>
            </a:pPr>
            <a:r>
              <a:rPr lang="tr-TR" b="1" dirty="0"/>
              <a:t>Kalın damla (</a:t>
            </a:r>
            <a:r>
              <a:rPr lang="tr-TR" b="1" dirty="0" err="1"/>
              <a:t>fikse</a:t>
            </a:r>
            <a:r>
              <a:rPr lang="tr-TR" b="1" dirty="0"/>
              <a:t> edilmez)</a:t>
            </a:r>
          </a:p>
          <a:p>
            <a:pPr>
              <a:lnSpc>
                <a:spcPct val="150000"/>
              </a:lnSpc>
            </a:pPr>
            <a:r>
              <a:rPr lang="tr-TR" b="1" dirty="0"/>
              <a:t>İnce yayma (alkolle </a:t>
            </a:r>
            <a:r>
              <a:rPr lang="tr-TR" b="1" dirty="0" err="1"/>
              <a:t>fikse</a:t>
            </a:r>
            <a:r>
              <a:rPr lang="tr-TR" b="1" dirty="0"/>
              <a:t> edilir)</a:t>
            </a:r>
          </a:p>
          <a:p>
            <a:pPr>
              <a:lnSpc>
                <a:spcPct val="150000"/>
              </a:lnSpc>
            </a:pPr>
            <a:r>
              <a:rPr lang="tr-TR" b="1" dirty="0" err="1"/>
              <a:t>Giemsa</a:t>
            </a:r>
            <a:r>
              <a:rPr lang="tr-TR" b="1" dirty="0"/>
              <a:t> ile boyanır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940</TotalTime>
  <Words>409</Words>
  <Application>Microsoft Office PowerPoint</Application>
  <PresentationFormat>Ekran Gösterisi (4:3)</PresentationFormat>
  <Paragraphs>107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Calibri</vt:lpstr>
      <vt:lpstr>Calibri Light</vt:lpstr>
      <vt:lpstr>Symbol</vt:lpstr>
      <vt:lpstr>Wingdings</vt:lpstr>
      <vt:lpstr>Geçmişe bakış</vt:lpstr>
      <vt:lpstr>Tıbbi Önemi Olan Parazitler</vt:lpstr>
      <vt:lpstr>PowerPoint Sunusu</vt:lpstr>
      <vt:lpstr>Parazitlerin Yerleştiği Organ ve Dokular</vt:lpstr>
      <vt:lpstr>1. Dışkı Örnekleri</vt:lpstr>
      <vt:lpstr>1. Dışkı Örnekleri</vt:lpstr>
      <vt:lpstr>2. Diğer Gastrointestinal Sistem Örnekleri</vt:lpstr>
      <vt:lpstr>PowerPoint Sunusu</vt:lpstr>
      <vt:lpstr>PowerPoint Sunusu</vt:lpstr>
      <vt:lpstr>3. Kan Örnekleri</vt:lpstr>
      <vt:lpstr>4. Genitoüriner Sistem Örnekleri</vt:lpstr>
      <vt:lpstr>5. Solunum Sistemi Örnekleri</vt:lpstr>
      <vt:lpstr>6. Biyopsi örnekleri</vt:lpstr>
      <vt:lpstr>7. Diğer örnekler</vt:lpstr>
      <vt:lpstr>Tanı Yöntemleri</vt:lpstr>
      <vt:lpstr>Tedavi Yöntemleri</vt:lpstr>
      <vt:lpstr>Korunma Yöntemleri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Tıbbi Önemi Olan Parazitler</dc:title>
  <dc:creator>user</dc:creator>
  <cp:lastModifiedBy>Duygu Öcal</cp:lastModifiedBy>
  <cp:revision>43</cp:revision>
  <dcterms:created xsi:type="dcterms:W3CDTF">2011-12-10T12:58:07Z</dcterms:created>
  <dcterms:modified xsi:type="dcterms:W3CDTF">2024-01-14T20:16:24Z</dcterms:modified>
</cp:coreProperties>
</file>