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F043-FEA3-4C06-9237-9C2E4B20B29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4D30-92A7-479B-9194-A3398CA0F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574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F043-FEA3-4C06-9237-9C2E4B20B29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4D30-92A7-479B-9194-A3398CA0F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5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F043-FEA3-4C06-9237-9C2E4B20B29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4D30-92A7-479B-9194-A3398CA0F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154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F043-FEA3-4C06-9237-9C2E4B20B29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4D30-92A7-479B-9194-A3398CA0F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230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F043-FEA3-4C06-9237-9C2E4B20B29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4D30-92A7-479B-9194-A3398CA0F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27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F043-FEA3-4C06-9237-9C2E4B20B29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4D30-92A7-479B-9194-A3398CA0F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669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F043-FEA3-4C06-9237-9C2E4B20B29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4D30-92A7-479B-9194-A3398CA0F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3858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F043-FEA3-4C06-9237-9C2E4B20B29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4D30-92A7-479B-9194-A3398CA0F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307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F043-FEA3-4C06-9237-9C2E4B20B29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4D30-92A7-479B-9194-A3398CA0F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658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F043-FEA3-4C06-9237-9C2E4B20B29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4D30-92A7-479B-9194-A3398CA0F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5124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F043-FEA3-4C06-9237-9C2E4B20B29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4D30-92A7-479B-9194-A3398CA0F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445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7F043-FEA3-4C06-9237-9C2E4B20B29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74D30-92A7-479B-9194-A3398CA0F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216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237264"/>
            <a:ext cx="6096000" cy="23834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ANKARA ÜNİVERSİTESİ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DEVLET KONSERVATUVARI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MÜZİK BÖLÜMÜ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BESTECİLİK (KOMPOZİSYON)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ANASANAT DALI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KOMPOZİSYON SEMİNERİ VI– KOM 306</a:t>
            </a:r>
            <a:endParaRPr lang="tr-TR" sz="1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12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055786"/>
            <a:ext cx="6096000" cy="474642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tr-TR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Ivor Gurney (1890-1937)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İngiliz besteci ve şair.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Daha çok şarkıları ile tanınır.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Royal College of Music’te okudu.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Dünya Savaşı’na katıldı.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Gittikçe ruh sağlığını kaybederek, Londra’da bir akıl hastanesinde öldü.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Geç-romantizmden ve İngiliz rönesans ve halk müziklerinden etkilendi.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-“A Gloucestershire Rhapsody”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-“Snow”, “Desire in Spring”, “In Flanders”</a:t>
            </a:r>
            <a:endParaRPr lang="tr-TR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949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343301"/>
            <a:ext cx="6096000" cy="41713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u="sng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Zoltán Kodály (1882-1967)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Macar besteci, eğitimci ve etnomüzikolog.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Halk müziğinden ve Debussy’nin serbest armoni anlayışından etkilendi.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Halk müziği derlemeleri yaptı (Bartók ile dost).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Müzik eğitimi alanında etkinlik gösterdi. – Enstrümandansa koroya önem verdi.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“Kodály Metodu”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ünlü eserleri: “Psalmus Hungaricus” (tenor, koro ve orkestra için), “Háry János” (opera – orkestra süti).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Ayrıca çok sayıda koro eseri yazdı.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-Háry János – Orkestra Süiti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957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70860" y="196176"/>
            <a:ext cx="6096000" cy="66618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Olivier Messiaen (1908-1992)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-Fransız besteci ve organist.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-Paris Kon. – eğitim gördü – Marcél Dupré, Paul Dukas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-2. Dünya Savaşı- esir düştü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-Kilisede Organist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-Paris Kon. – hocalık – Boulez, Stockhausen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-“Technique de mon langage musical” (1944)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-Katolik Liturjisi, Antik Yunan ve Hint ritimleri, kuş sesleri, Cava ve Bali müz., “palindromic” ritimler, sınırlı transpozeli modlar, vs…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-Karmaşık ritmik yapı, zengin ve renkli armonik yapı.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Başlıca Eserleri: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“Vingt Regards sur l’Enfant Jésus” (1944; Çocuk İsa’ya 20 Bakış), Turangalia-Senfonisi (1948), “La Transfiguration de Notre Seigneur Jésus-Christ” ( 1969; orkestra ve koro için), “Kuşların Uyanışı” (1953), “Egzotik Kuşlar” (1956), “Kuşların Kataloğu” (1959), “St François d’Assise” (opera; 1983), vs…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036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102209"/>
            <a:ext cx="6096000" cy="46535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000" b="1" u="sng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Aleotoric Music – “chance music” &amp; indeterminacy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“Zen Budizmi”; sesleri deneyimlemek: J. Cage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Müzik, sanat, hayat arasındaki sınırlar belirsizleşir.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Bestecinin duygularına, malzemenin geliştirilmesine, tasarlanmış yapılara yer verilmez.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Cage (1912-1992) : Music for Changes (1951), I Ching (1951), 4’33’’ (1952), Fontana Mix (1958).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Morton Feldman (1926-1987): Projections (1950/1951).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 Brown (1926-2002): December 1952 (1952).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Karlheinz Stockhausen (1928-2007): Klavierstück XI (1956), Zyklus for Percussion (1959).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-Earl Brown – December 1952.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Karlheinz Stockhausen - Klavierstück XI.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359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803427"/>
            <a:ext cx="6096000" cy="32511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000" b="1" u="sng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New Virtuosity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Müzik serial değil, ama sesler ve tekstür benziyor.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Karmaşık ritmik yapılar.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Enstrümanların teknik ve ifade olanakları zorlanır.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Luciano Berio (1925-2003): Sequenzas (1958-2002).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Eliot Carter (1908-2012): Cello sonatı (1948), Yaylı Kuartet No.2 (1959), Con Legerezza Pensosa (1990).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-Eliot Carter - Con Legerezza Pensosa.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372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801358"/>
            <a:ext cx="6096000" cy="525528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Dmitri Kabalevski (1904-1987)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Rus besteci.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Petersburg’ta doğdu.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Skriabin Müz. Enst. ve Moskova Kon.’da eğitim gördü. Myaskovski’nin öğrencisi oldu.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Moskova Kon.’da uzun yıllar hocalık yaptı.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Sovyet rejimine uyum sağlayarak “sosyalist realizm” ve “anlaşılabilirlik”ten uzaklaşmamaya geyret etti.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Eğitim müziğine önem verdi  ve çocuklar için pedagojik eserler yazdı.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Verimli bir besteciydi. 4 senfoni, operalar, 4 piyano konçertosu, 2 viyolonsel konçertosu,  keman konçertosu ve çok sayıda piyano parçası eserleri arasındadır.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-Do Majör Keman  Konçertosu, op.48  (1948)</a:t>
            </a:r>
            <a:endParaRPr lang="tr-TR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372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374335"/>
            <a:ext cx="6096000" cy="4109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tr-TR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Aaron Copland (1900-1990)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Amerikalı besteci.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Paris’te Nadia Boulanger’nin öğrencisi oldu.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Müziğinde Amerikan folk müz., caz, neo-klasisizm, 12 ton sistemi gibi çok farklı kaynaklardan beslendi.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Verimli bir besteci olarak hemen her türde eserler verdi: 3 senfoni, 3 bale, “The Tender Land” operası, piyano, oda müz., ve orkestra yapıtları, şarkılar,  vs…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-Billy the Kid (1938)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-Appalachian Spring (1944)</a:t>
            </a:r>
            <a:endParaRPr lang="tr-TR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288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451792"/>
            <a:ext cx="6096000" cy="39544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000" b="1" u="sng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Neo-Klasisizm: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 anlamda: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1910’lar ----- 1950’ler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1.Dünya Savaşı (1914-1918) –-----2.Dünya Savaşı (1939-1945)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İki savaş arası dönem: 1920’ler ve 1930’lar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-Igor Stravinsky (1919-1951 arası)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-Paul Hindemith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-Maurice Ravel (geç dönemi)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-Sergey Prokofyev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-Dimitri Şostakoviç (bazı eserleri)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88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698</Words>
  <Application>Microsoft Office PowerPoint</Application>
  <PresentationFormat>Geniş ekran</PresentationFormat>
  <Paragraphs>82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Mert</dc:creator>
  <cp:lastModifiedBy>Mert</cp:lastModifiedBy>
  <cp:revision>2</cp:revision>
  <dcterms:created xsi:type="dcterms:W3CDTF">2020-06-06T15:15:03Z</dcterms:created>
  <dcterms:modified xsi:type="dcterms:W3CDTF">2020-06-06T15:18:38Z</dcterms:modified>
</cp:coreProperties>
</file>