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704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656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13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51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4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517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83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77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48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683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97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CB7E-6122-4A77-93E6-F67B5AEF3A31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6756E-D292-4032-AD29-BAAD512FE5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7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Etkinlik Paydaşları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46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888" y="1825625"/>
            <a:ext cx="889422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642" y="1825625"/>
            <a:ext cx="9154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Sponsorlar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366" y="1825625"/>
            <a:ext cx="91572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5254"/>
            <a:ext cx="10515600" cy="35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7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Tedarikçiler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368" y="1825625"/>
            <a:ext cx="9251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846" b="13592"/>
          <a:stretch/>
        </p:blipFill>
        <p:spPr>
          <a:xfrm>
            <a:off x="484741" y="1299991"/>
            <a:ext cx="11446525" cy="50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50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 sahibi toplum</a:t>
            </a:r>
          </a:p>
          <a:p>
            <a:r>
              <a:rPr lang="tr-TR" dirty="0" smtClean="0"/>
              <a:t>Güvenlik hizmetleri</a:t>
            </a:r>
          </a:p>
          <a:p>
            <a:r>
              <a:rPr lang="tr-TR" dirty="0" smtClean="0"/>
              <a:t>Medya</a:t>
            </a:r>
          </a:p>
          <a:p>
            <a:r>
              <a:rPr lang="tr-TR" dirty="0" smtClean="0"/>
              <a:t>Diğer işletmeler</a:t>
            </a:r>
          </a:p>
          <a:p>
            <a:r>
              <a:rPr lang="tr-TR" smtClean="0"/>
              <a:t>Turizm firmaları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897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681" y="1825625"/>
            <a:ext cx="99226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3828" y="1825625"/>
            <a:ext cx="99243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677" y="365125"/>
            <a:ext cx="6819441" cy="6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Ev sahibi organizasyon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43" y="2715551"/>
            <a:ext cx="5950800" cy="1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28" y="1242808"/>
            <a:ext cx="11071951" cy="49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05" y="1690688"/>
            <a:ext cx="10515600" cy="260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6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2366"/>
            <a:ext cx="10515600" cy="42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Personel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16334"/>
            <a:ext cx="1051560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05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Geniş ekran</PresentationFormat>
  <Paragraphs>10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Etkinlik Paydaşları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Personel </vt:lpstr>
      <vt:lpstr>PowerPoint Sunusu</vt:lpstr>
      <vt:lpstr>PowerPoint Sunusu</vt:lpstr>
      <vt:lpstr>Sponsorlar</vt:lpstr>
      <vt:lpstr>PowerPoint Sunusu</vt:lpstr>
      <vt:lpstr>Tedarikçiler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Etkinlik Paydaşları</dc:title>
  <dc:creator>Velittin Balcı</dc:creator>
  <cp:lastModifiedBy>Velittin Balcı</cp:lastModifiedBy>
  <cp:revision>2</cp:revision>
  <dcterms:created xsi:type="dcterms:W3CDTF">2019-04-16T07:45:38Z</dcterms:created>
  <dcterms:modified xsi:type="dcterms:W3CDTF">2019-04-16T08:00:56Z</dcterms:modified>
</cp:coreProperties>
</file>