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88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5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60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97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90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19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10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47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73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7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7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 HİZMETLERİ DEPARTMANINDA BİLGİ AKIŞI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20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Kat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departmanın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alışverişinde</a:t>
            </a:r>
            <a:r>
              <a:rPr lang="en-US" dirty="0" smtClean="0"/>
              <a:t> </a:t>
            </a:r>
            <a:r>
              <a:rPr lang="en-US" dirty="0" err="1" smtClean="0"/>
              <a:t>bulunduğu</a:t>
            </a:r>
            <a:r>
              <a:rPr lang="en-US" dirty="0" smtClean="0"/>
              <a:t> </a:t>
            </a:r>
            <a:r>
              <a:rPr lang="en-US" dirty="0" err="1" smtClean="0"/>
              <a:t>bölüm</a:t>
            </a:r>
            <a:r>
              <a:rPr lang="en-US" dirty="0" smtClean="0"/>
              <a:t> </a:t>
            </a:r>
            <a:r>
              <a:rPr lang="en-US" dirty="0" err="1" smtClean="0"/>
              <a:t>önbürodur</a:t>
            </a:r>
            <a:r>
              <a:rPr lang="en-US" dirty="0" smtClean="0"/>
              <a:t>. </a:t>
            </a:r>
            <a:r>
              <a:rPr lang="en-US" dirty="0" err="1" smtClean="0"/>
              <a:t>Önbüro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kat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departmanı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düzenlenmesinde</a:t>
            </a:r>
            <a:r>
              <a:rPr lang="en-US" dirty="0" smtClean="0"/>
              <a:t> </a:t>
            </a:r>
            <a:r>
              <a:rPr lang="en-US" dirty="0" err="1" smtClean="0"/>
              <a:t>şu</a:t>
            </a:r>
            <a:r>
              <a:rPr lang="en-US" dirty="0" smtClean="0"/>
              <a:t> </a:t>
            </a:r>
            <a:r>
              <a:rPr lang="en-US" dirty="0" err="1" smtClean="0"/>
              <a:t>raporlar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: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6897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Memorandumu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V.I.P. Raporu </a:t>
            </a:r>
          </a:p>
          <a:p>
            <a:r>
              <a:rPr lang="tr-TR" dirty="0" smtClean="0"/>
              <a:t>Oda Değişim Raporu </a:t>
            </a:r>
          </a:p>
          <a:p>
            <a:r>
              <a:rPr lang="tr-TR" dirty="0" smtClean="0"/>
              <a:t>İlave Yatak Raporu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64662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tr-TR" dirty="0" err="1" smtClean="0"/>
              <a:t>Housekeeper</a:t>
            </a:r>
            <a:r>
              <a:rPr lang="tr-TR" dirty="0" smtClean="0"/>
              <a:t> Raporu </a:t>
            </a:r>
          </a:p>
          <a:p>
            <a:r>
              <a:rPr lang="tr-TR" dirty="0" smtClean="0"/>
              <a:t>Arıza Raporu</a:t>
            </a:r>
          </a:p>
          <a:p>
            <a:r>
              <a:rPr lang="tr-TR" dirty="0" err="1" smtClean="0"/>
              <a:t>Check</a:t>
            </a:r>
            <a:r>
              <a:rPr lang="tr-TR" dirty="0" smtClean="0"/>
              <a:t> – </a:t>
            </a:r>
            <a:r>
              <a:rPr lang="tr-TR" dirty="0" err="1" smtClean="0"/>
              <a:t>Out</a:t>
            </a:r>
            <a:r>
              <a:rPr lang="tr-TR" dirty="0" smtClean="0"/>
              <a:t> / Okey Raporu </a:t>
            </a:r>
          </a:p>
          <a:p>
            <a:r>
              <a:rPr lang="tr-TR" dirty="0" smtClean="0"/>
              <a:t>Kayıp ve Bulunmuş Eşya Raporu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540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Housekeeper</a:t>
            </a:r>
            <a:r>
              <a:rPr lang="tr-TR" dirty="0" smtClean="0"/>
              <a:t> ve kat görevlisi raporunda kullanılan semboller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0" lvl="1" indent="0">
              <a:buNone/>
            </a:pPr>
            <a:r>
              <a:rPr lang="tr-TR" dirty="0" smtClean="0"/>
              <a:t>V (</a:t>
            </a:r>
            <a:r>
              <a:rPr lang="tr-TR" dirty="0" err="1" smtClean="0"/>
              <a:t>Vacant</a:t>
            </a:r>
            <a:r>
              <a:rPr lang="tr-TR" dirty="0" smtClean="0"/>
              <a:t>)			: Satılmamış Oda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VC/OK (</a:t>
            </a:r>
            <a:r>
              <a:rPr lang="tr-TR" dirty="0" err="1" smtClean="0"/>
              <a:t>Vacant</a:t>
            </a:r>
            <a:r>
              <a:rPr lang="tr-TR" dirty="0" smtClean="0"/>
              <a:t> / </a:t>
            </a:r>
            <a:r>
              <a:rPr lang="tr-TR" dirty="0" err="1" smtClean="0"/>
              <a:t>Clean</a:t>
            </a:r>
            <a:r>
              <a:rPr lang="tr-TR" dirty="0" smtClean="0"/>
              <a:t>)	: Temizlenmiş Oda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OOO (</a:t>
            </a:r>
            <a:r>
              <a:rPr lang="tr-TR" dirty="0" err="1" smtClean="0"/>
              <a:t>Out</a:t>
            </a:r>
            <a:r>
              <a:rPr lang="tr-TR" dirty="0" smtClean="0"/>
              <a:t> Of </a:t>
            </a:r>
            <a:r>
              <a:rPr lang="tr-TR" dirty="0" err="1" smtClean="0"/>
              <a:t>Order</a:t>
            </a:r>
            <a:r>
              <a:rPr lang="tr-TR" dirty="0" smtClean="0"/>
              <a:t>)		: Arızalı Oda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WL (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Luggage</a:t>
            </a:r>
            <a:r>
              <a:rPr lang="tr-TR" dirty="0" smtClean="0"/>
              <a:t>)	: Meşgul Bagajsız Oda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787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Housekeeper</a:t>
            </a:r>
            <a:r>
              <a:rPr lang="tr-TR" dirty="0" smtClean="0"/>
              <a:t> ve kat görevlisi raporunda kullanılan semboller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0" lvl="1" indent="0">
              <a:buNone/>
            </a:pPr>
            <a:r>
              <a:rPr lang="tr-TR" dirty="0" smtClean="0"/>
              <a:t>V.I.P. (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): Önemli Müşteri Odası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C ( </a:t>
            </a:r>
            <a:r>
              <a:rPr lang="tr-TR" dirty="0" err="1" smtClean="0"/>
              <a:t>Complemantry</a:t>
            </a:r>
            <a:r>
              <a:rPr lang="tr-TR" dirty="0" smtClean="0"/>
              <a:t>)	: Ücretsiz Konaklayan Müşteri Odası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C.O. ( </a:t>
            </a:r>
            <a:r>
              <a:rPr lang="tr-TR" dirty="0" err="1" smtClean="0"/>
              <a:t>Check</a:t>
            </a:r>
            <a:r>
              <a:rPr lang="tr-TR" dirty="0" smtClean="0"/>
              <a:t> - </a:t>
            </a:r>
            <a:r>
              <a:rPr lang="tr-TR" dirty="0" err="1" smtClean="0"/>
              <a:t>Out</a:t>
            </a:r>
            <a:r>
              <a:rPr lang="tr-TR" dirty="0" smtClean="0"/>
              <a:t>)	: Temizlenmemiş Oda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2435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Housekeeper</a:t>
            </a:r>
            <a:r>
              <a:rPr lang="tr-TR" dirty="0" smtClean="0"/>
              <a:t> ve kat görevlisi raporunda kullanılan semboller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0" lvl="1" indent="0">
              <a:buNone/>
            </a:pPr>
            <a:r>
              <a:rPr lang="tr-TR" dirty="0" smtClean="0"/>
              <a:t>C.I. ( </a:t>
            </a:r>
            <a:r>
              <a:rPr lang="tr-TR" dirty="0" err="1" smtClean="0"/>
              <a:t>Check</a:t>
            </a:r>
            <a:r>
              <a:rPr lang="tr-TR" dirty="0" smtClean="0"/>
              <a:t> – </a:t>
            </a:r>
            <a:r>
              <a:rPr lang="tr-TR" dirty="0" err="1" smtClean="0"/>
              <a:t>In</a:t>
            </a:r>
            <a:r>
              <a:rPr lang="tr-TR" dirty="0" smtClean="0"/>
              <a:t>) 	: Yeni Giriş Yapan Konuk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S.O. ( </a:t>
            </a:r>
            <a:r>
              <a:rPr lang="tr-TR" dirty="0" err="1" smtClean="0"/>
              <a:t>Sleep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)	: </a:t>
            </a:r>
            <a:r>
              <a:rPr lang="tr-TR" dirty="0" err="1" smtClean="0"/>
              <a:t>Bagajlı</a:t>
            </a:r>
            <a:r>
              <a:rPr lang="tr-TR" dirty="0" smtClean="0"/>
              <a:t> Oda Fakat Konuk </a:t>
            </a:r>
          </a:p>
          <a:p>
            <a:pPr marL="457200" lvl="1" indent="0">
              <a:buNone/>
            </a:pPr>
            <a:r>
              <a:rPr lang="tr-TR" dirty="0" smtClean="0"/>
              <a:t>Yatmadı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H.U. ( House </a:t>
            </a:r>
            <a:r>
              <a:rPr lang="tr-TR" dirty="0" err="1" smtClean="0"/>
              <a:t>Use</a:t>
            </a:r>
            <a:r>
              <a:rPr lang="tr-TR" dirty="0" smtClean="0"/>
              <a:t>)	: Personelin Kullandığı Ücretsiz Oda</a:t>
            </a:r>
          </a:p>
        </p:txBody>
      </p:sp>
    </p:spTree>
    <p:extLst>
      <p:ext uri="{BB962C8B-B14F-4D97-AF65-F5344CB8AC3E}">
        <p14:creationId xmlns:p14="http://schemas.microsoft.com/office/powerpoint/2010/main" val="280652846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79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KAT HİZMETLERİ DEPARTMANINDA BİLGİ AKIŞI </vt:lpstr>
      <vt:lpstr>PowerPoint Sunusu</vt:lpstr>
      <vt:lpstr>PowerPoint Sunusu</vt:lpstr>
      <vt:lpstr>PowerPoint Sunusu</vt:lpstr>
      <vt:lpstr> Housekeeper ve kat görevlisi raporunda kullanılan semboller </vt:lpstr>
      <vt:lpstr> Housekeeper ve kat görevlisi raporunda kullanılan semboller </vt:lpstr>
      <vt:lpstr> Housekeeper ve kat görevlisi raporunda kullanılan semboller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BEMYO ST</dc:creator>
  <cp:lastModifiedBy>BEMYO ST</cp:lastModifiedBy>
  <cp:revision>8</cp:revision>
  <dcterms:created xsi:type="dcterms:W3CDTF">2017-10-27T17:00:59Z</dcterms:created>
  <dcterms:modified xsi:type="dcterms:W3CDTF">2017-10-27T17:49:37Z</dcterms:modified>
</cp:coreProperties>
</file>