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Genel bilgiler - </a:t>
            </a:r>
            <a:r>
              <a:rPr lang="tr-TR" dirty="0" err="1" smtClean="0"/>
              <a:t>ıı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Tüketicinin korunmasında etkili olan kişi ve kuruluşlar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kuruluşları</a:t>
            </a:r>
          </a:p>
          <a:p>
            <a:pPr lvl="1"/>
            <a:r>
              <a:rPr lang="tr-TR" dirty="0" smtClean="0"/>
              <a:t>Ticaret Bakanlığı (TKHK m. 3/1/a)</a:t>
            </a:r>
          </a:p>
          <a:p>
            <a:pPr lvl="2"/>
            <a:r>
              <a:rPr lang="tr-TR" dirty="0" smtClean="0"/>
              <a:t>Bakanlığın görevleri</a:t>
            </a:r>
          </a:p>
          <a:p>
            <a:pPr lvl="3"/>
            <a:r>
              <a:rPr lang="tr-TR" dirty="0" smtClean="0"/>
              <a:t>Test, muayene ve analiz yapma görevi</a:t>
            </a:r>
          </a:p>
          <a:p>
            <a:pPr lvl="3"/>
            <a:r>
              <a:rPr lang="tr-TR" dirty="0" smtClean="0"/>
              <a:t>Ödenekleri karşılama görevi</a:t>
            </a:r>
          </a:p>
          <a:p>
            <a:pPr lvl="3"/>
            <a:r>
              <a:rPr lang="tr-TR" dirty="0" smtClean="0"/>
              <a:t>Alt düzenlemeleri yapma görevi</a:t>
            </a:r>
          </a:p>
          <a:p>
            <a:pPr lvl="3"/>
            <a:r>
              <a:rPr lang="tr-TR" dirty="0" smtClean="0"/>
              <a:t>Kadro ihdas etme görevi</a:t>
            </a:r>
          </a:p>
        </p:txBody>
      </p:sp>
    </p:spTree>
    <p:extLst>
      <p:ext uri="{BB962C8B-B14F-4D97-AF65-F5344CB8AC3E}">
        <p14:creationId xmlns:p14="http://schemas.microsoft.com/office/powerpoint/2010/main" val="108688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Tüketicinin korunmasında etkili olan kişi ve kuruluşlar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</a:t>
            </a:r>
            <a:r>
              <a:rPr lang="tr-TR" dirty="0" smtClean="0"/>
              <a:t>kuruluşları (devam)</a:t>
            </a:r>
          </a:p>
          <a:p>
            <a:pPr lvl="1"/>
            <a:r>
              <a:rPr lang="tr-TR" dirty="0" smtClean="0"/>
              <a:t>Diğer kuruluşlar</a:t>
            </a:r>
          </a:p>
          <a:p>
            <a:pPr lvl="2"/>
            <a:r>
              <a:rPr lang="tr-TR" dirty="0" smtClean="0"/>
              <a:t>Türk Standartları Enstitüsü (TSE)</a:t>
            </a:r>
          </a:p>
          <a:p>
            <a:pPr lvl="2"/>
            <a:r>
              <a:rPr lang="tr-TR" dirty="0" smtClean="0"/>
              <a:t>Diğer bakanlıklar ve onlara bağlı veya ilgili bazı kuruluşlar</a:t>
            </a:r>
          </a:p>
          <a:p>
            <a:pPr lvl="3"/>
            <a:r>
              <a:rPr lang="tr-TR" dirty="0" smtClean="0"/>
              <a:t>Ticaret Bakanlığı’na bağlı kuruluşlar</a:t>
            </a:r>
          </a:p>
          <a:p>
            <a:pPr lvl="3"/>
            <a:r>
              <a:rPr lang="tr-TR" dirty="0" smtClean="0"/>
              <a:t>Sanayi ve Teknoloji Bakanlığı’na bağlı veya ilgili kuruluşlar</a:t>
            </a:r>
          </a:p>
          <a:p>
            <a:pPr lvl="3"/>
            <a:r>
              <a:rPr lang="tr-TR" dirty="0" smtClean="0"/>
              <a:t>Sağlık Bakanlığı’na bağlı kuruluşlar</a:t>
            </a:r>
          </a:p>
          <a:p>
            <a:pPr lvl="3"/>
            <a:r>
              <a:rPr lang="tr-TR" dirty="0" smtClean="0"/>
              <a:t>Çevre ve Şehircilik Bakanlığı</a:t>
            </a:r>
          </a:p>
          <a:p>
            <a:pPr lvl="3"/>
            <a:r>
              <a:rPr lang="tr-TR" dirty="0" smtClean="0"/>
              <a:t>Hazine ve Maliye Bakanlığı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Tüketicinin korunmasında etkili olan kişi ve kuruluşlar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01297"/>
          </a:xfrm>
        </p:spPr>
        <p:txBody>
          <a:bodyPr>
            <a:normAutofit/>
          </a:bodyPr>
          <a:lstStyle/>
          <a:p>
            <a:r>
              <a:rPr lang="tr-TR" dirty="0"/>
              <a:t>Kamu kuruluşları (devam)</a:t>
            </a:r>
          </a:p>
          <a:p>
            <a:pPr lvl="1"/>
            <a:r>
              <a:rPr lang="tr-TR" dirty="0"/>
              <a:t>Diğer </a:t>
            </a:r>
            <a:r>
              <a:rPr lang="tr-TR" dirty="0" smtClean="0"/>
              <a:t>kuruluşlar (devam)</a:t>
            </a:r>
          </a:p>
          <a:p>
            <a:pPr lvl="2"/>
            <a:r>
              <a:rPr lang="tr-TR" dirty="0" smtClean="0"/>
              <a:t>6502 sayılı </a:t>
            </a:r>
            <a:r>
              <a:rPr lang="tr-TR" dirty="0" err="1" smtClean="0"/>
              <a:t>TKHK’da</a:t>
            </a:r>
            <a:r>
              <a:rPr lang="tr-TR" dirty="0" smtClean="0"/>
              <a:t> öngörülen diğer kuruluşlar</a:t>
            </a:r>
          </a:p>
          <a:p>
            <a:pPr lvl="3"/>
            <a:r>
              <a:rPr lang="tr-TR" dirty="0" smtClean="0"/>
              <a:t>Reklam Kurulu (TKHK m. 63)</a:t>
            </a:r>
          </a:p>
          <a:p>
            <a:pPr lvl="4"/>
            <a:r>
              <a:rPr lang="tr-TR" dirty="0" smtClean="0"/>
              <a:t>Oluşumu</a:t>
            </a:r>
          </a:p>
          <a:p>
            <a:pPr lvl="4"/>
            <a:r>
              <a:rPr lang="tr-TR" dirty="0" smtClean="0"/>
              <a:t>Üyelerin görev süreleri</a:t>
            </a:r>
          </a:p>
          <a:p>
            <a:pPr lvl="4"/>
            <a:r>
              <a:rPr lang="tr-TR" dirty="0" smtClean="0"/>
              <a:t>Toplanması ve karar alması</a:t>
            </a:r>
          </a:p>
          <a:p>
            <a:pPr lvl="4"/>
            <a:r>
              <a:rPr lang="tr-TR" dirty="0" smtClean="0"/>
              <a:t>İhtisas komisyonu kurması</a:t>
            </a:r>
          </a:p>
          <a:p>
            <a:pPr lvl="4"/>
            <a:r>
              <a:rPr lang="tr-TR" dirty="0" smtClean="0"/>
              <a:t>İncelemelerini yapması</a:t>
            </a:r>
          </a:p>
        </p:txBody>
      </p:sp>
    </p:spTree>
    <p:extLst>
      <p:ext uri="{BB962C8B-B14F-4D97-AF65-F5344CB8AC3E}">
        <p14:creationId xmlns:p14="http://schemas.microsoft.com/office/powerpoint/2010/main" val="79625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Tüketicinin korunmasında etkili olan kişi ve kuruluşlar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kuruluşları (devam)</a:t>
            </a:r>
          </a:p>
          <a:p>
            <a:pPr lvl="1"/>
            <a:r>
              <a:rPr lang="tr-TR" dirty="0"/>
              <a:t>Diğer kuruluşlar (devam)</a:t>
            </a:r>
          </a:p>
          <a:p>
            <a:pPr lvl="2"/>
            <a:r>
              <a:rPr lang="tr-TR" dirty="0"/>
              <a:t>6502 sayılı </a:t>
            </a:r>
            <a:r>
              <a:rPr lang="tr-TR" dirty="0" err="1"/>
              <a:t>TKHK’da</a:t>
            </a:r>
            <a:r>
              <a:rPr lang="tr-TR" dirty="0"/>
              <a:t> öngörülen diğer </a:t>
            </a:r>
            <a:r>
              <a:rPr lang="tr-TR" dirty="0" smtClean="0"/>
              <a:t>kuruluşlar (devam)</a:t>
            </a:r>
            <a:endParaRPr lang="tr-TR" dirty="0"/>
          </a:p>
          <a:p>
            <a:pPr lvl="3"/>
            <a:r>
              <a:rPr lang="tr-TR" dirty="0"/>
              <a:t>Reklam Konseyi</a:t>
            </a:r>
          </a:p>
          <a:p>
            <a:pPr lvl="3"/>
            <a:r>
              <a:rPr lang="tr-TR" dirty="0"/>
              <a:t>Tüketici Konseyi</a:t>
            </a:r>
          </a:p>
          <a:p>
            <a:pPr lvl="3"/>
            <a:r>
              <a:rPr lang="tr-TR" dirty="0"/>
              <a:t>Tüketici Hakem Heyetleri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1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Tüketicinin bilgilendirilmesi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Tüketicinin bilgilendirilmesi amacıyla </a:t>
            </a:r>
            <a:r>
              <a:rPr lang="tr-TR" dirty="0" err="1" smtClean="0"/>
              <a:t>TKHK’da</a:t>
            </a:r>
            <a:r>
              <a:rPr lang="tr-TR" dirty="0" smtClean="0"/>
              <a:t> öngörülen tüketici sözleşmelerinin her birine temel ilke konulmuştur.</a:t>
            </a:r>
          </a:p>
          <a:p>
            <a:r>
              <a:rPr lang="tr-TR" dirty="0" smtClean="0"/>
              <a:t>Bütün tüketici sözleşmelerinde tüketicinin bilgilendirilmesi zorunlu kılınmıştır.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6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Tüketicinin eğitimi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Tüketicinin eğitilmesi amacıyla Milli Eğitim Bakanlığı’nın görüşü alınarak gerekli ilaveler yapılır.</a:t>
            </a:r>
          </a:p>
          <a:p>
            <a:r>
              <a:rPr lang="tr-TR" dirty="0" smtClean="0"/>
              <a:t>Ülke genelinde faaliyet gösteren yayıncı kuruluşların (radyo ve televizyon) 08.00-22.00 saatleri arasında ayda en az on beş dakika tüketicinin bilinçlendirilmesine yönelik yayın yapması zorunludur.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03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 hukuku sistemleri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Objektif sistem</a:t>
            </a:r>
          </a:p>
          <a:p>
            <a:pPr lvl="1"/>
            <a:r>
              <a:rPr lang="tr-TR" dirty="0" smtClean="0"/>
              <a:t>Sözleşmeler esas alınır.</a:t>
            </a:r>
          </a:p>
          <a:p>
            <a:pPr lvl="1"/>
            <a:r>
              <a:rPr lang="tr-TR" dirty="0" smtClean="0"/>
              <a:t>Tüketicinin amacı önemli değildir.</a:t>
            </a:r>
          </a:p>
          <a:p>
            <a:pPr lvl="1"/>
            <a:r>
              <a:rPr lang="tr-TR" dirty="0" smtClean="0"/>
              <a:t>Sözleşmenin konusu mal veya hizmetten yararlananın korunması esastır.</a:t>
            </a:r>
          </a:p>
          <a:p>
            <a:r>
              <a:rPr lang="tr-TR" dirty="0" smtClean="0"/>
              <a:t>Subjektif sistem</a:t>
            </a:r>
          </a:p>
          <a:p>
            <a:pPr lvl="1"/>
            <a:r>
              <a:rPr lang="tr-TR" dirty="0" smtClean="0"/>
              <a:t>Tüketicinin sözleşmeye hangi amaçla taraf </a:t>
            </a:r>
            <a:r>
              <a:rPr lang="tr-TR" smtClean="0"/>
              <a:t>olduğu önemlidir.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1265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399</TotalTime>
  <Words>271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Tüketicinin korunmasında etkili olan kişi ve kuruluşlar</vt:lpstr>
      <vt:lpstr>Tüketicinin korunmasında etkili olan kişi ve kuruluşlar</vt:lpstr>
      <vt:lpstr>Tüketicinin korunmasında etkili olan kişi ve kuruluşlar</vt:lpstr>
      <vt:lpstr>Tüketicinin korunmasında etkili olan kişi ve kuruluşlar</vt:lpstr>
      <vt:lpstr>Tüketicinin bilgilendirilmesi</vt:lpstr>
      <vt:lpstr>Tüketicinin eğitimi</vt:lpstr>
      <vt:lpstr>Tüketici hukuku sistemleri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18</cp:revision>
  <dcterms:created xsi:type="dcterms:W3CDTF">2020-07-01T13:53:34Z</dcterms:created>
  <dcterms:modified xsi:type="dcterms:W3CDTF">2021-03-23T19:49:42Z</dcterms:modified>
</cp:coreProperties>
</file>