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66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skentfreze.com/FileUpload/bs544200/File/19-elektrikle-calismalarda-is-sagligi-ve-guvenligi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Elektrik risk etmenleri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221 ELEKTRONİK MESLEK BİLGİSİ VE GÜVENLİK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RİSK ETMENLERİ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1-Elektrik tesisatının cins ve hacmine göre yetkili ehliyete sahip kişilerce yapılmaması, bakım ve onarımının sağlanamaması, </a:t>
            </a:r>
            <a:endParaRPr lang="tr-TR" sz="2400" dirty="0" smtClean="0"/>
          </a:p>
          <a:p>
            <a:pPr algn="just"/>
            <a:r>
              <a:rPr lang="tr-TR" sz="2400" dirty="0" smtClean="0"/>
              <a:t>2-Makina </a:t>
            </a:r>
            <a:r>
              <a:rPr lang="tr-TR" sz="2400" dirty="0"/>
              <a:t>veya aletlerin çıplak metal kısımlarının topraklanmamış ya da gerekli yalıtımın yapılmamış olması, </a:t>
            </a:r>
            <a:r>
              <a:rPr lang="tr-TR" sz="2400" dirty="0" smtClean="0"/>
              <a:t>[1]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5246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RİSK ETMENLERİ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3-Topraklamanın kolay muayene edilememesi sonucu, topraklaması yapılmış bilinen alet veya makinaların, zaman süreci içerisinde veya dış etkenler sonucu topraklamasının </a:t>
            </a:r>
            <a:r>
              <a:rPr lang="tr-TR" sz="2600" dirty="0" smtClean="0"/>
              <a:t>bozulması[1]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43845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RİSK ETMENLERİ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4-Çalışanlara yeterli kişisel koruyucu, yeterli güvenlik malzemesi verilmemesi veya çalışanların bunları </a:t>
            </a:r>
            <a:r>
              <a:rPr lang="tr-TR" sz="2600" dirty="0" smtClean="0"/>
              <a:t>kullanmamaları[1]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05095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RİSK ETMENLERİ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5-Çalışanlara işçi sağlığı ve iş güvenliği konularında gerekli bilgilerin verilmemesi ve bu konuda sürekli olarak uyarılmamaları veya işyerinde konulan bu kurallara çalışanların </a:t>
            </a:r>
            <a:r>
              <a:rPr lang="tr-TR" sz="2600" dirty="0" smtClean="0"/>
              <a:t>uymaması[1]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15106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RİSK ETMENLERİ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6-Çalışanların elektrik enerjisi hakkında gerekli eğitim, bilgi ve deneyime sahip olmamaları, bunun sonucu olarak kendilerine aşırı güven duymaları ve elektriğe karşı gerekli dikkat ve özeni </a:t>
            </a:r>
            <a:r>
              <a:rPr lang="tr-TR" sz="2600" dirty="0" smtClean="0"/>
              <a:t>göstermemeleri[1]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7289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RİSK ETMENLERİ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7-Çalışanların gerekli talimatları almadan veya görevleri dışında arızaya müdahale etmeleri. </a:t>
            </a:r>
            <a:endParaRPr lang="tr-TR" sz="2800" dirty="0" smtClean="0"/>
          </a:p>
          <a:p>
            <a:pPr algn="just"/>
            <a:r>
              <a:rPr lang="tr-TR" sz="2800" dirty="0" smtClean="0"/>
              <a:t>8-Çalışanların </a:t>
            </a:r>
            <a:r>
              <a:rPr lang="tr-TR" sz="2800" dirty="0"/>
              <a:t>veya çalıştıranların işlerini benimsememeleri[1].</a:t>
            </a:r>
          </a:p>
          <a:p>
            <a:pPr algn="just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597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www.baskentfreze.com/FileUpload/bs544200/File/19-elektrikle-calismalarda-is-sagligi-ve-guvenligi.pdf</a:t>
            </a:r>
            <a:r>
              <a:rPr lang="tr-TR" dirty="0" smtClean="0"/>
              <a:t>  </a:t>
            </a:r>
            <a:r>
              <a:rPr lang="tr-TR" dirty="0" smtClean="0"/>
              <a:t>(</a:t>
            </a:r>
            <a:r>
              <a:rPr lang="tr-TR" dirty="0" smtClean="0"/>
              <a:t>Erişim tarihi:27.11.2017)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1415</TotalTime>
  <Words>189</Words>
  <Application>Microsoft Office PowerPoint</Application>
  <PresentationFormat>Özel</PresentationFormat>
  <Paragraphs>22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Geçmişe bakış</vt:lpstr>
      <vt:lpstr>Elektrik risk etmenleri</vt:lpstr>
      <vt:lpstr>RİSK ETMENLERİ</vt:lpstr>
      <vt:lpstr>RİSK ETMENLERİ</vt:lpstr>
      <vt:lpstr>RİSK ETMENLERİ</vt:lpstr>
      <vt:lpstr>RİSK ETMENLERİ</vt:lpstr>
      <vt:lpstr>RİSK ETMENLERİ</vt:lpstr>
      <vt:lpstr>RİSK ETMENLERİ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82</cp:revision>
  <dcterms:created xsi:type="dcterms:W3CDTF">2017-11-14T11:12:27Z</dcterms:created>
  <dcterms:modified xsi:type="dcterms:W3CDTF">2017-11-27T19:42:51Z</dcterms:modified>
</cp:coreProperties>
</file>