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2" r:id="rId12"/>
    <p:sldId id="274" r:id="rId13"/>
    <p:sldId id="278" r:id="rId14"/>
    <p:sldId id="280" r:id="rId15"/>
    <p:sldId id="283" r:id="rId16"/>
    <p:sldId id="284" r:id="rId17"/>
    <p:sldId id="285" r:id="rId18"/>
    <p:sldId id="277" r:id="rId19"/>
    <p:sldId id="286" r:id="rId20"/>
    <p:sldId id="287" r:id="rId21"/>
    <p:sldId id="288" r:id="rId22"/>
    <p:sldId id="289" r:id="rId23"/>
    <p:sldId id="290" r:id="rId24"/>
    <p:sldId id="292" r:id="rId25"/>
    <p:sldId id="293" r:id="rId26"/>
    <p:sldId id="294" r:id="rId27"/>
    <p:sldId id="304" r:id="rId28"/>
    <p:sldId id="302" r:id="rId29"/>
    <p:sldId id="30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5458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1257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18323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2942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9044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30282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59230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3635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28057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4142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80965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31278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59477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1938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3313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91166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3454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1057D-7055-48EF-BDDD-60311756D7F5}" type="datetimeFigureOut">
              <a:rPr lang="tr-TR" smtClean="0"/>
              <a:pPr/>
              <a:t>02.11.2017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591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007165" y="6858000"/>
            <a:ext cx="9144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3868464" y="1549352"/>
            <a:ext cx="44550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1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ÖRME </a:t>
            </a:r>
          </a:p>
        </p:txBody>
      </p:sp>
    </p:spTree>
    <p:extLst>
      <p:ext uri="{BB962C8B-B14F-4D97-AF65-F5344CB8AC3E}">
        <p14:creationId xmlns:p14="http://schemas.microsoft.com/office/powerpoint/2010/main" val="34191007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PLATİNLER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5911" y="3695009"/>
            <a:ext cx="3148200" cy="1527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3315" y="3695009"/>
            <a:ext cx="1985038" cy="15276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077375" y="5468645"/>
            <a:ext cx="314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Yuvarlak Örme Platinleri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6738151" y="5468645"/>
            <a:ext cx="321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Örme Pozisyonunda platin</a:t>
            </a:r>
          </a:p>
        </p:txBody>
      </p:sp>
    </p:spTree>
    <p:extLst>
      <p:ext uri="{BB962C8B-B14F-4D97-AF65-F5344CB8AC3E}">
        <p14:creationId xmlns:p14="http://schemas.microsoft.com/office/powerpoint/2010/main" val="26261444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79304" y="374893"/>
            <a:ext cx="4222742" cy="27235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964473" y="3148443"/>
            <a:ext cx="425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Yuvarlak Örme Kilit Sistemleri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8253" y="3943193"/>
            <a:ext cx="2003400" cy="165266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8324" y="3943193"/>
            <a:ext cx="1890964" cy="165266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5959" y="3943193"/>
            <a:ext cx="1714080" cy="1652161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1491449" y="5651946"/>
            <a:ext cx="902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İlmek Çeliği                                             Askı Çeliği                                       Atlama Çeliği</a:t>
            </a:r>
          </a:p>
        </p:txBody>
      </p:sp>
    </p:spTree>
    <p:extLst>
      <p:ext uri="{BB962C8B-B14F-4D97-AF65-F5344CB8AC3E}">
        <p14:creationId xmlns:p14="http://schemas.microsoft.com/office/powerpoint/2010/main" val="32600066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702" y="1935921"/>
            <a:ext cx="3219750" cy="19653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0675" y="1935922"/>
            <a:ext cx="4221450" cy="196533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831701" y="4030462"/>
            <a:ext cx="848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Düz Örme Kilit Sistemleri                                           Düz Örme Çelikleri</a:t>
            </a:r>
          </a:p>
        </p:txBody>
      </p:sp>
    </p:spTree>
    <p:extLst>
      <p:ext uri="{BB962C8B-B14F-4D97-AF65-F5344CB8AC3E}">
        <p14:creationId xmlns:p14="http://schemas.microsoft.com/office/powerpoint/2010/main" val="36405150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12671" y="3910217"/>
            <a:ext cx="2317829" cy="179506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2836" y="1272760"/>
            <a:ext cx="1110936" cy="197429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5575" y="1272760"/>
            <a:ext cx="3005100" cy="201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2478" y="3910217"/>
            <a:ext cx="1518390" cy="1795064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472836" y="3444536"/>
            <a:ext cx="461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        Düz Örme Makineleri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6924583" y="5850384"/>
            <a:ext cx="356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Yuvarlak Örme Makineleri</a:t>
            </a:r>
          </a:p>
        </p:txBody>
      </p:sp>
    </p:spTree>
    <p:extLst>
      <p:ext uri="{BB962C8B-B14F-4D97-AF65-F5344CB8AC3E}">
        <p14:creationId xmlns:p14="http://schemas.microsoft.com/office/powerpoint/2010/main" val="38834122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886" y="609600"/>
            <a:ext cx="2683125" cy="38324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1960" y="609600"/>
            <a:ext cx="4793850" cy="318026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368640" y="4442000"/>
            <a:ext cx="329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Yuvarlak Örme Doku Çekimi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7048870" y="3789867"/>
            <a:ext cx="468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Düz Örme Doku Çekimi</a:t>
            </a:r>
          </a:p>
        </p:txBody>
      </p:sp>
    </p:spTree>
    <p:extLst>
      <p:ext uri="{BB962C8B-B14F-4D97-AF65-F5344CB8AC3E}">
        <p14:creationId xmlns:p14="http://schemas.microsoft.com/office/powerpoint/2010/main" val="374605545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Dilli iğneler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8923" y="1773004"/>
            <a:ext cx="3950677" cy="486651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332303" y="4770468"/>
            <a:ext cx="1438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Dilli İğneler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634144" y="5791200"/>
            <a:ext cx="1322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/>
              <a:t>Diili</a:t>
            </a:r>
            <a:r>
              <a:rPr lang="tr-TR" sz="1400" dirty="0"/>
              <a:t> İğne Rayı</a:t>
            </a:r>
          </a:p>
        </p:txBody>
      </p:sp>
    </p:spTree>
    <p:extLst>
      <p:ext uri="{BB962C8B-B14F-4D97-AF65-F5344CB8AC3E}">
        <p14:creationId xmlns:p14="http://schemas.microsoft.com/office/powerpoint/2010/main" val="28375014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Delikli İğneler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8919" y="3066885"/>
            <a:ext cx="4793850" cy="19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06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95" y="414291"/>
            <a:ext cx="10353761" cy="1326321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İğne rayları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7259" y="2142375"/>
            <a:ext cx="3499262" cy="2166732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341044" y="5797118"/>
            <a:ext cx="349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Çözgülü Örme İğne Rayları</a:t>
            </a:r>
          </a:p>
        </p:txBody>
      </p:sp>
    </p:spTree>
    <p:extLst>
      <p:ext uri="{BB962C8B-B14F-4D97-AF65-F5344CB8AC3E}">
        <p14:creationId xmlns:p14="http://schemas.microsoft.com/office/powerpoint/2010/main" val="4998811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Baskı platinleri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9089" y="2208616"/>
            <a:ext cx="4669246" cy="2257876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444166" y="4996124"/>
            <a:ext cx="32813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>
                <a:solidFill>
                  <a:srgbClr val="00B0F0"/>
                </a:solidFill>
              </a:rPr>
              <a:t>    Baskı Platinleri</a:t>
            </a:r>
          </a:p>
        </p:txBody>
      </p:sp>
    </p:spTree>
    <p:extLst>
      <p:ext uri="{BB962C8B-B14F-4D97-AF65-F5344CB8AC3E}">
        <p14:creationId xmlns:p14="http://schemas.microsoft.com/office/powerpoint/2010/main" val="3315395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565237" y="2337020"/>
            <a:ext cx="9050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TEMEL ÖRGÜ ELEMANLARI</a:t>
            </a:r>
            <a:endParaRPr lang="tr-T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16436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79" y="2538534"/>
            <a:ext cx="71437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906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İlmek (Fiyonk)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9253" y="2303582"/>
            <a:ext cx="3626920" cy="239737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570237" y="5297244"/>
            <a:ext cx="303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 İlmek (</a:t>
            </a:r>
            <a:r>
              <a:rPr lang="tr-TR" dirty="0" err="1"/>
              <a:t>Fiyonik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88362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Atkılı Örmede İlmek Yapıları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0860" y="1796530"/>
            <a:ext cx="3194002" cy="406109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188234" y="6015283"/>
            <a:ext cx="4919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Atkılı örmede ilmek bağlantı yönü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3187011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Sağ İlmek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3559" y="3934696"/>
            <a:ext cx="2374197" cy="216130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485" y="3934696"/>
            <a:ext cx="2770866" cy="224336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7371" y="3934696"/>
            <a:ext cx="2818885" cy="2196473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961965" y="5794504"/>
            <a:ext cx="8708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    Sağ İlmek Yüzey Görünüşü                                                                                         Kumaş Yüzü</a:t>
            </a:r>
          </a:p>
        </p:txBody>
      </p:sp>
    </p:spTree>
    <p:extLst>
      <p:ext uri="{BB962C8B-B14F-4D97-AF65-F5344CB8AC3E}">
        <p14:creationId xmlns:p14="http://schemas.microsoft.com/office/powerpoint/2010/main" val="22022572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Sol ilmek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350" y="2639587"/>
            <a:ext cx="2114562" cy="192069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6169" y="2696308"/>
            <a:ext cx="2113545" cy="190284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0807" y="2712419"/>
            <a:ext cx="2383569" cy="182441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163540" y="5271731"/>
            <a:ext cx="336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Sol ilmek yüzey görünüşü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8106472" y="5083085"/>
            <a:ext cx="184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Kumaş tersi</a:t>
            </a:r>
          </a:p>
        </p:txBody>
      </p:sp>
    </p:spTree>
    <p:extLst>
      <p:ext uri="{BB962C8B-B14F-4D97-AF65-F5344CB8AC3E}">
        <p14:creationId xmlns:p14="http://schemas.microsoft.com/office/powerpoint/2010/main" val="27737173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Açık ilmek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9739" y="3163829"/>
            <a:ext cx="2283352" cy="27875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0630" y="3163829"/>
            <a:ext cx="2180912" cy="278751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605597" y="5951342"/>
            <a:ext cx="591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Açık İlmek                                        Açık İlmek Kumaş</a:t>
            </a:r>
          </a:p>
        </p:txBody>
      </p:sp>
    </p:spTree>
    <p:extLst>
      <p:ext uri="{BB962C8B-B14F-4D97-AF65-F5344CB8AC3E}">
        <p14:creationId xmlns:p14="http://schemas.microsoft.com/office/powerpoint/2010/main" val="1765084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Kapalı İlmek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9089" y="3203797"/>
            <a:ext cx="2326644" cy="258740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9255" y="3203797"/>
            <a:ext cx="1920042" cy="258740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293616" y="5766677"/>
            <a:ext cx="543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Kapalı İlmek                       Kapalı İlmek Kumaş</a:t>
            </a:r>
          </a:p>
        </p:txBody>
      </p:sp>
    </p:spTree>
    <p:extLst>
      <p:ext uri="{BB962C8B-B14F-4D97-AF65-F5344CB8AC3E}">
        <p14:creationId xmlns:p14="http://schemas.microsoft.com/office/powerpoint/2010/main" val="27896963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askı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8249" y="2439734"/>
            <a:ext cx="2547974" cy="304666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6612" y="2428011"/>
            <a:ext cx="3757179" cy="29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080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1873" y="609600"/>
            <a:ext cx="7666896" cy="413419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187083" y="4713498"/>
            <a:ext cx="763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İlmek, askı ve atlamanın sembolik görünüşü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20577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Çözgülü Örmede Örgü Elemanlarının Sembolik Görünüşleri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2313" y="2092860"/>
            <a:ext cx="2351071" cy="351162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634" y="2098430"/>
            <a:ext cx="2105962" cy="354036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569890" y="5940815"/>
            <a:ext cx="635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Açık İlmek                                                                 Kapalı İlmek</a:t>
            </a:r>
          </a:p>
        </p:txBody>
      </p:sp>
    </p:spTree>
    <p:extLst>
      <p:ext uri="{BB962C8B-B14F-4D97-AF65-F5344CB8AC3E}">
        <p14:creationId xmlns:p14="http://schemas.microsoft.com/office/powerpoint/2010/main" val="12564905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( LL ) Örme Yüzeyler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1871" y="1255219"/>
            <a:ext cx="3586777" cy="37505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9751" y="1211325"/>
            <a:ext cx="4048843" cy="385304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015884" y="5884815"/>
            <a:ext cx="246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LL YÜZEY</a:t>
            </a:r>
          </a:p>
        </p:txBody>
      </p:sp>
    </p:spTree>
    <p:extLst>
      <p:ext uri="{BB962C8B-B14F-4D97-AF65-F5344CB8AC3E}">
        <p14:creationId xmlns:p14="http://schemas.microsoft.com/office/powerpoint/2010/main" val="18103386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23" y="1825625"/>
            <a:ext cx="3514364" cy="21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338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5035" y="1871447"/>
            <a:ext cx="2647350" cy="27872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7790" y="1871447"/>
            <a:ext cx="2612940" cy="276807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6760" y="1871447"/>
            <a:ext cx="2781378" cy="2768073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355035" y="4839406"/>
            <a:ext cx="946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</a:t>
            </a:r>
            <a:r>
              <a:rPr lang="tr-TR" b="1" dirty="0"/>
              <a:t>Dokuma                                              Atkılı Örme Yüzey                                   Çözgülü Örme Yüzey</a:t>
            </a:r>
          </a:p>
        </p:txBody>
      </p:sp>
    </p:spTree>
    <p:extLst>
      <p:ext uri="{BB962C8B-B14F-4D97-AF65-F5344CB8AC3E}">
        <p14:creationId xmlns:p14="http://schemas.microsoft.com/office/powerpoint/2010/main" val="35140300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Örme Makinelerinin Sınıflandırılması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93" y="1743722"/>
            <a:ext cx="7234014" cy="4429436"/>
          </a:xfrm>
        </p:spPr>
      </p:pic>
    </p:spTree>
    <p:extLst>
      <p:ext uri="{BB962C8B-B14F-4D97-AF65-F5344CB8AC3E}">
        <p14:creationId xmlns:p14="http://schemas.microsoft.com/office/powerpoint/2010/main" val="36772100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3896" y="-13757"/>
            <a:ext cx="10353761" cy="1326321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Örme Makineleri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00271" y="3389284"/>
            <a:ext cx="2039175" cy="2144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896" y="1104984"/>
            <a:ext cx="2683125" cy="15008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0776" y="1104984"/>
            <a:ext cx="2041669" cy="221135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6335" y="3389284"/>
            <a:ext cx="2658043" cy="208824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833896" y="2707689"/>
            <a:ext cx="268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Düz Örme Makinesi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2876365" y="5655076"/>
            <a:ext cx="274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Çözgülü Örme Makinesi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6010776" y="3506680"/>
            <a:ext cx="2041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Yuvarlak Örme  </a:t>
            </a:r>
          </a:p>
          <a:p>
            <a:r>
              <a:rPr lang="tr-TR" dirty="0"/>
              <a:t>        Makinesi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8639765" y="5655076"/>
            <a:ext cx="254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Çorap Örme Makinesi</a:t>
            </a:r>
          </a:p>
        </p:txBody>
      </p:sp>
    </p:spTree>
    <p:extLst>
      <p:ext uri="{BB962C8B-B14F-4D97-AF65-F5344CB8AC3E}">
        <p14:creationId xmlns:p14="http://schemas.microsoft.com/office/powerpoint/2010/main" val="39763347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95557" y="2754270"/>
            <a:ext cx="9990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ÖRÜCÜ MAKİNE ELAMANLARI</a:t>
            </a:r>
          </a:p>
        </p:txBody>
      </p:sp>
    </p:spTree>
    <p:extLst>
      <p:ext uri="{BB962C8B-B14F-4D97-AF65-F5344CB8AC3E}">
        <p14:creationId xmlns:p14="http://schemas.microsoft.com/office/powerpoint/2010/main" val="14295522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İĞNELER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4022" y="2756237"/>
            <a:ext cx="5652451" cy="13132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89429" y="5655076"/>
            <a:ext cx="568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      Kancalı uçlu dilli iğnenin kısımları</a:t>
            </a:r>
          </a:p>
        </p:txBody>
      </p:sp>
    </p:spTree>
    <p:extLst>
      <p:ext uri="{BB962C8B-B14F-4D97-AF65-F5344CB8AC3E}">
        <p14:creationId xmlns:p14="http://schemas.microsoft.com/office/powerpoint/2010/main" val="17448733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54650" y="6858000"/>
            <a:ext cx="10353761" cy="1326321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6273" y="2197690"/>
            <a:ext cx="4364550" cy="25370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656273" y="4927107"/>
            <a:ext cx="436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                Örme İğneleri</a:t>
            </a:r>
          </a:p>
        </p:txBody>
      </p:sp>
    </p:spTree>
    <p:extLst>
      <p:ext uri="{BB962C8B-B14F-4D97-AF65-F5344CB8AC3E}">
        <p14:creationId xmlns:p14="http://schemas.microsoft.com/office/powerpoint/2010/main" val="7203735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206</TotalTime>
  <Words>186</Words>
  <Application>Microsoft Office PowerPoint</Application>
  <PresentationFormat>Özel</PresentationFormat>
  <Paragraphs>51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0" baseType="lpstr">
      <vt:lpstr>Damask</vt:lpstr>
      <vt:lpstr>PowerPoint Sunusu</vt:lpstr>
      <vt:lpstr>PowerPoint Sunusu</vt:lpstr>
      <vt:lpstr>PowerPoint Sunusu</vt:lpstr>
      <vt:lpstr>PowerPoint Sunusu</vt:lpstr>
      <vt:lpstr>Örme Makinelerinin Sınıflandırılması</vt:lpstr>
      <vt:lpstr>Örme Makineleri</vt:lpstr>
      <vt:lpstr>PowerPoint Sunusu</vt:lpstr>
      <vt:lpstr>İĞNELER</vt:lpstr>
      <vt:lpstr>PowerPoint Sunusu</vt:lpstr>
      <vt:lpstr>PLATİNLER</vt:lpstr>
      <vt:lpstr>PowerPoint Sunusu</vt:lpstr>
      <vt:lpstr>PowerPoint Sunusu</vt:lpstr>
      <vt:lpstr>PowerPoint Sunusu</vt:lpstr>
      <vt:lpstr>PowerPoint Sunusu</vt:lpstr>
      <vt:lpstr>Dilli iğneler</vt:lpstr>
      <vt:lpstr>Delikli İğneler</vt:lpstr>
      <vt:lpstr>İğne rayları</vt:lpstr>
      <vt:lpstr>Baskı platinleri</vt:lpstr>
      <vt:lpstr>PowerPoint Sunusu</vt:lpstr>
      <vt:lpstr>İlmek (Fiyonk)</vt:lpstr>
      <vt:lpstr>Atkılı Örmede İlmek Yapıları</vt:lpstr>
      <vt:lpstr>Sağ İlmek</vt:lpstr>
      <vt:lpstr>Sol ilmek</vt:lpstr>
      <vt:lpstr>Açık ilmek</vt:lpstr>
      <vt:lpstr>Kapalı İlmek</vt:lpstr>
      <vt:lpstr>askı</vt:lpstr>
      <vt:lpstr>PowerPoint Sunusu</vt:lpstr>
      <vt:lpstr>Çözgülü Örmede Örgü Elemanlarının Sembolik Görünüşleri</vt:lpstr>
      <vt:lpstr>( LL ) Örme Yüzeyler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MERKEZ</dc:creator>
  <cp:lastModifiedBy>hatice</cp:lastModifiedBy>
  <cp:revision>22</cp:revision>
  <dcterms:created xsi:type="dcterms:W3CDTF">2017-04-28T18:49:16Z</dcterms:created>
  <dcterms:modified xsi:type="dcterms:W3CDTF">2017-11-02T07:32:16Z</dcterms:modified>
</cp:coreProperties>
</file>