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A23720DD-5B6D-40BF-8493-A6B52D484E6B}" type="datetimeFigureOut">
              <a:rPr lang="tr-TR" smtClean="0"/>
              <a:t>08.11.2017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>
                <a:effectLst/>
              </a:rPr>
              <a:t>-Roma Hukuku Roma Devleti’nin kuruluşuyla ortaya çıkmıştır. Bu dönem MS 1453 yılında Bizans İmparatorluğu’nun sona ermesiyle kapanmıştır. </a:t>
            </a:r>
            <a:br>
              <a:rPr lang="tr-TR" sz="3200" dirty="0">
                <a:effectLst/>
              </a:rPr>
            </a:br>
            <a:r>
              <a:rPr lang="tr-TR" sz="3200" dirty="0">
                <a:effectLst/>
              </a:rPr>
              <a:t>-Bu gelişimde en önemli oluşum MS 527–565 yılları arasında iktidarda kalan imparator </a:t>
            </a:r>
            <a:r>
              <a:rPr lang="tr-TR" sz="3200" dirty="0" err="1">
                <a:effectLst/>
              </a:rPr>
              <a:t>Iustinianus’un</a:t>
            </a:r>
            <a:r>
              <a:rPr lang="tr-TR" sz="3200" dirty="0">
                <a:effectLst/>
              </a:rPr>
              <a:t> kodifikasyon hareketi </a:t>
            </a:r>
            <a:r>
              <a:rPr lang="tr-TR" sz="3200" dirty="0" err="1">
                <a:effectLst/>
              </a:rPr>
              <a:t>Corpus</a:t>
            </a:r>
            <a:r>
              <a:rPr lang="tr-TR" sz="3200" dirty="0">
                <a:effectLst/>
              </a:rPr>
              <a:t> </a:t>
            </a:r>
            <a:r>
              <a:rPr lang="tr-TR" sz="3200" dirty="0" err="1">
                <a:effectLst/>
              </a:rPr>
              <a:t>Iuris</a:t>
            </a:r>
            <a:r>
              <a:rPr lang="tr-TR" sz="3200" dirty="0">
                <a:effectLst/>
              </a:rPr>
              <a:t> </a:t>
            </a:r>
            <a:r>
              <a:rPr lang="tr-TR" sz="3200" dirty="0" err="1">
                <a:effectLst/>
              </a:rPr>
              <a:t>Civilis’tir</a:t>
            </a:r>
            <a:r>
              <a:rPr lang="tr-TR" sz="3200" dirty="0">
                <a:effectLst/>
              </a:rPr>
              <a:t>. </a:t>
            </a: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ROMA HUKUKUNUN TEMEL KAVRAMLARI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1879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3568" y="1196752"/>
            <a:ext cx="7772400" cy="5184576"/>
          </a:xfrm>
        </p:spPr>
        <p:txBody>
          <a:bodyPr anchor="t"/>
          <a:lstStyle/>
          <a:p>
            <a:pPr algn="l"/>
            <a:r>
              <a:rPr lang="tr-TR" sz="3200" dirty="0">
                <a:effectLst/>
              </a:rPr>
              <a:t>-Derleme toplam 4 bölümden oluşmaktadır</a:t>
            </a:r>
            <a:r>
              <a:rPr lang="tr-TR" sz="3200" dirty="0" smtClean="0">
                <a:effectLst/>
              </a:rPr>
              <a:t>: </a:t>
            </a:r>
            <a:r>
              <a:rPr lang="tr-TR" sz="3200" dirty="0" err="1" smtClean="0">
                <a:effectLst/>
              </a:rPr>
              <a:t>Institutiones</a:t>
            </a:r>
            <a:r>
              <a:rPr lang="tr-TR" sz="3200" dirty="0" smtClean="0">
                <a:effectLst/>
              </a:rPr>
              <a:t>, </a:t>
            </a:r>
            <a:r>
              <a:rPr lang="tr-TR" sz="3200" dirty="0" err="1" smtClean="0">
                <a:effectLst/>
              </a:rPr>
              <a:t>Digesta</a:t>
            </a:r>
            <a:r>
              <a:rPr lang="tr-TR" sz="3200" dirty="0" smtClean="0">
                <a:effectLst/>
              </a:rPr>
              <a:t>, </a:t>
            </a:r>
            <a:r>
              <a:rPr lang="tr-TR" sz="3200" dirty="0" err="1" smtClean="0">
                <a:effectLst/>
              </a:rPr>
              <a:t>Codex</a:t>
            </a:r>
            <a:r>
              <a:rPr lang="tr-TR" sz="3200" dirty="0" smtClean="0">
                <a:effectLst/>
              </a:rPr>
              <a:t>, </a:t>
            </a:r>
            <a:r>
              <a:rPr lang="tr-TR" sz="3200" dirty="0" err="1" smtClean="0">
                <a:effectLst/>
              </a:rPr>
              <a:t>Novellae</a:t>
            </a:r>
            <a:r>
              <a:rPr lang="tr-TR" sz="3200" dirty="0">
                <a:effectLst/>
              </a:rPr>
              <a:t/>
            </a:r>
            <a:br>
              <a:rPr lang="tr-TR" sz="3200" dirty="0">
                <a:effectLst/>
              </a:rPr>
            </a:br>
            <a:r>
              <a:rPr lang="tr-TR" sz="3200" dirty="0" smtClean="0">
                <a:effectLst/>
              </a:rPr>
              <a:t>-Roma Hukuk Biliminin Gelişimi</a:t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 Skolastik Doktrin</a:t>
            </a:r>
            <a:br>
              <a:rPr lang="tr-TR" sz="3200" dirty="0" smtClean="0">
                <a:effectLst/>
              </a:rPr>
            </a:br>
            <a:r>
              <a:rPr lang="tr-TR" sz="3200" dirty="0">
                <a:effectLst/>
              </a:rPr>
              <a:t>Hümanist Doktrin</a:t>
            </a:r>
            <a:br>
              <a:rPr lang="tr-TR" sz="3200" dirty="0">
                <a:effectLst/>
              </a:rPr>
            </a:br>
            <a:r>
              <a:rPr lang="tr-TR" sz="3200" dirty="0">
                <a:effectLst/>
              </a:rPr>
              <a:t>Ortak Hukuk Bilimi, Tabii Hukuk Doktrini ve Tarihçi </a:t>
            </a:r>
            <a:r>
              <a:rPr lang="tr-TR" sz="3200" dirty="0" smtClean="0">
                <a:effectLst/>
              </a:rPr>
              <a:t>Mektep</a:t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-Hukukun Birleştirilmesi</a:t>
            </a:r>
            <a:br>
              <a:rPr lang="tr-TR" sz="3200" dirty="0" smtClean="0">
                <a:effectLst/>
              </a:rPr>
            </a:br>
            <a:r>
              <a:rPr lang="tr-TR" sz="3200" dirty="0" smtClean="0">
                <a:effectLst/>
              </a:rPr>
              <a:t>-</a:t>
            </a:r>
            <a:r>
              <a:rPr lang="tr-TR" sz="3200" dirty="0" err="1" smtClean="0">
                <a:effectLst/>
              </a:rPr>
              <a:t>Ius</a:t>
            </a:r>
            <a:r>
              <a:rPr lang="tr-TR" sz="3200" dirty="0" smtClean="0">
                <a:effectLst/>
              </a:rPr>
              <a:t> </a:t>
            </a:r>
            <a:r>
              <a:rPr lang="tr-TR" sz="3200" smtClean="0">
                <a:effectLst/>
              </a:rPr>
              <a:t>Commune</a:t>
            </a:r>
            <a:r>
              <a:rPr lang="tr-TR" sz="3200" dirty="0" smtClean="0">
                <a:effectLst/>
              </a:rPr>
              <a:t/>
            </a:r>
            <a:br>
              <a:rPr lang="tr-TR" sz="3200" dirty="0" smtClean="0">
                <a:effectLst/>
              </a:rPr>
            </a:br>
            <a:r>
              <a:rPr lang="tr-TR" sz="2800" dirty="0" smtClean="0">
                <a:effectLst/>
              </a:rPr>
              <a:t/>
            </a:r>
            <a:br>
              <a:rPr lang="tr-TR" sz="2800" dirty="0" smtClean="0">
                <a:effectLst/>
              </a:rPr>
            </a:br>
            <a:r>
              <a:rPr lang="tr-TR" sz="3200" dirty="0"/>
              <a:t/>
            </a:r>
            <a:br>
              <a:rPr lang="tr-TR" sz="3200" dirty="0"/>
            </a:br>
            <a:endParaRPr lang="tr-TR" sz="32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3568" y="476672"/>
            <a:ext cx="7776864" cy="720080"/>
          </a:xfrm>
        </p:spPr>
        <p:txBody>
          <a:bodyPr/>
          <a:lstStyle/>
          <a:p>
            <a:pPr algn="just"/>
            <a:r>
              <a:rPr lang="tr-TR" dirty="0" smtClean="0"/>
              <a:t>ROMA HUKUK BİLİMİ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449150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Üst Düze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Üst Düzey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Üst Düze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185</TotalTime>
  <Words>41</Words>
  <Application>Microsoft Office PowerPoint</Application>
  <PresentationFormat>Ekran Gösterisi (4:3)</PresentationFormat>
  <Paragraphs>4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2</vt:i4>
      </vt:variant>
    </vt:vector>
  </HeadingPairs>
  <TitlesOfParts>
    <vt:vector size="3" baseType="lpstr">
      <vt:lpstr>Üst Düzey</vt:lpstr>
      <vt:lpstr>-Roma Hukuku Roma Devleti’nin kuruluşuyla ortaya çıkmıştır. Bu dönem MS 1453 yılında Bizans İmparatorluğu’nun sona ermesiyle kapanmıştır.  -Bu gelişimde en önemli oluşum MS 527–565 yılları arasında iktidarda kalan imparator Iustinianus’un kodifikasyon hareketi Corpus Iuris Civilis’tir.   </vt:lpstr>
      <vt:lpstr>-Derleme toplam 4 bölümden oluşmaktadır: Institutiones, Digesta, Codex, Novellae -Roma Hukuk Biliminin Gelişimi  Skolastik Doktrin Hümanist Doktrin Ortak Hukuk Bilimi, Tabii Hukuk Doktrini ve Tarihçi Mektep -Hukukun Birleştirilmesi -Ius Commune 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Roma Hukukunda Sözleşme Kavramı</dc:title>
  <dc:creator>Selin ÖZDEN</dc:creator>
  <cp:lastModifiedBy>SelinÖZDEN</cp:lastModifiedBy>
  <cp:revision>16</cp:revision>
  <dcterms:created xsi:type="dcterms:W3CDTF">2017-10-30T08:31:27Z</dcterms:created>
  <dcterms:modified xsi:type="dcterms:W3CDTF">2017-11-08T13:27:55Z</dcterms:modified>
</cp:coreProperties>
</file>