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24" autoAdjust="0"/>
    <p:restoredTop sz="94660"/>
  </p:normalViewPr>
  <p:slideViewPr>
    <p:cSldViewPr snapToGrid="0">
      <p:cViewPr varScale="1">
        <p:scale>
          <a:sx n="73" d="100"/>
          <a:sy n="73" d="100"/>
        </p:scale>
        <p:origin x="56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1185EE17-99B0-41EF-A268-0DB2701E0C87}"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41532623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185EE17-99B0-41EF-A268-0DB2701E0C87}"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884082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185EE17-99B0-41EF-A268-0DB2701E0C87}"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B7978AA-03ED-473E-BE42-5F43B925BF7B}"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070515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1185EE17-99B0-41EF-A268-0DB2701E0C87}"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11949984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1185EE17-99B0-41EF-A268-0DB2701E0C87}"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B7978AA-03ED-473E-BE42-5F43B925BF7B}"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228236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1185EE17-99B0-41EF-A268-0DB2701E0C87}"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6953202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185EE17-99B0-41EF-A268-0DB2701E0C87}"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6250689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185EE17-99B0-41EF-A268-0DB2701E0C87}"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38153779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185EE17-99B0-41EF-A268-0DB2701E0C87}"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503637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185EE17-99B0-41EF-A268-0DB2701E0C87}"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4292551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1185EE17-99B0-41EF-A268-0DB2701E0C87}"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35960079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185EE17-99B0-41EF-A268-0DB2701E0C87}" type="datetimeFigureOut">
              <a:rPr lang="tr-TR" smtClean="0"/>
              <a:t>7.05.2020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856570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185EE17-99B0-41EF-A268-0DB2701E0C87}" type="datetimeFigureOut">
              <a:rPr lang="tr-TR" smtClean="0"/>
              <a:t>7.05.2020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4815883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85EE17-99B0-41EF-A268-0DB2701E0C87}" type="datetimeFigureOut">
              <a:rPr lang="tr-TR" smtClean="0"/>
              <a:t>7.05.2020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36181657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1185EE17-99B0-41EF-A268-0DB2701E0C87}"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333915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1185EE17-99B0-41EF-A268-0DB2701E0C87}"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29279148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185EE17-99B0-41EF-A268-0DB2701E0C87}" type="datetimeFigureOut">
              <a:rPr lang="tr-TR" smtClean="0"/>
              <a:t>7.05.2020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B7978AA-03ED-473E-BE42-5F43B925BF7B}" type="slidenum">
              <a:rPr lang="tr-TR" smtClean="0"/>
              <a:t>‹#›</a:t>
            </a:fld>
            <a:endParaRPr lang="tr-TR"/>
          </a:p>
        </p:txBody>
      </p:sp>
    </p:spTree>
    <p:extLst>
      <p:ext uri="{BB962C8B-B14F-4D97-AF65-F5344CB8AC3E}">
        <p14:creationId xmlns:p14="http://schemas.microsoft.com/office/powerpoint/2010/main" val="206676438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72491" y="2690949"/>
            <a:ext cx="9532121" cy="2086432"/>
          </a:xfrm>
        </p:spPr>
        <p:txBody>
          <a:bodyPr/>
          <a:lstStyle/>
          <a:p>
            <a:r>
              <a:rPr lang="tr-TR" dirty="0"/>
              <a:t>HISTORY OF ANCIENT PHILOSOPHY</a:t>
            </a:r>
          </a:p>
        </p:txBody>
      </p:sp>
    </p:spTree>
    <p:extLst>
      <p:ext uri="{BB962C8B-B14F-4D97-AF65-F5344CB8AC3E}">
        <p14:creationId xmlns:p14="http://schemas.microsoft.com/office/powerpoint/2010/main" val="1064367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403566" y="1332411"/>
            <a:ext cx="9101046" cy="4578811"/>
          </a:xfrm>
        </p:spPr>
        <p:txBody>
          <a:bodyPr/>
          <a:lstStyle/>
          <a:p>
            <a:r>
              <a:rPr lang="en-US" dirty="0" smtClean="0"/>
              <a:t>Philosophy </a:t>
            </a:r>
            <a:r>
              <a:rPr lang="en-US" dirty="0"/>
              <a:t>in its Infancy </a:t>
            </a:r>
            <a:endParaRPr lang="tr-TR" dirty="0" smtClean="0"/>
          </a:p>
          <a:p>
            <a:pPr marL="0" indent="0">
              <a:buNone/>
            </a:pPr>
            <a:r>
              <a:rPr lang="en-US" dirty="0"/>
              <a:t>The Milesians </a:t>
            </a:r>
            <a:endParaRPr lang="tr-TR" dirty="0"/>
          </a:p>
          <a:p>
            <a:pPr marL="0" indent="0">
              <a:buNone/>
            </a:pPr>
            <a:r>
              <a:rPr lang="en-US" dirty="0" smtClean="0"/>
              <a:t>Xenophanes </a:t>
            </a:r>
            <a:endParaRPr lang="tr-TR" dirty="0" smtClean="0"/>
          </a:p>
          <a:p>
            <a:pPr marL="0" indent="0">
              <a:buNone/>
            </a:pPr>
            <a:r>
              <a:rPr lang="en-US" dirty="0" smtClean="0"/>
              <a:t>Heraclitus </a:t>
            </a:r>
            <a:endParaRPr lang="tr-TR" dirty="0"/>
          </a:p>
          <a:p>
            <a:pPr marL="0" indent="0">
              <a:buNone/>
            </a:pPr>
            <a:r>
              <a:rPr lang="en-US" dirty="0" smtClean="0"/>
              <a:t>The </a:t>
            </a:r>
            <a:r>
              <a:rPr lang="en-US" dirty="0"/>
              <a:t>School of Parmenides </a:t>
            </a:r>
            <a:endParaRPr lang="tr-TR" dirty="0" smtClean="0"/>
          </a:p>
          <a:p>
            <a:pPr marL="0" indent="0">
              <a:buNone/>
            </a:pPr>
            <a:r>
              <a:rPr lang="en-US" dirty="0" smtClean="0"/>
              <a:t>Empedocles </a:t>
            </a:r>
            <a:endParaRPr lang="tr-TR" dirty="0"/>
          </a:p>
          <a:p>
            <a:pPr marL="0" indent="0">
              <a:buNone/>
            </a:pPr>
            <a:r>
              <a:rPr lang="en-US" dirty="0" smtClean="0"/>
              <a:t>The </a:t>
            </a:r>
            <a:r>
              <a:rPr lang="en-US" dirty="0"/>
              <a:t>Atomist</a:t>
            </a:r>
            <a:endParaRPr lang="tr-TR" dirty="0"/>
          </a:p>
        </p:txBody>
      </p:sp>
    </p:spTree>
    <p:extLst>
      <p:ext uri="{BB962C8B-B14F-4D97-AF65-F5344CB8AC3E}">
        <p14:creationId xmlns:p14="http://schemas.microsoft.com/office/powerpoint/2010/main" val="12438337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en-US" dirty="0"/>
              <a:t>The earliest Western philosophers were Greeks: men who spoke dialects of the Greek language, who were familiar with the Greek poems of Homer and Hesiod, and who had been brought up to worship Greek Gods like Zeus, Apollo, and Aphrodite. They lived not on the mainland of Greece, but in outlying </a:t>
            </a:r>
            <a:r>
              <a:rPr lang="en-US" dirty="0" err="1"/>
              <a:t>centres</a:t>
            </a:r>
            <a:r>
              <a:rPr lang="en-US" dirty="0"/>
              <a:t> of Greek culture, on the southern coasts of Italy or on the western coast of what is now Turkey. They ﬂourished in the sixth-century </a:t>
            </a:r>
            <a:r>
              <a:rPr lang="en-US" dirty="0" err="1"/>
              <a:t>bc</a:t>
            </a:r>
            <a:r>
              <a:rPr lang="en-US" dirty="0"/>
              <a:t>, the century which began with the deportation of the Jews to Babylon by King Nebuchadnezzar and ended with the foundation of the Roman Republic after the expulsion of the young city’s kings. </a:t>
            </a:r>
            <a:r>
              <a:rPr lang="tr-TR" dirty="0" smtClean="0"/>
              <a:t> (</a:t>
            </a:r>
            <a:r>
              <a:rPr lang="tr-TR" dirty="0" err="1" smtClean="0"/>
              <a:t>Anthony</a:t>
            </a:r>
            <a:r>
              <a:rPr lang="tr-TR" dirty="0" smtClean="0"/>
              <a:t> </a:t>
            </a:r>
            <a:r>
              <a:rPr lang="tr-TR" dirty="0" err="1" smtClean="0"/>
              <a:t>Kenny</a:t>
            </a:r>
            <a:r>
              <a:rPr lang="tr-TR" dirty="0" smtClean="0"/>
              <a:t> </a:t>
            </a:r>
            <a:r>
              <a:rPr lang="en-US" dirty="0"/>
              <a:t>An Illustrated Brief History of </a:t>
            </a:r>
            <a:r>
              <a:rPr lang="tr-TR" dirty="0" smtClean="0"/>
              <a:t>Western </a:t>
            </a:r>
            <a:r>
              <a:rPr lang="tr-TR" dirty="0" err="1" smtClean="0"/>
              <a:t>Phılosophy</a:t>
            </a:r>
            <a:r>
              <a:rPr lang="tr-TR" dirty="0"/>
              <a:t>, </a:t>
            </a:r>
            <a:r>
              <a:rPr lang="tr-TR" dirty="0" err="1" smtClean="0"/>
              <a:t>Blackwell</a:t>
            </a:r>
            <a:r>
              <a:rPr lang="tr-TR" dirty="0" smtClean="0"/>
              <a:t> </a:t>
            </a:r>
            <a:r>
              <a:rPr lang="tr-TR" dirty="0"/>
              <a:t>P</a:t>
            </a:r>
            <a:r>
              <a:rPr lang="tr-TR" dirty="0" smtClean="0"/>
              <a:t>ublishing 2006 p.1.)</a:t>
            </a:r>
            <a:endParaRPr lang="tr-TR" dirty="0"/>
          </a:p>
        </p:txBody>
      </p:sp>
    </p:spTree>
    <p:extLst>
      <p:ext uri="{BB962C8B-B14F-4D97-AF65-F5344CB8AC3E}">
        <p14:creationId xmlns:p14="http://schemas.microsoft.com/office/powerpoint/2010/main" val="14017302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en-US" dirty="0"/>
              <a:t>These early philosophers were also early scientists, and several of them were also religious leaders. In the beginning the distinction between science, religion, and philosophy was not as clear as it became in later centuries. In the sixth century, in Asia Minor and Greek Italy, there was an intellectual cauldron in which elements of all these future disciplines fermented together. Later, religious devotees, philosophical disciples, and scientiﬁc inheritors could all look back to these thinkers as their </a:t>
            </a:r>
            <a:r>
              <a:rPr lang="en-US" dirty="0" smtClean="0"/>
              <a:t>forefathers</a:t>
            </a:r>
            <a:r>
              <a:rPr lang="tr-TR" dirty="0" smtClean="0"/>
              <a:t>. (</a:t>
            </a:r>
            <a:r>
              <a:rPr lang="tr-TR" dirty="0"/>
              <a:t>(</a:t>
            </a:r>
            <a:r>
              <a:rPr lang="tr-TR" dirty="0" err="1"/>
              <a:t>Anthony</a:t>
            </a:r>
            <a:r>
              <a:rPr lang="tr-TR" dirty="0"/>
              <a:t> </a:t>
            </a:r>
            <a:r>
              <a:rPr lang="tr-TR" dirty="0" err="1"/>
              <a:t>Kenny</a:t>
            </a:r>
            <a:r>
              <a:rPr lang="tr-TR" dirty="0"/>
              <a:t> </a:t>
            </a:r>
            <a:r>
              <a:rPr lang="en-US" dirty="0"/>
              <a:t>An Illustrated Brief History of </a:t>
            </a:r>
            <a:r>
              <a:rPr lang="tr-TR" dirty="0"/>
              <a:t>Western </a:t>
            </a:r>
            <a:r>
              <a:rPr lang="tr-TR" dirty="0" err="1"/>
              <a:t>Phılosophy</a:t>
            </a:r>
            <a:r>
              <a:rPr lang="tr-TR" dirty="0"/>
              <a:t>, </a:t>
            </a:r>
            <a:r>
              <a:rPr lang="tr-TR" dirty="0" err="1"/>
              <a:t>Blackwell</a:t>
            </a:r>
            <a:r>
              <a:rPr lang="tr-TR" dirty="0"/>
              <a:t> Publishing 2006 p.1.)</a:t>
            </a:r>
          </a:p>
          <a:p>
            <a:pPr marL="0" indent="0">
              <a:buNone/>
            </a:pPr>
            <a:endParaRPr lang="tr-TR" dirty="0"/>
          </a:p>
        </p:txBody>
      </p:sp>
    </p:spTree>
    <p:extLst>
      <p:ext uri="{BB962C8B-B14F-4D97-AF65-F5344CB8AC3E}">
        <p14:creationId xmlns:p14="http://schemas.microsoft.com/office/powerpoint/2010/main" val="18258611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r>
              <a:rPr lang="tr-TR" dirty="0" err="1"/>
              <a:t>The</a:t>
            </a:r>
            <a:r>
              <a:rPr lang="tr-TR" dirty="0"/>
              <a:t> </a:t>
            </a:r>
            <a:r>
              <a:rPr lang="tr-TR" dirty="0" err="1" smtClean="0"/>
              <a:t>Milesians</a:t>
            </a:r>
            <a:endParaRPr lang="tr-TR" dirty="0" smtClean="0"/>
          </a:p>
          <a:p>
            <a:pPr marL="0" indent="0">
              <a:buNone/>
            </a:pPr>
            <a:r>
              <a:rPr lang="en-US" dirty="0"/>
              <a:t>Thales was perhaps the ﬁrst philosopher to ask questions about the structure and nature of the cosmos as a whole. Because of his theory about the cosmos Thales was called by later writers a physicist or philosopher of nature (‘</a:t>
            </a:r>
            <a:r>
              <a:rPr lang="en-US" dirty="0" err="1"/>
              <a:t>physis</a:t>
            </a:r>
            <a:r>
              <a:rPr lang="en-US" dirty="0"/>
              <a:t>’ is the Greek word for ‘nature’). </a:t>
            </a:r>
            <a:endParaRPr lang="tr-TR" dirty="0" smtClean="0"/>
          </a:p>
          <a:p>
            <a:pPr marL="0" indent="0">
              <a:buNone/>
            </a:pPr>
            <a:r>
              <a:rPr lang="en-US" dirty="0"/>
              <a:t>A more signiﬁcant thinker was a younger contemporary and pupil of Thales called Anaximander, a savant who made the ﬁrst map of the world and of the stars, and invented both a sundial and an all-weather clock. </a:t>
            </a:r>
            <a:endParaRPr lang="tr-TR" dirty="0" smtClean="0"/>
          </a:p>
          <a:p>
            <a:pPr marL="0" indent="0">
              <a:buNone/>
            </a:pPr>
            <a:r>
              <a:rPr lang="en-US" dirty="0"/>
              <a:t>The inﬁnite of Anaximander was a concept too rareﬁed for some of his successors. His younger contemporary at Miletus, Anaximenes, while agreeing that the ultimate element could not be ﬁre or water, claimed that it was air, from which everything else had come into being. </a:t>
            </a:r>
            <a:r>
              <a:rPr lang="tr-TR" dirty="0" smtClean="0"/>
              <a:t> (</a:t>
            </a:r>
            <a:r>
              <a:rPr lang="tr-TR" dirty="0"/>
              <a:t>((</a:t>
            </a:r>
            <a:r>
              <a:rPr lang="tr-TR" dirty="0" err="1"/>
              <a:t>Anthony</a:t>
            </a:r>
            <a:r>
              <a:rPr lang="tr-TR" dirty="0"/>
              <a:t> </a:t>
            </a:r>
            <a:r>
              <a:rPr lang="tr-TR" dirty="0" err="1"/>
              <a:t>Kenny</a:t>
            </a:r>
            <a:r>
              <a:rPr lang="tr-TR" dirty="0"/>
              <a:t> </a:t>
            </a:r>
            <a:r>
              <a:rPr lang="en-US" dirty="0"/>
              <a:t>An Illustrated Brief History of </a:t>
            </a:r>
            <a:r>
              <a:rPr lang="tr-TR" dirty="0"/>
              <a:t>Western </a:t>
            </a:r>
            <a:r>
              <a:rPr lang="tr-TR" dirty="0" err="1"/>
              <a:t>Phılosophy</a:t>
            </a:r>
            <a:r>
              <a:rPr lang="tr-TR" dirty="0"/>
              <a:t>, </a:t>
            </a:r>
            <a:r>
              <a:rPr lang="tr-TR" dirty="0" err="1"/>
              <a:t>Blackwell</a:t>
            </a:r>
            <a:r>
              <a:rPr lang="tr-TR" dirty="0"/>
              <a:t> Publishing 2006 </a:t>
            </a:r>
            <a:r>
              <a:rPr lang="tr-TR" dirty="0" smtClean="0"/>
              <a:t>p.2-5.)</a:t>
            </a:r>
            <a:endParaRPr lang="tr-TR" dirty="0"/>
          </a:p>
          <a:p>
            <a:pPr marL="0" indent="0">
              <a:buNone/>
            </a:pPr>
            <a:endParaRPr lang="tr-TR" dirty="0" smtClean="0"/>
          </a:p>
          <a:p>
            <a:pPr marL="0" indent="0">
              <a:buNone/>
            </a:pPr>
            <a:endParaRPr lang="tr-TR" dirty="0"/>
          </a:p>
        </p:txBody>
      </p:sp>
    </p:spTree>
    <p:extLst>
      <p:ext uri="{BB962C8B-B14F-4D97-AF65-F5344CB8AC3E}">
        <p14:creationId xmlns:p14="http://schemas.microsoft.com/office/powerpoint/2010/main" val="2330164631"/>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45</TotalTime>
  <Words>421</Words>
  <Application>Microsoft Office PowerPoint</Application>
  <PresentationFormat>Geniş ekran</PresentationFormat>
  <Paragraphs>14</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Century Gothic</vt:lpstr>
      <vt:lpstr>Wingdings 3</vt:lpstr>
      <vt:lpstr>Duman</vt:lpstr>
      <vt:lpstr>HISTORY OF ANCIENT PHILOSOPHY</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IMMANUEL KANT</dc:title>
  <dc:creator>ZEHRA</dc:creator>
  <cp:lastModifiedBy>ZEHRA</cp:lastModifiedBy>
  <cp:revision>7</cp:revision>
  <dcterms:created xsi:type="dcterms:W3CDTF">2020-05-05T22:25:57Z</dcterms:created>
  <dcterms:modified xsi:type="dcterms:W3CDTF">2020-05-07T10:52:32Z</dcterms:modified>
</cp:coreProperties>
</file>