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67771-567C-452B-8BD1-615B3A048B48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C72B1-9654-44C4-9740-D171294924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345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B005-EFEF-4079-9A0E-3C8A4229D9A4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278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D463-ABF6-4509-BD54-AD81F0D3A69F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08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84ED5-DFD0-436B-B78B-77F2485C84E3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3843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4C3E-594F-444A-AF57-1394120C539F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917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3710A-93BC-4E88-8BF4-D5217D6E5DDB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4206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4BDB-32D5-44FD-BF78-80B6FE2DE680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71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5A83-694B-4D9C-9183-34F446AD11E7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538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1A9C-FA6A-4F73-8A60-A6A42C7314EB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61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271B-C93A-47A8-9055-757809BCF4D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41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DE97-73D1-44BD-9CD0-65E4B226767F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65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ADE7-7254-4C1E-9272-75EF02E2D8FA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99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78B7-3A3A-46E6-9F25-F491468A1978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00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FED4-809D-4427-8139-E4CA5648D13D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237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A9CE-0682-4375-975A-E43FF1FC8CF8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063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F595-E443-4FFA-BC70-7A8950E77B67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112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F3ED-BD22-4920-8EC9-486E2876D5F0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229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50410-CB2E-4E80-A225-9D9AF4CB5128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97CDE45-0692-44DA-8367-EC258B1332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01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ŞİFA TEKNİKLERİ</a:t>
            </a:r>
            <a:br>
              <a:rPr lang="tr-TR" dirty="0" smtClean="0"/>
            </a:br>
            <a:r>
              <a:rPr lang="tr-TR" dirty="0" smtClean="0"/>
              <a:t>(KLASİK VE ÇAĞDAŞ YAKLAŞIMLAR)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Nuran E. KORKMAZ</a:t>
            </a:r>
          </a:p>
          <a:p>
            <a:r>
              <a:rPr lang="tr-TR" dirty="0" smtClean="0"/>
              <a:t>A.Ü.İ.F./ Güz Dönemi 13. Hafta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559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504" y="2667261"/>
            <a:ext cx="10515600" cy="1325563"/>
          </a:xfrm>
        </p:spPr>
        <p:txBody>
          <a:bodyPr/>
          <a:lstStyle/>
          <a:p>
            <a:r>
              <a:rPr lang="tr-TR" dirty="0" smtClean="0"/>
              <a:t>İlişkili yayınlar çerçevesinde ders işlenecektir.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609033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27</Words>
  <Application>Microsoft Office PowerPoint</Application>
  <PresentationFormat>Geniş ekran</PresentationFormat>
  <Paragraphs>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Duman</vt:lpstr>
      <vt:lpstr>ŞİFA TEKNİKLERİ (KLASİK VE ÇAĞDAŞ YAKLAŞIMLAR) </vt:lpstr>
      <vt:lpstr>İlişkili yayınlar çerçevesinde ders işlenecektir.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ŞİFA TEKNİKLERİ (KLASİK VE ÇAĞDAŞ YAKLAŞIMLAR) </dc:title>
  <dc:creator>nuran</dc:creator>
  <cp:lastModifiedBy>nuran</cp:lastModifiedBy>
  <cp:revision>4</cp:revision>
  <dcterms:created xsi:type="dcterms:W3CDTF">2017-08-07T13:20:59Z</dcterms:created>
  <dcterms:modified xsi:type="dcterms:W3CDTF">2017-10-20T10:37:08Z</dcterms:modified>
</cp:coreProperties>
</file>