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diagrams/quickStyle1.xml" ContentType="application/vnd.openxmlformats-officedocument.drawingml.diagramStyl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1.xml" ContentType="application/vnd.openxmlformats-officedocument.drawingml.diagram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3" r:id="rId8"/>
    <p:sldId id="262" r:id="rId9"/>
    <p:sldId id="264" r:id="rId10"/>
    <p:sldId id="265" r:id="rId11"/>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4" d="100"/>
          <a:sy n="64" d="100"/>
        </p:scale>
        <p:origin x="-1482"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F07C4D0-104E-47A4-8235-F87025E22FE4}" type="doc">
      <dgm:prSet loTypeId="urn:microsoft.com/office/officeart/2005/8/layout/cycle6" loCatId="relationship" qsTypeId="urn:microsoft.com/office/officeart/2005/8/quickstyle/simple1" qsCatId="simple" csTypeId="urn:microsoft.com/office/officeart/2005/8/colors/accent1_2" csCatId="accent1" phldr="1"/>
      <dgm:spPr/>
      <dgm:t>
        <a:bodyPr/>
        <a:lstStyle/>
        <a:p>
          <a:endParaRPr lang="tr-TR"/>
        </a:p>
      </dgm:t>
    </dgm:pt>
    <dgm:pt modelId="{75F42E0A-88E4-4279-A0DB-844CB2CF36C6}">
      <dgm:prSet phldrT="[Metin]"/>
      <dgm:spPr>
        <a:solidFill>
          <a:srgbClr val="FFC000"/>
        </a:solidFill>
      </dgm:spPr>
      <dgm:t>
        <a:bodyPr/>
        <a:lstStyle/>
        <a:p>
          <a:r>
            <a:rPr lang="tr-TR" b="1" dirty="0" smtClean="0">
              <a:solidFill>
                <a:schemeClr val="bg1"/>
              </a:solidFill>
            </a:rPr>
            <a:t>Sözcük Bilgisi</a:t>
          </a:r>
          <a:endParaRPr lang="tr-TR" b="1" dirty="0">
            <a:solidFill>
              <a:schemeClr val="bg1"/>
            </a:solidFill>
          </a:endParaRPr>
        </a:p>
      </dgm:t>
    </dgm:pt>
    <dgm:pt modelId="{6CC33156-5E15-4AEB-A9F8-E828FD1CCCEF}" type="parTrans" cxnId="{074303C2-BE93-475E-806E-74E90A85D1EF}">
      <dgm:prSet/>
      <dgm:spPr/>
      <dgm:t>
        <a:bodyPr/>
        <a:lstStyle/>
        <a:p>
          <a:endParaRPr lang="tr-TR"/>
        </a:p>
      </dgm:t>
    </dgm:pt>
    <dgm:pt modelId="{8DC62FCE-A90B-45C1-AC59-284E89250873}" type="sibTrans" cxnId="{074303C2-BE93-475E-806E-74E90A85D1EF}">
      <dgm:prSet/>
      <dgm:spPr/>
      <dgm:t>
        <a:bodyPr/>
        <a:lstStyle/>
        <a:p>
          <a:endParaRPr lang="tr-TR"/>
        </a:p>
      </dgm:t>
    </dgm:pt>
    <dgm:pt modelId="{0B1F885F-2F23-47F1-94C2-789A174519B9}">
      <dgm:prSet phldrT="[Metin]"/>
      <dgm:spPr>
        <a:solidFill>
          <a:schemeClr val="tx2">
            <a:lumMod val="60000"/>
            <a:lumOff val="40000"/>
          </a:schemeClr>
        </a:solidFill>
      </dgm:spPr>
      <dgm:t>
        <a:bodyPr/>
        <a:lstStyle/>
        <a:p>
          <a:r>
            <a:rPr lang="tr-TR" b="1" dirty="0" smtClean="0"/>
            <a:t>Yazı farkındalığı</a:t>
          </a:r>
          <a:endParaRPr lang="tr-TR" b="1" dirty="0"/>
        </a:p>
      </dgm:t>
    </dgm:pt>
    <dgm:pt modelId="{AAAF7242-F351-4DB1-95A4-891CA2F22013}" type="parTrans" cxnId="{A79D0D54-BB6C-4245-B6BD-5038E50D7B27}">
      <dgm:prSet/>
      <dgm:spPr/>
      <dgm:t>
        <a:bodyPr/>
        <a:lstStyle/>
        <a:p>
          <a:endParaRPr lang="tr-TR"/>
        </a:p>
      </dgm:t>
    </dgm:pt>
    <dgm:pt modelId="{CAAAB9DE-35A6-49FC-8520-ED8957FD0AE5}" type="sibTrans" cxnId="{A79D0D54-BB6C-4245-B6BD-5038E50D7B27}">
      <dgm:prSet/>
      <dgm:spPr/>
      <dgm:t>
        <a:bodyPr/>
        <a:lstStyle/>
        <a:p>
          <a:endParaRPr lang="tr-TR"/>
        </a:p>
      </dgm:t>
    </dgm:pt>
    <dgm:pt modelId="{038BB5CD-F128-4899-A87A-65557D26C4B1}">
      <dgm:prSet phldrT="[Metin]"/>
      <dgm:spPr>
        <a:solidFill>
          <a:srgbClr val="FF0000"/>
        </a:solidFill>
      </dgm:spPr>
      <dgm:t>
        <a:bodyPr/>
        <a:lstStyle/>
        <a:p>
          <a:r>
            <a:rPr lang="tr-TR" b="1" dirty="0" smtClean="0"/>
            <a:t>Okumaya karşı olumlu tutum geliştirme</a:t>
          </a:r>
          <a:endParaRPr lang="tr-TR" b="1" dirty="0"/>
        </a:p>
      </dgm:t>
    </dgm:pt>
    <dgm:pt modelId="{19A2023C-443A-4BD1-A183-D0A2FBDBE13B}" type="parTrans" cxnId="{463A728E-01AF-4FC8-A8A0-52A90778BCE3}">
      <dgm:prSet/>
      <dgm:spPr/>
      <dgm:t>
        <a:bodyPr/>
        <a:lstStyle/>
        <a:p>
          <a:endParaRPr lang="tr-TR"/>
        </a:p>
      </dgm:t>
    </dgm:pt>
    <dgm:pt modelId="{85312E1A-E6B3-4E74-AC19-1D87027A167A}" type="sibTrans" cxnId="{463A728E-01AF-4FC8-A8A0-52A90778BCE3}">
      <dgm:prSet/>
      <dgm:spPr/>
      <dgm:t>
        <a:bodyPr/>
        <a:lstStyle/>
        <a:p>
          <a:endParaRPr lang="tr-TR"/>
        </a:p>
      </dgm:t>
    </dgm:pt>
    <dgm:pt modelId="{69A8A4A9-1663-4760-ABE1-0C220BBD7284}">
      <dgm:prSet phldrT="[Metin]"/>
      <dgm:spPr>
        <a:solidFill>
          <a:srgbClr val="92D050"/>
        </a:solidFill>
      </dgm:spPr>
      <dgm:t>
        <a:bodyPr/>
        <a:lstStyle/>
        <a:p>
          <a:r>
            <a:rPr lang="tr-TR" b="1" dirty="0" smtClean="0"/>
            <a:t>Alıcı Dil</a:t>
          </a:r>
        </a:p>
        <a:p>
          <a:r>
            <a:rPr lang="tr-TR" b="1" dirty="0" smtClean="0"/>
            <a:t>İfade Edici Dil</a:t>
          </a:r>
          <a:endParaRPr lang="tr-TR" b="1" dirty="0"/>
        </a:p>
      </dgm:t>
    </dgm:pt>
    <dgm:pt modelId="{5C83AA93-B43B-4F19-B42C-19193749AA1B}" type="parTrans" cxnId="{D5BAFB2A-62BB-4B9B-AAE1-42947E24E817}">
      <dgm:prSet/>
      <dgm:spPr/>
      <dgm:t>
        <a:bodyPr/>
        <a:lstStyle/>
        <a:p>
          <a:endParaRPr lang="tr-TR"/>
        </a:p>
      </dgm:t>
    </dgm:pt>
    <dgm:pt modelId="{BA2369DA-2FFF-4A33-9575-4960AFF6FC11}" type="sibTrans" cxnId="{D5BAFB2A-62BB-4B9B-AAE1-42947E24E817}">
      <dgm:prSet/>
      <dgm:spPr/>
      <dgm:t>
        <a:bodyPr/>
        <a:lstStyle/>
        <a:p>
          <a:endParaRPr lang="tr-TR"/>
        </a:p>
      </dgm:t>
    </dgm:pt>
    <dgm:pt modelId="{5C6F89B7-4AF8-40A5-B11A-02A8E6432FCE}">
      <dgm:prSet phldrT="[Metin]"/>
      <dgm:spPr>
        <a:solidFill>
          <a:srgbClr val="7030A0"/>
        </a:solidFill>
      </dgm:spPr>
      <dgm:t>
        <a:bodyPr/>
        <a:lstStyle/>
        <a:p>
          <a:r>
            <a:rPr lang="tr-TR" b="1" dirty="0" smtClean="0"/>
            <a:t>Sesbilgisel </a:t>
          </a:r>
          <a:r>
            <a:rPr lang="tr-TR" b="1" dirty="0" err="1" smtClean="0"/>
            <a:t>farkındalık</a:t>
          </a:r>
          <a:endParaRPr lang="tr-TR" b="1" dirty="0"/>
        </a:p>
      </dgm:t>
    </dgm:pt>
    <dgm:pt modelId="{5DBDA5F0-0D35-4DFA-B7DC-522CE067CEEE}" type="parTrans" cxnId="{5B8D9C06-D8CC-45D7-902C-B7A2BAE74748}">
      <dgm:prSet/>
      <dgm:spPr/>
      <dgm:t>
        <a:bodyPr/>
        <a:lstStyle/>
        <a:p>
          <a:endParaRPr lang="tr-TR"/>
        </a:p>
      </dgm:t>
    </dgm:pt>
    <dgm:pt modelId="{95914C49-8466-456A-8AA8-947D88CB0D58}" type="sibTrans" cxnId="{5B8D9C06-D8CC-45D7-902C-B7A2BAE74748}">
      <dgm:prSet/>
      <dgm:spPr/>
      <dgm:t>
        <a:bodyPr/>
        <a:lstStyle/>
        <a:p>
          <a:endParaRPr lang="tr-TR"/>
        </a:p>
      </dgm:t>
    </dgm:pt>
    <dgm:pt modelId="{CCF0C19F-826A-4FAF-A975-D07692B49AC6}">
      <dgm:prSet/>
      <dgm:spPr>
        <a:solidFill>
          <a:srgbClr val="FF33CC"/>
        </a:solidFill>
      </dgm:spPr>
      <dgm:t>
        <a:bodyPr/>
        <a:lstStyle/>
        <a:p>
          <a:r>
            <a:rPr lang="tr-TR" b="1" dirty="0" smtClean="0"/>
            <a:t>Okuyan-Çocuk (Anne-Baba,vb…) Etkileşimi</a:t>
          </a:r>
          <a:endParaRPr lang="tr-TR" b="1" dirty="0"/>
        </a:p>
      </dgm:t>
    </dgm:pt>
    <dgm:pt modelId="{7C338533-6028-4070-90B0-10C555933ACF}" type="parTrans" cxnId="{D39FDC91-166D-4CC9-9A80-63CF64739F07}">
      <dgm:prSet/>
      <dgm:spPr/>
      <dgm:t>
        <a:bodyPr/>
        <a:lstStyle/>
        <a:p>
          <a:endParaRPr lang="tr-TR"/>
        </a:p>
      </dgm:t>
    </dgm:pt>
    <dgm:pt modelId="{40DD3E43-E946-48A4-8AB9-CCBF38E00EAE}" type="sibTrans" cxnId="{D39FDC91-166D-4CC9-9A80-63CF64739F07}">
      <dgm:prSet/>
      <dgm:spPr/>
      <dgm:t>
        <a:bodyPr/>
        <a:lstStyle/>
        <a:p>
          <a:endParaRPr lang="tr-TR"/>
        </a:p>
      </dgm:t>
    </dgm:pt>
    <dgm:pt modelId="{033ABC5F-8B34-4CBD-8916-3FC487C13B45}" type="pres">
      <dgm:prSet presAssocID="{5F07C4D0-104E-47A4-8235-F87025E22FE4}" presName="cycle" presStyleCnt="0">
        <dgm:presLayoutVars>
          <dgm:dir/>
          <dgm:resizeHandles val="exact"/>
        </dgm:presLayoutVars>
      </dgm:prSet>
      <dgm:spPr/>
      <dgm:t>
        <a:bodyPr/>
        <a:lstStyle/>
        <a:p>
          <a:endParaRPr lang="tr-TR"/>
        </a:p>
      </dgm:t>
    </dgm:pt>
    <dgm:pt modelId="{1083BC36-6B97-46AD-840E-4761510825E7}" type="pres">
      <dgm:prSet presAssocID="{75F42E0A-88E4-4279-A0DB-844CB2CF36C6}" presName="node" presStyleLbl="node1" presStyleIdx="0" presStyleCnt="6">
        <dgm:presLayoutVars>
          <dgm:bulletEnabled val="1"/>
        </dgm:presLayoutVars>
      </dgm:prSet>
      <dgm:spPr/>
      <dgm:t>
        <a:bodyPr/>
        <a:lstStyle/>
        <a:p>
          <a:endParaRPr lang="tr-TR"/>
        </a:p>
      </dgm:t>
    </dgm:pt>
    <dgm:pt modelId="{19ABD278-8E10-45AE-A0D2-6239117FB819}" type="pres">
      <dgm:prSet presAssocID="{75F42E0A-88E4-4279-A0DB-844CB2CF36C6}" presName="spNode" presStyleCnt="0"/>
      <dgm:spPr/>
    </dgm:pt>
    <dgm:pt modelId="{AA97A9EE-E53E-4A34-8A4F-5BFA75668034}" type="pres">
      <dgm:prSet presAssocID="{8DC62FCE-A90B-45C1-AC59-284E89250873}" presName="sibTrans" presStyleLbl="sibTrans1D1" presStyleIdx="0" presStyleCnt="6"/>
      <dgm:spPr/>
      <dgm:t>
        <a:bodyPr/>
        <a:lstStyle/>
        <a:p>
          <a:endParaRPr lang="tr-TR"/>
        </a:p>
      </dgm:t>
    </dgm:pt>
    <dgm:pt modelId="{2E7FCA7C-338B-4CDA-B547-F1181BA8F6F2}" type="pres">
      <dgm:prSet presAssocID="{0B1F885F-2F23-47F1-94C2-789A174519B9}" presName="node" presStyleLbl="node1" presStyleIdx="1" presStyleCnt="6">
        <dgm:presLayoutVars>
          <dgm:bulletEnabled val="1"/>
        </dgm:presLayoutVars>
      </dgm:prSet>
      <dgm:spPr/>
      <dgm:t>
        <a:bodyPr/>
        <a:lstStyle/>
        <a:p>
          <a:endParaRPr lang="tr-TR"/>
        </a:p>
      </dgm:t>
    </dgm:pt>
    <dgm:pt modelId="{7612157C-28F7-4295-942C-D05E91B1E310}" type="pres">
      <dgm:prSet presAssocID="{0B1F885F-2F23-47F1-94C2-789A174519B9}" presName="spNode" presStyleCnt="0"/>
      <dgm:spPr/>
    </dgm:pt>
    <dgm:pt modelId="{336BD733-F051-4EA0-9D3B-33ECC67CDEDC}" type="pres">
      <dgm:prSet presAssocID="{CAAAB9DE-35A6-49FC-8520-ED8957FD0AE5}" presName="sibTrans" presStyleLbl="sibTrans1D1" presStyleIdx="1" presStyleCnt="6"/>
      <dgm:spPr/>
      <dgm:t>
        <a:bodyPr/>
        <a:lstStyle/>
        <a:p>
          <a:endParaRPr lang="tr-TR"/>
        </a:p>
      </dgm:t>
    </dgm:pt>
    <dgm:pt modelId="{F57BF27F-FBC9-4E18-8376-45121096E0D1}" type="pres">
      <dgm:prSet presAssocID="{038BB5CD-F128-4899-A87A-65557D26C4B1}" presName="node" presStyleLbl="node1" presStyleIdx="2" presStyleCnt="6">
        <dgm:presLayoutVars>
          <dgm:bulletEnabled val="1"/>
        </dgm:presLayoutVars>
      </dgm:prSet>
      <dgm:spPr/>
      <dgm:t>
        <a:bodyPr/>
        <a:lstStyle/>
        <a:p>
          <a:endParaRPr lang="tr-TR"/>
        </a:p>
      </dgm:t>
    </dgm:pt>
    <dgm:pt modelId="{C8699627-996A-4674-BE27-5E37AFDA3730}" type="pres">
      <dgm:prSet presAssocID="{038BB5CD-F128-4899-A87A-65557D26C4B1}" presName="spNode" presStyleCnt="0"/>
      <dgm:spPr/>
    </dgm:pt>
    <dgm:pt modelId="{90CEF8A3-990E-4C60-8EAF-27B81BC4909B}" type="pres">
      <dgm:prSet presAssocID="{85312E1A-E6B3-4E74-AC19-1D87027A167A}" presName="sibTrans" presStyleLbl="sibTrans1D1" presStyleIdx="2" presStyleCnt="6"/>
      <dgm:spPr/>
      <dgm:t>
        <a:bodyPr/>
        <a:lstStyle/>
        <a:p>
          <a:endParaRPr lang="tr-TR"/>
        </a:p>
      </dgm:t>
    </dgm:pt>
    <dgm:pt modelId="{1471B84A-2C6D-4B45-89DB-EF48EF31B52C}" type="pres">
      <dgm:prSet presAssocID="{CCF0C19F-826A-4FAF-A975-D07692B49AC6}" presName="node" presStyleLbl="node1" presStyleIdx="3" presStyleCnt="6">
        <dgm:presLayoutVars>
          <dgm:bulletEnabled val="1"/>
        </dgm:presLayoutVars>
      </dgm:prSet>
      <dgm:spPr/>
      <dgm:t>
        <a:bodyPr/>
        <a:lstStyle/>
        <a:p>
          <a:endParaRPr lang="tr-TR"/>
        </a:p>
      </dgm:t>
    </dgm:pt>
    <dgm:pt modelId="{B83131F8-837B-4396-B625-A608B890277F}" type="pres">
      <dgm:prSet presAssocID="{CCF0C19F-826A-4FAF-A975-D07692B49AC6}" presName="spNode" presStyleCnt="0"/>
      <dgm:spPr/>
    </dgm:pt>
    <dgm:pt modelId="{F36D3D27-B642-4E1C-9ED8-9BE99CA24A22}" type="pres">
      <dgm:prSet presAssocID="{40DD3E43-E946-48A4-8AB9-CCBF38E00EAE}" presName="sibTrans" presStyleLbl="sibTrans1D1" presStyleIdx="3" presStyleCnt="6"/>
      <dgm:spPr/>
      <dgm:t>
        <a:bodyPr/>
        <a:lstStyle/>
        <a:p>
          <a:endParaRPr lang="tr-TR"/>
        </a:p>
      </dgm:t>
    </dgm:pt>
    <dgm:pt modelId="{DA29BFBF-6D68-44B8-BA33-B17CB004F886}" type="pres">
      <dgm:prSet presAssocID="{69A8A4A9-1663-4760-ABE1-0C220BBD7284}" presName="node" presStyleLbl="node1" presStyleIdx="4" presStyleCnt="6">
        <dgm:presLayoutVars>
          <dgm:bulletEnabled val="1"/>
        </dgm:presLayoutVars>
      </dgm:prSet>
      <dgm:spPr/>
      <dgm:t>
        <a:bodyPr/>
        <a:lstStyle/>
        <a:p>
          <a:endParaRPr lang="tr-TR"/>
        </a:p>
      </dgm:t>
    </dgm:pt>
    <dgm:pt modelId="{AF729CEC-76CD-40BC-8419-A8A2699F2C11}" type="pres">
      <dgm:prSet presAssocID="{69A8A4A9-1663-4760-ABE1-0C220BBD7284}" presName="spNode" presStyleCnt="0"/>
      <dgm:spPr/>
    </dgm:pt>
    <dgm:pt modelId="{5DBD861D-AD73-4BEB-81C3-579DF1A1D74F}" type="pres">
      <dgm:prSet presAssocID="{BA2369DA-2FFF-4A33-9575-4960AFF6FC11}" presName="sibTrans" presStyleLbl="sibTrans1D1" presStyleIdx="4" presStyleCnt="6"/>
      <dgm:spPr/>
      <dgm:t>
        <a:bodyPr/>
        <a:lstStyle/>
        <a:p>
          <a:endParaRPr lang="tr-TR"/>
        </a:p>
      </dgm:t>
    </dgm:pt>
    <dgm:pt modelId="{E625E2BB-605B-4109-BDAB-DB24BC52A84C}" type="pres">
      <dgm:prSet presAssocID="{5C6F89B7-4AF8-40A5-B11A-02A8E6432FCE}" presName="node" presStyleLbl="node1" presStyleIdx="5" presStyleCnt="6">
        <dgm:presLayoutVars>
          <dgm:bulletEnabled val="1"/>
        </dgm:presLayoutVars>
      </dgm:prSet>
      <dgm:spPr/>
      <dgm:t>
        <a:bodyPr/>
        <a:lstStyle/>
        <a:p>
          <a:endParaRPr lang="tr-TR"/>
        </a:p>
      </dgm:t>
    </dgm:pt>
    <dgm:pt modelId="{82AA03CE-DD35-4251-840F-2A2B0B22C2F2}" type="pres">
      <dgm:prSet presAssocID="{5C6F89B7-4AF8-40A5-B11A-02A8E6432FCE}" presName="spNode" presStyleCnt="0"/>
      <dgm:spPr/>
    </dgm:pt>
    <dgm:pt modelId="{389F479E-7525-4B31-BB34-FBA381B95C61}" type="pres">
      <dgm:prSet presAssocID="{95914C49-8466-456A-8AA8-947D88CB0D58}" presName="sibTrans" presStyleLbl="sibTrans1D1" presStyleIdx="5" presStyleCnt="6"/>
      <dgm:spPr/>
      <dgm:t>
        <a:bodyPr/>
        <a:lstStyle/>
        <a:p>
          <a:endParaRPr lang="tr-TR"/>
        </a:p>
      </dgm:t>
    </dgm:pt>
  </dgm:ptLst>
  <dgm:cxnLst>
    <dgm:cxn modelId="{FD4CA96E-CAAE-4509-A012-C1F4468DFBD7}" type="presOf" srcId="{40DD3E43-E946-48A4-8AB9-CCBF38E00EAE}" destId="{F36D3D27-B642-4E1C-9ED8-9BE99CA24A22}" srcOrd="0" destOrd="0" presId="urn:microsoft.com/office/officeart/2005/8/layout/cycle6"/>
    <dgm:cxn modelId="{D5BAFB2A-62BB-4B9B-AAE1-42947E24E817}" srcId="{5F07C4D0-104E-47A4-8235-F87025E22FE4}" destId="{69A8A4A9-1663-4760-ABE1-0C220BBD7284}" srcOrd="4" destOrd="0" parTransId="{5C83AA93-B43B-4F19-B42C-19193749AA1B}" sibTransId="{BA2369DA-2FFF-4A33-9575-4960AFF6FC11}"/>
    <dgm:cxn modelId="{D8F950A0-A208-4243-BF9A-720837BAAE8F}" type="presOf" srcId="{CAAAB9DE-35A6-49FC-8520-ED8957FD0AE5}" destId="{336BD733-F051-4EA0-9D3B-33ECC67CDEDC}" srcOrd="0" destOrd="0" presId="urn:microsoft.com/office/officeart/2005/8/layout/cycle6"/>
    <dgm:cxn modelId="{463A728E-01AF-4FC8-A8A0-52A90778BCE3}" srcId="{5F07C4D0-104E-47A4-8235-F87025E22FE4}" destId="{038BB5CD-F128-4899-A87A-65557D26C4B1}" srcOrd="2" destOrd="0" parTransId="{19A2023C-443A-4BD1-A183-D0A2FBDBE13B}" sibTransId="{85312E1A-E6B3-4E74-AC19-1D87027A167A}"/>
    <dgm:cxn modelId="{77FDD8CA-18E9-4B9C-B2B0-F962E8E1C944}" type="presOf" srcId="{75F42E0A-88E4-4279-A0DB-844CB2CF36C6}" destId="{1083BC36-6B97-46AD-840E-4761510825E7}" srcOrd="0" destOrd="0" presId="urn:microsoft.com/office/officeart/2005/8/layout/cycle6"/>
    <dgm:cxn modelId="{245EEDCD-2A25-4A9C-ABB2-B0114AA1D218}" type="presOf" srcId="{8DC62FCE-A90B-45C1-AC59-284E89250873}" destId="{AA97A9EE-E53E-4A34-8A4F-5BFA75668034}" srcOrd="0" destOrd="0" presId="urn:microsoft.com/office/officeart/2005/8/layout/cycle6"/>
    <dgm:cxn modelId="{FBCFE5E1-791E-41C2-B363-2F93EC71DC53}" type="presOf" srcId="{0B1F885F-2F23-47F1-94C2-789A174519B9}" destId="{2E7FCA7C-338B-4CDA-B547-F1181BA8F6F2}" srcOrd="0" destOrd="0" presId="urn:microsoft.com/office/officeart/2005/8/layout/cycle6"/>
    <dgm:cxn modelId="{F2D7E099-8C26-4265-8136-478723FA8BC1}" type="presOf" srcId="{95914C49-8466-456A-8AA8-947D88CB0D58}" destId="{389F479E-7525-4B31-BB34-FBA381B95C61}" srcOrd="0" destOrd="0" presId="urn:microsoft.com/office/officeart/2005/8/layout/cycle6"/>
    <dgm:cxn modelId="{5D9D495A-568E-4DF4-8A34-F5A4806A45E3}" type="presOf" srcId="{5F07C4D0-104E-47A4-8235-F87025E22FE4}" destId="{033ABC5F-8B34-4CBD-8916-3FC487C13B45}" srcOrd="0" destOrd="0" presId="urn:microsoft.com/office/officeart/2005/8/layout/cycle6"/>
    <dgm:cxn modelId="{89BA7E39-50AC-458E-B014-434410F1E49C}" type="presOf" srcId="{5C6F89B7-4AF8-40A5-B11A-02A8E6432FCE}" destId="{E625E2BB-605B-4109-BDAB-DB24BC52A84C}" srcOrd="0" destOrd="0" presId="urn:microsoft.com/office/officeart/2005/8/layout/cycle6"/>
    <dgm:cxn modelId="{A79D0D54-BB6C-4245-B6BD-5038E50D7B27}" srcId="{5F07C4D0-104E-47A4-8235-F87025E22FE4}" destId="{0B1F885F-2F23-47F1-94C2-789A174519B9}" srcOrd="1" destOrd="0" parTransId="{AAAF7242-F351-4DB1-95A4-891CA2F22013}" sibTransId="{CAAAB9DE-35A6-49FC-8520-ED8957FD0AE5}"/>
    <dgm:cxn modelId="{D39FDC91-166D-4CC9-9A80-63CF64739F07}" srcId="{5F07C4D0-104E-47A4-8235-F87025E22FE4}" destId="{CCF0C19F-826A-4FAF-A975-D07692B49AC6}" srcOrd="3" destOrd="0" parTransId="{7C338533-6028-4070-90B0-10C555933ACF}" sibTransId="{40DD3E43-E946-48A4-8AB9-CCBF38E00EAE}"/>
    <dgm:cxn modelId="{BBCCB239-3E7F-420B-8B6B-F827DDEB89CA}" type="presOf" srcId="{BA2369DA-2FFF-4A33-9575-4960AFF6FC11}" destId="{5DBD861D-AD73-4BEB-81C3-579DF1A1D74F}" srcOrd="0" destOrd="0" presId="urn:microsoft.com/office/officeart/2005/8/layout/cycle6"/>
    <dgm:cxn modelId="{A410DAB5-F7E8-4BAA-B504-187682FAC4AD}" type="presOf" srcId="{038BB5CD-F128-4899-A87A-65557D26C4B1}" destId="{F57BF27F-FBC9-4E18-8376-45121096E0D1}" srcOrd="0" destOrd="0" presId="urn:microsoft.com/office/officeart/2005/8/layout/cycle6"/>
    <dgm:cxn modelId="{5B8D9C06-D8CC-45D7-902C-B7A2BAE74748}" srcId="{5F07C4D0-104E-47A4-8235-F87025E22FE4}" destId="{5C6F89B7-4AF8-40A5-B11A-02A8E6432FCE}" srcOrd="5" destOrd="0" parTransId="{5DBDA5F0-0D35-4DFA-B7DC-522CE067CEEE}" sibTransId="{95914C49-8466-456A-8AA8-947D88CB0D58}"/>
    <dgm:cxn modelId="{074303C2-BE93-475E-806E-74E90A85D1EF}" srcId="{5F07C4D0-104E-47A4-8235-F87025E22FE4}" destId="{75F42E0A-88E4-4279-A0DB-844CB2CF36C6}" srcOrd="0" destOrd="0" parTransId="{6CC33156-5E15-4AEB-A9F8-E828FD1CCCEF}" sibTransId="{8DC62FCE-A90B-45C1-AC59-284E89250873}"/>
    <dgm:cxn modelId="{B56023B5-34A5-4D01-92FB-6B074965B6ED}" type="presOf" srcId="{69A8A4A9-1663-4760-ABE1-0C220BBD7284}" destId="{DA29BFBF-6D68-44B8-BA33-B17CB004F886}" srcOrd="0" destOrd="0" presId="urn:microsoft.com/office/officeart/2005/8/layout/cycle6"/>
    <dgm:cxn modelId="{C130A252-8EEA-4A20-B799-7ED0047EBAAC}" type="presOf" srcId="{85312E1A-E6B3-4E74-AC19-1D87027A167A}" destId="{90CEF8A3-990E-4C60-8EAF-27B81BC4909B}" srcOrd="0" destOrd="0" presId="urn:microsoft.com/office/officeart/2005/8/layout/cycle6"/>
    <dgm:cxn modelId="{8674B941-9210-4918-A216-2958775949CE}" type="presOf" srcId="{CCF0C19F-826A-4FAF-A975-D07692B49AC6}" destId="{1471B84A-2C6D-4B45-89DB-EF48EF31B52C}" srcOrd="0" destOrd="0" presId="urn:microsoft.com/office/officeart/2005/8/layout/cycle6"/>
    <dgm:cxn modelId="{4A620B7D-845A-46A8-AE13-6569926F15B3}" type="presParOf" srcId="{033ABC5F-8B34-4CBD-8916-3FC487C13B45}" destId="{1083BC36-6B97-46AD-840E-4761510825E7}" srcOrd="0" destOrd="0" presId="urn:microsoft.com/office/officeart/2005/8/layout/cycle6"/>
    <dgm:cxn modelId="{9F3DCF34-C96B-4512-885D-AACA3F02791D}" type="presParOf" srcId="{033ABC5F-8B34-4CBD-8916-3FC487C13B45}" destId="{19ABD278-8E10-45AE-A0D2-6239117FB819}" srcOrd="1" destOrd="0" presId="urn:microsoft.com/office/officeart/2005/8/layout/cycle6"/>
    <dgm:cxn modelId="{1363F6BE-2F7C-4D5B-9DCB-48B29BB6433E}" type="presParOf" srcId="{033ABC5F-8B34-4CBD-8916-3FC487C13B45}" destId="{AA97A9EE-E53E-4A34-8A4F-5BFA75668034}" srcOrd="2" destOrd="0" presId="urn:microsoft.com/office/officeart/2005/8/layout/cycle6"/>
    <dgm:cxn modelId="{B94BE4E8-D0E7-46CA-AE60-6D367AFA88DD}" type="presParOf" srcId="{033ABC5F-8B34-4CBD-8916-3FC487C13B45}" destId="{2E7FCA7C-338B-4CDA-B547-F1181BA8F6F2}" srcOrd="3" destOrd="0" presId="urn:microsoft.com/office/officeart/2005/8/layout/cycle6"/>
    <dgm:cxn modelId="{EF8CBBFB-38FF-4FD7-997D-7AF047E86645}" type="presParOf" srcId="{033ABC5F-8B34-4CBD-8916-3FC487C13B45}" destId="{7612157C-28F7-4295-942C-D05E91B1E310}" srcOrd="4" destOrd="0" presId="urn:microsoft.com/office/officeart/2005/8/layout/cycle6"/>
    <dgm:cxn modelId="{241332D0-DA83-48D1-9B2F-9EAEC5A47978}" type="presParOf" srcId="{033ABC5F-8B34-4CBD-8916-3FC487C13B45}" destId="{336BD733-F051-4EA0-9D3B-33ECC67CDEDC}" srcOrd="5" destOrd="0" presId="urn:microsoft.com/office/officeart/2005/8/layout/cycle6"/>
    <dgm:cxn modelId="{B429A596-4B26-428F-87EF-76FED0C6878E}" type="presParOf" srcId="{033ABC5F-8B34-4CBD-8916-3FC487C13B45}" destId="{F57BF27F-FBC9-4E18-8376-45121096E0D1}" srcOrd="6" destOrd="0" presId="urn:microsoft.com/office/officeart/2005/8/layout/cycle6"/>
    <dgm:cxn modelId="{5BA32D32-92BF-4B68-AE87-9E656A307DBE}" type="presParOf" srcId="{033ABC5F-8B34-4CBD-8916-3FC487C13B45}" destId="{C8699627-996A-4674-BE27-5E37AFDA3730}" srcOrd="7" destOrd="0" presId="urn:microsoft.com/office/officeart/2005/8/layout/cycle6"/>
    <dgm:cxn modelId="{75107709-F154-4AEA-A508-2B23C5C8BCF9}" type="presParOf" srcId="{033ABC5F-8B34-4CBD-8916-3FC487C13B45}" destId="{90CEF8A3-990E-4C60-8EAF-27B81BC4909B}" srcOrd="8" destOrd="0" presId="urn:microsoft.com/office/officeart/2005/8/layout/cycle6"/>
    <dgm:cxn modelId="{1A1B7E43-2DEF-4CB8-924D-9E8CBB141B50}" type="presParOf" srcId="{033ABC5F-8B34-4CBD-8916-3FC487C13B45}" destId="{1471B84A-2C6D-4B45-89DB-EF48EF31B52C}" srcOrd="9" destOrd="0" presId="urn:microsoft.com/office/officeart/2005/8/layout/cycle6"/>
    <dgm:cxn modelId="{6C44765D-8CDF-4F5F-B20F-73377AF79243}" type="presParOf" srcId="{033ABC5F-8B34-4CBD-8916-3FC487C13B45}" destId="{B83131F8-837B-4396-B625-A608B890277F}" srcOrd="10" destOrd="0" presId="urn:microsoft.com/office/officeart/2005/8/layout/cycle6"/>
    <dgm:cxn modelId="{2FEBE9DE-17E8-403E-B7AB-55A051E9926F}" type="presParOf" srcId="{033ABC5F-8B34-4CBD-8916-3FC487C13B45}" destId="{F36D3D27-B642-4E1C-9ED8-9BE99CA24A22}" srcOrd="11" destOrd="0" presId="urn:microsoft.com/office/officeart/2005/8/layout/cycle6"/>
    <dgm:cxn modelId="{41F7EE0E-BF2B-4207-8832-BA5498B0B93B}" type="presParOf" srcId="{033ABC5F-8B34-4CBD-8916-3FC487C13B45}" destId="{DA29BFBF-6D68-44B8-BA33-B17CB004F886}" srcOrd="12" destOrd="0" presId="urn:microsoft.com/office/officeart/2005/8/layout/cycle6"/>
    <dgm:cxn modelId="{8A2500B5-15D2-43AC-A15D-33D6ED399414}" type="presParOf" srcId="{033ABC5F-8B34-4CBD-8916-3FC487C13B45}" destId="{AF729CEC-76CD-40BC-8419-A8A2699F2C11}" srcOrd="13" destOrd="0" presId="urn:microsoft.com/office/officeart/2005/8/layout/cycle6"/>
    <dgm:cxn modelId="{C8608EFA-4ACA-4EA8-8ED3-EDF2B7FE6FD7}" type="presParOf" srcId="{033ABC5F-8B34-4CBD-8916-3FC487C13B45}" destId="{5DBD861D-AD73-4BEB-81C3-579DF1A1D74F}" srcOrd="14" destOrd="0" presId="urn:microsoft.com/office/officeart/2005/8/layout/cycle6"/>
    <dgm:cxn modelId="{39595C8D-7802-4531-B9F3-9B0C4174DEFD}" type="presParOf" srcId="{033ABC5F-8B34-4CBD-8916-3FC487C13B45}" destId="{E625E2BB-605B-4109-BDAB-DB24BC52A84C}" srcOrd="15" destOrd="0" presId="urn:microsoft.com/office/officeart/2005/8/layout/cycle6"/>
    <dgm:cxn modelId="{CCD72F2A-4CFE-4AC6-9786-2C352B629D69}" type="presParOf" srcId="{033ABC5F-8B34-4CBD-8916-3FC487C13B45}" destId="{82AA03CE-DD35-4251-840F-2A2B0B22C2F2}" srcOrd="16" destOrd="0" presId="urn:microsoft.com/office/officeart/2005/8/layout/cycle6"/>
    <dgm:cxn modelId="{D2B3519F-76A5-4A45-B807-8ED773278E13}" type="presParOf" srcId="{033ABC5F-8B34-4CBD-8916-3FC487C13B45}" destId="{389F479E-7525-4B31-BB34-FBA381B95C61}" srcOrd="17" destOrd="0" presId="urn:microsoft.com/office/officeart/2005/8/layout/cycle6"/>
  </dgm:cxnLst>
  <dgm:bg/>
  <dgm:whole/>
</dgm:dataModel>
</file>

<file path=ppt/diagrams/layout1.xml><?xml version="1.0" encoding="utf-8"?>
<dgm:layoutDef xmlns:dgm="http://schemas.openxmlformats.org/drawingml/2006/diagram" xmlns:a="http://schemas.openxmlformats.org/drawingml/2006/main" uniqueId="urn:microsoft.com/office/officeart/2005/8/layout/cycle6">
  <dgm:title val=""/>
  <dgm:desc val=""/>
  <dgm:catLst>
    <dgm:cat type="cycle" pri="4000"/>
    <dgm:cat type="relationship" pri="24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param type="endSty" val="noArr"/>
              </dgm:alg>
              <dgm:shape xmlns:r="http://schemas.openxmlformats.org/officeDocument/2006/relationships" type="conn" r:blip="">
                <dgm:adjLst/>
              </dgm:shape>
              <dgm:presOf axis="self"/>
              <dgm:constrLst>
                <dgm:constr type="h" refType="w" fact="0.65"/>
                <dgm:constr type="connDist"/>
                <dgm:constr type="begPad" refType="connDist" fact="0.01"/>
                <dgm:constr type="endPad" refType="connDist" fact="0.01"/>
              </dgm:constrLst>
              <dgm:ruleLst/>
            </dgm:layoutNode>
          </dgm:forEach>
        </dgm:if>
        <dgm:else name="Name16"/>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1">
        <a:schemeClr val="bg2"/>
      </p:bgRef>
    </p:bg>
    <p:spTree>
      <p:nvGrpSpPr>
        <p:cNvPr id="1" name=""/>
        <p:cNvGrpSpPr/>
        <p:nvPr/>
      </p:nvGrpSpPr>
      <p:grpSpPr>
        <a:xfrm>
          <a:off x="0" y="0"/>
          <a:ext cx="0" cy="0"/>
          <a:chOff x="0" y="0"/>
          <a:chExt cx="0" cy="0"/>
        </a:xfrm>
      </p:grpSpPr>
      <p:sp>
        <p:nvSpPr>
          <p:cNvPr id="15" name="14 Dikdörtgen"/>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18 Dikdörtgen"/>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17 Dikdörtgen"/>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15 Dikdörtgen"/>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11 Dikdörtgen"/>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8 Alt Başlık"/>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p:txBody>
          <a:bodyPr/>
          <a:lstStyle/>
          <a:p>
            <a:fld id="{D9F75050-0E15-4C5B-92B0-66D068882F1F}" type="datetimeFigureOut">
              <a:rPr lang="tr-TR" smtClean="0"/>
              <a:pPr/>
              <a:t>10.03.2018</a:t>
            </a:fld>
            <a:endParaRPr lang="tr-TR"/>
          </a:p>
        </p:txBody>
      </p:sp>
      <p:sp>
        <p:nvSpPr>
          <p:cNvPr id="17" name="16 Altbilgi Yer Tutucusu"/>
          <p:cNvSpPr>
            <a:spLocks noGrp="1"/>
          </p:cNvSpPr>
          <p:nvPr>
            <p:ph type="ftr" sz="quarter" idx="11"/>
          </p:nvPr>
        </p:nvSpPr>
        <p:spPr/>
        <p:txBody>
          <a:bodyPr/>
          <a:lstStyle/>
          <a:p>
            <a:endParaRPr lang="tr-TR"/>
          </a:p>
        </p:txBody>
      </p:sp>
      <p:sp>
        <p:nvSpPr>
          <p:cNvPr id="7" name="6 Düz Bağlayıcı"/>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9 Dikdörtgen"/>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12 Oval"/>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13 Oval"/>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28 Slayt Numarası Yer Tutucusu"/>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B1DEFA8C-F947-479F-BE07-76B6B3F80BF1}" type="slidenum">
              <a:rPr lang="tr-TR" smtClean="0"/>
              <a:pPr/>
              <a:t>‹#›</a:t>
            </a:fld>
            <a:endParaRPr lang="tr-TR"/>
          </a:p>
        </p:txBody>
      </p:sp>
      <p:sp>
        <p:nvSpPr>
          <p:cNvPr id="8" name="7 Başlık"/>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tr-TR" smtClean="0"/>
              <a:t>Asıl başlık stili için tıklatın</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10.03.2018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bg>
      <p:bgRef idx="1001">
        <a:schemeClr val="bg2"/>
      </p:bgRef>
    </p:bg>
    <p:spTree>
      <p:nvGrpSpPr>
        <p:cNvPr id="1" name=""/>
        <p:cNvGrpSpPr/>
        <p:nvPr/>
      </p:nvGrpSpPr>
      <p:grpSpPr>
        <a:xfrm>
          <a:off x="0" y="0"/>
          <a:ext cx="0" cy="0"/>
          <a:chOff x="0" y="0"/>
          <a:chExt cx="0" cy="0"/>
        </a:xfrm>
      </p:grpSpPr>
      <p:sp>
        <p:nvSpPr>
          <p:cNvPr id="7" name="6 Dikdörtgen"/>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7 Dikdörtgen"/>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8 Dikdörtgen"/>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9 Dikdörtgen"/>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10 Dikdörtgen"/>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11 Dikdörtgen"/>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12 Düz Bağlayıcı"/>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13 Oval"/>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14 Oval"/>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5 Slayt Numarası Yer Tutucusu"/>
          <p:cNvSpPr>
            <a:spLocks noGrp="1"/>
          </p:cNvSpPr>
          <p:nvPr>
            <p:ph type="sldNum" sz="quarter" idx="12"/>
          </p:nvPr>
        </p:nvSpPr>
        <p:spPr>
          <a:xfrm>
            <a:off x="6915912" y="3009901"/>
            <a:ext cx="457200" cy="441325"/>
          </a:xfrm>
        </p:spPr>
        <p:txBody>
          <a:bodyPr/>
          <a:lstStyle/>
          <a:p>
            <a:fld id="{B1DEFA8C-F947-479F-BE07-76B6B3F80BF1}" type="slidenum">
              <a:rPr lang="tr-TR" smtClean="0"/>
              <a:pPr/>
              <a:t>‹#›</a:t>
            </a:fld>
            <a:endParaRPr lang="tr-TR"/>
          </a:p>
        </p:txBody>
      </p:sp>
      <p:sp>
        <p:nvSpPr>
          <p:cNvPr id="3" name="2 Dikey Metin Yer Tutucusu"/>
          <p:cNvSpPr>
            <a:spLocks noGrp="1"/>
          </p:cNvSpPr>
          <p:nvPr>
            <p:ph type="body" orient="vert" idx="1"/>
          </p:nvPr>
        </p:nvSpPr>
        <p:spPr>
          <a:xfrm>
            <a:off x="304800" y="304800"/>
            <a:ext cx="6553200" cy="5821366"/>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10.03.2018</a:t>
            </a:fld>
            <a:endParaRPr lang="tr-TR"/>
          </a:p>
        </p:txBody>
      </p:sp>
      <p:sp>
        <p:nvSpPr>
          <p:cNvPr id="5" name="4 Altbilgi Yer Tutucusu"/>
          <p:cNvSpPr>
            <a:spLocks noGrp="1"/>
          </p:cNvSpPr>
          <p:nvPr>
            <p:ph type="ftr" sz="quarter" idx="11"/>
          </p:nvPr>
        </p:nvSpPr>
        <p:spPr/>
        <p:txBody>
          <a:bodyPr/>
          <a:lstStyle/>
          <a:p>
            <a:endParaRPr lang="tr-TR"/>
          </a:p>
        </p:txBody>
      </p:sp>
      <p:sp>
        <p:nvSpPr>
          <p:cNvPr id="2" name="1 Dikey Başlık"/>
          <p:cNvSpPr>
            <a:spLocks noGrp="1"/>
          </p:cNvSpPr>
          <p:nvPr>
            <p:ph type="title" orient="vert"/>
          </p:nvPr>
        </p:nvSpPr>
        <p:spPr>
          <a:xfrm>
            <a:off x="7391400" y="304801"/>
            <a:ext cx="1447800" cy="5851525"/>
          </a:xfrm>
        </p:spPr>
        <p:txBody>
          <a:bodyPr vert="eaVert"/>
          <a:lstStyle/>
          <a:p>
            <a:r>
              <a:rPr kumimoji="0" lang="tr-TR" smtClean="0"/>
              <a:t>Asıl başlık stili için tıklatın</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solidFill>
                  <a:schemeClr val="accent3">
                    <a:shade val="75000"/>
                  </a:schemeClr>
                </a:solidFill>
              </a:defRPr>
            </a:lvl1pPr>
          </a:lstStyle>
          <a:p>
            <a:r>
              <a:rPr kumimoji="0" lang="tr-TR" smtClean="0"/>
              <a:t>Asıl başlık stili için tıklatın</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10.03.2018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a:xfrm>
            <a:off x="4361688" y="1026372"/>
            <a:ext cx="457200" cy="441325"/>
          </a:xfrm>
        </p:spPr>
        <p:txBody>
          <a:bodyPr/>
          <a:lstStyle/>
          <a:p>
            <a:fld id="{B1DEFA8C-F947-479F-BE07-76B6B3F80BF1}" type="slidenum">
              <a:rPr lang="tr-TR" smtClean="0"/>
              <a:pPr/>
              <a:t>‹#›</a:t>
            </a:fld>
            <a:endParaRPr lang="tr-TR"/>
          </a:p>
        </p:txBody>
      </p:sp>
      <p:sp>
        <p:nvSpPr>
          <p:cNvPr id="8" name="7 İçerik Yer Tutucusu"/>
          <p:cNvSpPr>
            <a:spLocks noGrp="1"/>
          </p:cNvSpPr>
          <p:nvPr>
            <p:ph sz="quarter" idx="1"/>
          </p:nvPr>
        </p:nvSpPr>
        <p:spPr>
          <a:xfrm>
            <a:off x="301752" y="1527048"/>
            <a:ext cx="850392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1"/>
      </p:bgRef>
    </p:bg>
    <p:spTree>
      <p:nvGrpSpPr>
        <p:cNvPr id="1" name=""/>
        <p:cNvGrpSpPr/>
        <p:nvPr/>
      </p:nvGrpSpPr>
      <p:grpSpPr>
        <a:xfrm>
          <a:off x="0" y="0"/>
          <a:ext cx="0" cy="0"/>
          <a:chOff x="0" y="0"/>
          <a:chExt cx="0" cy="0"/>
        </a:xfrm>
      </p:grpSpPr>
      <p:sp>
        <p:nvSpPr>
          <p:cNvPr id="17" name="16 Dikdörtgen"/>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14 Dikdörtgen"/>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15 Dikdörtgen"/>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17 Dikdörtgen"/>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18 Dikdörtgen"/>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11 Dikdörtgen"/>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2 Metin Yer Tutucusu"/>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13" name="12 Dikdörtgen"/>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13 Dikdörtgen"/>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4 Altbilgi Yer Tutucusu"/>
          <p:cNvSpPr>
            <a:spLocks noGrp="1"/>
          </p:cNvSpPr>
          <p:nvPr>
            <p:ph type="ftr" sz="quarter" idx="11"/>
          </p:nvPr>
        </p:nvSpPr>
        <p:spPr/>
        <p:txBody>
          <a:bodyPr/>
          <a:lstStyle/>
          <a:p>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10.03.2018</a:t>
            </a:fld>
            <a:endParaRPr lang="tr-TR"/>
          </a:p>
        </p:txBody>
      </p:sp>
      <p:sp>
        <p:nvSpPr>
          <p:cNvPr id="8" name="7 Düz Bağlayıcı"/>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9 Oval"/>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Oval"/>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5 Slayt Numarası Yer Tutucusu"/>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B1DEFA8C-F947-479F-BE07-76B6B3F80BF1}" type="slidenum">
              <a:rPr lang="tr-TR" smtClean="0"/>
              <a:pPr/>
              <a:t>‹#›</a:t>
            </a:fld>
            <a:endParaRPr lang="tr-TR"/>
          </a:p>
        </p:txBody>
      </p:sp>
      <p:sp>
        <p:nvSpPr>
          <p:cNvPr id="2" name="1 Başlık"/>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tr-TR" smtClean="0"/>
              <a:t>Asıl başlık stili için tıklatın</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301752" y="228600"/>
            <a:ext cx="8534400" cy="758952"/>
          </a:xfrm>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a:xfrm>
            <a:off x="5791200" y="6409944"/>
            <a:ext cx="3044952" cy="365760"/>
          </a:xfrm>
        </p:spPr>
        <p:txBody>
          <a:bodyPr/>
          <a:lstStyle/>
          <a:p>
            <a:fld id="{D9F75050-0E15-4C5B-92B0-66D068882F1F}" type="datetimeFigureOut">
              <a:rPr lang="tr-TR" smtClean="0"/>
              <a:pPr/>
              <a:t>10.03.2018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Düz Bağlayıcı"/>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9 İçerik Yer Tutucusu"/>
          <p:cNvSpPr>
            <a:spLocks noGrp="1"/>
          </p:cNvSpPr>
          <p:nvPr>
            <p:ph sz="half" idx="1"/>
          </p:nvPr>
        </p:nvSpPr>
        <p:spPr>
          <a:xfrm>
            <a:off x="301752" y="1371600"/>
            <a:ext cx="4038600" cy="4681728"/>
          </a:xfrm>
        </p:spPr>
        <p:txBody>
          <a:bodyPr/>
          <a:lstStyle>
            <a:lvl1pPr>
              <a:defRPr sz="2500"/>
            </a:lvl1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2" name="11 İçerik Yer Tutucusu"/>
          <p:cNvSpPr>
            <a:spLocks noGrp="1"/>
          </p:cNvSpPr>
          <p:nvPr>
            <p:ph sz="half" idx="2"/>
          </p:nvPr>
        </p:nvSpPr>
        <p:spPr>
          <a:xfrm>
            <a:off x="4800600" y="1371600"/>
            <a:ext cx="4038600" cy="4681728"/>
          </a:xfrm>
        </p:spPr>
        <p:txBody>
          <a:bodyPr/>
          <a:lstStyle>
            <a:lvl1pPr>
              <a:defRPr sz="2500"/>
            </a:lvl1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Karşılaştırma">
    <p:bg>
      <p:bgRef idx="1001">
        <a:schemeClr val="bg2"/>
      </p:bgRef>
    </p:bg>
    <p:spTree>
      <p:nvGrpSpPr>
        <p:cNvPr id="1" name=""/>
        <p:cNvGrpSpPr/>
        <p:nvPr/>
      </p:nvGrpSpPr>
      <p:grpSpPr>
        <a:xfrm>
          <a:off x="0" y="0"/>
          <a:ext cx="0" cy="0"/>
          <a:chOff x="0" y="0"/>
          <a:chExt cx="0" cy="0"/>
        </a:xfrm>
      </p:grpSpPr>
      <p:sp>
        <p:nvSpPr>
          <p:cNvPr id="10" name="9 Düz Bağlayıcı"/>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19 Dikdörtgen"/>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18 Dikdörtgen"/>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20 Dikdörtgen"/>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21 Dikdörtgen"/>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10 Dikdörtgen"/>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Dikdörtgen"/>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2 Metin Yer Tutucusu"/>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7" name="6 Veri Yer Tutucusu"/>
          <p:cNvSpPr>
            <a:spLocks noGrp="1"/>
          </p:cNvSpPr>
          <p:nvPr>
            <p:ph type="dt" sz="half" idx="10"/>
          </p:nvPr>
        </p:nvSpPr>
        <p:spPr/>
        <p:txBody>
          <a:bodyPr/>
          <a:lstStyle/>
          <a:p>
            <a:fld id="{D9F75050-0E15-4C5B-92B0-66D068882F1F}" type="datetimeFigureOut">
              <a:rPr lang="tr-TR" smtClean="0"/>
              <a:pPr/>
              <a:t>10.03.2018</a:t>
            </a:fld>
            <a:endParaRPr lang="tr-TR"/>
          </a:p>
        </p:txBody>
      </p:sp>
      <p:sp>
        <p:nvSpPr>
          <p:cNvPr id="8" name="7 Altbilgi Yer Tutucusu"/>
          <p:cNvSpPr>
            <a:spLocks noGrp="1"/>
          </p:cNvSpPr>
          <p:nvPr>
            <p:ph type="ftr" sz="quarter" idx="11"/>
          </p:nvPr>
        </p:nvSpPr>
        <p:spPr>
          <a:xfrm>
            <a:off x="304800" y="6409944"/>
            <a:ext cx="3581400" cy="365760"/>
          </a:xfrm>
        </p:spPr>
        <p:txBody>
          <a:bodyPr/>
          <a:lstStyle/>
          <a:p>
            <a:endParaRPr lang="tr-TR"/>
          </a:p>
        </p:txBody>
      </p:sp>
      <p:sp>
        <p:nvSpPr>
          <p:cNvPr id="15" name="14 Düz Bağlayıcı"/>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17 Dikdörtgen"/>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23 İçerik Yer Tutucusu"/>
          <p:cNvSpPr>
            <a:spLocks noGrp="1"/>
          </p:cNvSpPr>
          <p:nvPr>
            <p:ph sz="quarter" idx="2"/>
          </p:nvPr>
        </p:nvSpPr>
        <p:spPr>
          <a:xfrm>
            <a:off x="301752" y="2471383"/>
            <a:ext cx="4041648" cy="3818404"/>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6" name="25 İçerik Yer Tutucusu"/>
          <p:cNvSpPr>
            <a:spLocks noGrp="1"/>
          </p:cNvSpPr>
          <p:nvPr>
            <p:ph sz="quarter" idx="4"/>
          </p:nvPr>
        </p:nvSpPr>
        <p:spPr>
          <a:xfrm>
            <a:off x="4800600" y="2471383"/>
            <a:ext cx="4038600" cy="3822192"/>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5" name="24 Oval"/>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26 Oval"/>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Slayt Numarası Yer Tutucusu"/>
          <p:cNvSpPr>
            <a:spLocks noGrp="1"/>
          </p:cNvSpPr>
          <p:nvPr>
            <p:ph type="sldNum" sz="quarter" idx="12"/>
          </p:nvPr>
        </p:nvSpPr>
        <p:spPr>
          <a:xfrm>
            <a:off x="4343400" y="1042416"/>
            <a:ext cx="457200" cy="441325"/>
          </a:xfrm>
        </p:spPr>
        <p:txBody>
          <a:bodyPr/>
          <a:lstStyle>
            <a:lvl1pPr algn="ctr">
              <a:defRPr/>
            </a:lvl1pPr>
          </a:lstStyle>
          <a:p>
            <a:fld id="{B1DEFA8C-F947-479F-BE07-76B6B3F80BF1}" type="slidenum">
              <a:rPr lang="tr-TR" smtClean="0"/>
              <a:pPr/>
              <a:t>‹#›</a:t>
            </a:fld>
            <a:endParaRPr lang="tr-TR"/>
          </a:p>
        </p:txBody>
      </p:sp>
      <p:sp>
        <p:nvSpPr>
          <p:cNvPr id="23" name="22 Başlık"/>
          <p:cNvSpPr>
            <a:spLocks noGrp="1"/>
          </p:cNvSpPr>
          <p:nvPr>
            <p:ph type="title"/>
          </p:nvPr>
        </p:nvSpPr>
        <p:spPr/>
        <p:txBody>
          <a:bodyPr rtlCol="0" anchor="b" anchorCtr="0"/>
          <a:lstStyle/>
          <a:p>
            <a:r>
              <a:rPr kumimoji="0" lang="tr-TR" smtClean="0"/>
              <a:t>Asıl başlık stili için tıklatın</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D9F75050-0E15-4C5B-92B0-66D068882F1F}" type="datetimeFigureOut">
              <a:rPr lang="tr-TR" smtClean="0"/>
              <a:pPr/>
              <a:t>10.03.2018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a:xfrm>
            <a:off x="4343400" y="1036020"/>
            <a:ext cx="457200" cy="441325"/>
          </a:xfrm>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7" name="6 Dikdörtgen"/>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7 Dikdörtgen"/>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9 Dikdörtgen"/>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8 Dikdörtgen"/>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4 Dikdörtgen"/>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5 Dikdörtgen"/>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1 Veri Yer Tutucusu"/>
          <p:cNvSpPr>
            <a:spLocks noGrp="1"/>
          </p:cNvSpPr>
          <p:nvPr>
            <p:ph type="dt" sz="half" idx="10"/>
          </p:nvPr>
        </p:nvSpPr>
        <p:spPr/>
        <p:txBody>
          <a:bodyPr/>
          <a:lstStyle/>
          <a:p>
            <a:fld id="{D9F75050-0E15-4C5B-92B0-66D068882F1F}" type="datetimeFigureOut">
              <a:rPr lang="tr-TR" smtClean="0"/>
              <a:pPr/>
              <a:t>10.03.2018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a:xfrm>
            <a:off x="4267200" y="6324600"/>
            <a:ext cx="609600" cy="441324"/>
          </a:xfrm>
        </p:spPr>
        <p:txBody>
          <a:bodyPr/>
          <a:lstStyle>
            <a:lvl1pPr>
              <a:defRPr>
                <a:solidFill>
                  <a:srgbClr val="FFFFFF"/>
                </a:solidFill>
              </a:defRPr>
            </a:lvl1p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1">
        <a:schemeClr val="bg1"/>
      </p:bgRef>
    </p:bg>
    <p:spTree>
      <p:nvGrpSpPr>
        <p:cNvPr id="1" name=""/>
        <p:cNvGrpSpPr/>
        <p:nvPr/>
      </p:nvGrpSpPr>
      <p:grpSpPr>
        <a:xfrm>
          <a:off x="0" y="0"/>
          <a:ext cx="0" cy="0"/>
          <a:chOff x="0" y="0"/>
          <a:chExt cx="0" cy="0"/>
        </a:xfrm>
      </p:grpSpPr>
      <p:sp>
        <p:nvSpPr>
          <p:cNvPr id="19" name="18 Dikdörtgen"/>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14 Dikdörtgen"/>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17 Dikdörtgen"/>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15 Dikdörtgen"/>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16 Dikdörtgen"/>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12 Dikdörtgen"/>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Başlık"/>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8" name="7 Dikdörtgen"/>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8 Düz Bağlayıcı"/>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19 İçerik Yer Tutucusu"/>
          <p:cNvSpPr>
            <a:spLocks noGrp="1"/>
          </p:cNvSpPr>
          <p:nvPr>
            <p:ph sz="quarter" idx="1"/>
          </p:nvPr>
        </p:nvSpPr>
        <p:spPr>
          <a:xfrm>
            <a:off x="3124200" y="685800"/>
            <a:ext cx="5638800" cy="5410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0" name="9 Oval"/>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Oval"/>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6 Slayt Numarası Yer Tutucusu"/>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B1DEFA8C-F947-479F-BE07-76B6B3F80BF1}" type="slidenum">
              <a:rPr lang="tr-TR" smtClean="0"/>
              <a:pPr/>
              <a:t>‹#›</a:t>
            </a:fld>
            <a:endParaRPr lang="tr-TR"/>
          </a:p>
        </p:txBody>
      </p:sp>
      <p:sp>
        <p:nvSpPr>
          <p:cNvPr id="21" name="20 Dikdörtgen"/>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pPr/>
              <a:t>10.03.2018</a:t>
            </a:fld>
            <a:endParaRPr lang="tr-TR"/>
          </a:p>
        </p:txBody>
      </p:sp>
      <p:sp>
        <p:nvSpPr>
          <p:cNvPr id="6" name="5 Altbilgi Yer Tutucusu"/>
          <p:cNvSpPr>
            <a:spLocks noGrp="1"/>
          </p:cNvSpPr>
          <p:nvPr>
            <p:ph type="ftr" sz="quarter" idx="11"/>
          </p:nvPr>
        </p:nvSpPr>
        <p:spPr>
          <a:xfrm>
            <a:off x="301752" y="6410848"/>
            <a:ext cx="3383280" cy="365760"/>
          </a:xfrm>
        </p:spPr>
        <p:txBody>
          <a:bodyPr/>
          <a:lstStyle/>
          <a:p>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21" name="20 Düz Bağlayıcı"/>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18 Dikdörtgen"/>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15 Dikdörtgen"/>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16 Dikdörtgen"/>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17 Dikdörtgen"/>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19 Dikdörtgen"/>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7 Dikdörtgen"/>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14 Dikdörtgen"/>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11 Oval"/>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Oval"/>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6 Slayt Numarası Yer Tutucusu"/>
          <p:cNvSpPr>
            <a:spLocks noGrp="1"/>
          </p:cNvSpPr>
          <p:nvPr>
            <p:ph type="sldNum" sz="quarter" idx="12"/>
          </p:nvPr>
        </p:nvSpPr>
        <p:spPr>
          <a:xfrm>
            <a:off x="1371600" y="312738"/>
            <a:ext cx="457200" cy="441325"/>
          </a:xfrm>
        </p:spPr>
        <p:txBody>
          <a:bodyPr/>
          <a:lstStyle/>
          <a:p>
            <a:fld id="{B1DEFA8C-F947-479F-BE07-76B6B3F80BF1}" type="slidenum">
              <a:rPr lang="tr-TR" smtClean="0"/>
              <a:pPr/>
              <a:t>‹#›</a:t>
            </a:fld>
            <a:endParaRPr lang="tr-TR"/>
          </a:p>
        </p:txBody>
      </p:sp>
      <p:sp>
        <p:nvSpPr>
          <p:cNvPr id="2" name="1 Başlık"/>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3000375" y="609600"/>
            <a:ext cx="5867400" cy="4267200"/>
          </a:xfrm>
        </p:spPr>
        <p:txBody>
          <a:bodyPr/>
          <a:lstStyle>
            <a:lvl1pPr marL="0" indent="0">
              <a:buNone/>
              <a:defRPr sz="3200"/>
            </a:lvl1pPr>
          </a:lstStyle>
          <a:p>
            <a:r>
              <a:rPr kumimoji="0" lang="tr-TR" smtClean="0"/>
              <a:t>Resim eklemek için simgeyi tıklatın</a:t>
            </a:r>
            <a:endParaRPr kumimoji="0" lang="en-US" dirty="0"/>
          </a:p>
        </p:txBody>
      </p:sp>
      <p:sp>
        <p:nvSpPr>
          <p:cNvPr id="4" name="3 Metin Yer Tutucusu"/>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22" name="21 Dikdörtgen"/>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4 Veri Yer Tutucusu"/>
          <p:cNvSpPr>
            <a:spLocks noGrp="1"/>
          </p:cNvSpPr>
          <p:nvPr>
            <p:ph type="dt" sz="half" idx="10"/>
          </p:nvPr>
        </p:nvSpPr>
        <p:spPr>
          <a:xfrm>
            <a:off x="5788152" y="6404984"/>
            <a:ext cx="3044952" cy="365760"/>
          </a:xfrm>
        </p:spPr>
        <p:txBody>
          <a:bodyPr/>
          <a:lstStyle/>
          <a:p>
            <a:fld id="{D9F75050-0E15-4C5B-92B0-66D068882F1F}" type="datetimeFigureOut">
              <a:rPr lang="tr-TR" smtClean="0"/>
              <a:pPr/>
              <a:t>10.03.2018</a:t>
            </a:fld>
            <a:endParaRPr lang="tr-TR"/>
          </a:p>
        </p:txBody>
      </p:sp>
      <p:sp>
        <p:nvSpPr>
          <p:cNvPr id="6" name="5 Altbilgi Yer Tutucusu"/>
          <p:cNvSpPr>
            <a:spLocks noGrp="1"/>
          </p:cNvSpPr>
          <p:nvPr>
            <p:ph type="ftr" sz="quarter" idx="11"/>
          </p:nvPr>
        </p:nvSpPr>
        <p:spPr>
          <a:xfrm>
            <a:off x="301752" y="6410848"/>
            <a:ext cx="3584448" cy="365760"/>
          </a:xfrm>
        </p:spPr>
        <p:txBody>
          <a:bodyPr/>
          <a:lstStyle/>
          <a:p>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16 Dikdörtgen"/>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15 Dikdörtgen"/>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17 Dikdörtgen"/>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18 Dikdörtgen"/>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8 Dikdörtgen"/>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13 Veri Yer Tutucusu"/>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D9F75050-0E15-4C5B-92B0-66D068882F1F}" type="datetimeFigureOut">
              <a:rPr lang="tr-TR" smtClean="0"/>
              <a:pPr/>
              <a:t>10.03.2018</a:t>
            </a:fld>
            <a:endParaRPr lang="tr-TR"/>
          </a:p>
        </p:txBody>
      </p:sp>
      <p:sp>
        <p:nvSpPr>
          <p:cNvPr id="3" name="2 Altbilgi Yer Tutucusu"/>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tr-TR"/>
          </a:p>
        </p:txBody>
      </p:sp>
      <p:sp>
        <p:nvSpPr>
          <p:cNvPr id="8" name="7 Dikdörtgen"/>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9 Düz Bağlayıcı"/>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11 Oval"/>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14 Oval"/>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22 Slayt Numarası Yer Tutucusu"/>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B1DEFA8C-F947-479F-BE07-76B6B3F80BF1}" type="slidenum">
              <a:rPr lang="tr-TR" smtClean="0"/>
              <a:pPr/>
              <a:t>‹#›</a:t>
            </a:fld>
            <a:endParaRPr lang="tr-TR"/>
          </a:p>
        </p:txBody>
      </p:sp>
      <p:sp>
        <p:nvSpPr>
          <p:cNvPr id="22" name="21 Başlık Yer Tutucusu"/>
          <p:cNvSpPr>
            <a:spLocks noGrp="1"/>
          </p:cNvSpPr>
          <p:nvPr>
            <p:ph type="title"/>
          </p:nvPr>
        </p:nvSpPr>
        <p:spPr>
          <a:xfrm>
            <a:off x="301752" y="228600"/>
            <a:ext cx="8534400" cy="758952"/>
          </a:xfrm>
          <a:prstGeom prst="rect">
            <a:avLst/>
          </a:prstGeom>
        </p:spPr>
        <p:txBody>
          <a:bodyPr vert="horz" anchor="b">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Alt Başlık"/>
          <p:cNvSpPr>
            <a:spLocks noGrp="1"/>
          </p:cNvSpPr>
          <p:nvPr>
            <p:ph type="subTitle" idx="1"/>
          </p:nvPr>
        </p:nvSpPr>
        <p:spPr/>
        <p:txBody>
          <a:bodyPr>
            <a:normAutofit/>
          </a:bodyPr>
          <a:lstStyle/>
          <a:p>
            <a:r>
              <a:rPr lang="tr-TR" sz="2800" dirty="0" smtClean="0"/>
              <a:t>Dr. Gökçe Karaman Benli</a:t>
            </a:r>
            <a:endParaRPr lang="tr-TR" sz="2800" dirty="0"/>
          </a:p>
        </p:txBody>
      </p:sp>
      <p:sp>
        <p:nvSpPr>
          <p:cNvPr id="2" name="1 Başlık"/>
          <p:cNvSpPr>
            <a:spLocks noGrp="1"/>
          </p:cNvSpPr>
          <p:nvPr>
            <p:ph type="ctrTitle"/>
          </p:nvPr>
        </p:nvSpPr>
        <p:spPr/>
        <p:txBody>
          <a:bodyPr>
            <a:normAutofit fontScale="90000"/>
          </a:bodyPr>
          <a:lstStyle/>
          <a:p>
            <a:r>
              <a:rPr lang="tr-TR" sz="4000" b="1" dirty="0" smtClean="0"/>
              <a:t>Erken Okuryazarlık Becerileri ve Etkileşimli Kitap Okuma İlişkisi</a:t>
            </a:r>
            <a:endParaRPr lang="tr-TR" sz="4000" b="1"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Kaynaklar</a:t>
            </a:r>
            <a:endParaRPr lang="tr-TR" dirty="0"/>
          </a:p>
        </p:txBody>
      </p:sp>
      <p:sp>
        <p:nvSpPr>
          <p:cNvPr id="3" name="2 İçerik Yer Tutucusu"/>
          <p:cNvSpPr>
            <a:spLocks noGrp="1"/>
          </p:cNvSpPr>
          <p:nvPr>
            <p:ph sz="quarter" idx="1"/>
          </p:nvPr>
        </p:nvSpPr>
        <p:spPr/>
        <p:txBody>
          <a:bodyPr>
            <a:normAutofit fontScale="92500" lnSpcReduction="10000"/>
          </a:bodyPr>
          <a:lstStyle/>
          <a:p>
            <a:r>
              <a:rPr lang="tr-TR" dirty="0" err="1" smtClean="0"/>
              <a:t>Ergül</a:t>
            </a:r>
            <a:r>
              <a:rPr lang="tr-TR" dirty="0" smtClean="0"/>
              <a:t>, C., Sarıca, A. D., &amp; </a:t>
            </a:r>
            <a:r>
              <a:rPr lang="tr-TR" dirty="0" err="1" smtClean="0"/>
              <a:t>Akoğlu</a:t>
            </a:r>
            <a:r>
              <a:rPr lang="tr-TR" dirty="0" smtClean="0"/>
              <a:t>, G. (2016). Etkileşimli kitap okuma: Dil ve erken okuryazarlık becerilerinin geliştirilmesinde etkili bir yöntem. </a:t>
            </a:r>
            <a:r>
              <a:rPr lang="tr-TR" i="1" dirty="0" smtClean="0"/>
              <a:t>Ankara Üniversitesi Eğitim Bilimleri Fakültesi Özel Eğitim Dergisi, 17(2), 193-206</a:t>
            </a:r>
            <a:r>
              <a:rPr lang="tr-TR" i="1" dirty="0" smtClean="0"/>
              <a:t>.</a:t>
            </a:r>
          </a:p>
          <a:p>
            <a:endParaRPr lang="tr-TR" i="1" dirty="0" smtClean="0"/>
          </a:p>
          <a:p>
            <a:r>
              <a:rPr lang="tr-TR" dirty="0" err="1" smtClean="0"/>
              <a:t>Ergül</a:t>
            </a:r>
            <a:r>
              <a:rPr lang="tr-TR" dirty="0" smtClean="0"/>
              <a:t>, C., </a:t>
            </a:r>
            <a:r>
              <a:rPr lang="tr-TR" dirty="0" err="1" smtClean="0"/>
              <a:t>Akoğlu</a:t>
            </a:r>
            <a:r>
              <a:rPr lang="tr-TR" dirty="0" smtClean="0"/>
              <a:t>, G., Sarıca, A.D., Tufan, M., ve Karaman, G. (2015). Ana Sınıflarında Gerçekleştirilen Birlikte Kitap Okuma Etkinliklerinin "Etkileşimli Kitap Okuma” Bağlamında İncelenmesi,  Mersin Üniversitesi Eğitim Fakültesi Dergisi</a:t>
            </a:r>
            <a:r>
              <a:rPr lang="tr-TR" i="1" dirty="0" smtClean="0"/>
              <a:t>, 11(3): 603-619.  </a:t>
            </a:r>
            <a:r>
              <a:rPr lang="tr-TR" dirty="0" smtClean="0"/>
              <a:t>DOI: 10.17860/</a:t>
            </a:r>
            <a:r>
              <a:rPr lang="tr-TR" dirty="0" err="1" smtClean="0"/>
              <a:t>efd</a:t>
            </a:r>
            <a:r>
              <a:rPr lang="tr-TR" dirty="0" smtClean="0"/>
              <a:t>.88429</a:t>
            </a:r>
            <a:endParaRPr lang="tr-TR" i="1" dirty="0" smtClean="0"/>
          </a:p>
          <a:p>
            <a:endParaRPr lang="tr-TR" i="1" dirty="0" smtClean="0"/>
          </a:p>
          <a:p>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lstStyle/>
          <a:p>
            <a:r>
              <a:rPr lang="tr-TR" dirty="0" smtClean="0"/>
              <a:t>Erken okuryazarlık genel olarak, </a:t>
            </a:r>
            <a:r>
              <a:rPr lang="tr-TR" dirty="0" err="1" smtClean="0"/>
              <a:t>formal</a:t>
            </a:r>
            <a:r>
              <a:rPr lang="tr-TR" dirty="0" smtClean="0"/>
              <a:t> okuma-yazma öğretimine başlamadan önceki dönemde okuma yazmaya ilişkin kazanılması beklenen önkoşul bilgi, beceri ve tutumların tümü olarak ifade edilmektedir (</a:t>
            </a:r>
            <a:r>
              <a:rPr lang="tr-TR" dirty="0" err="1" smtClean="0"/>
              <a:t>Sulzby</a:t>
            </a:r>
            <a:r>
              <a:rPr lang="tr-TR" dirty="0" smtClean="0"/>
              <a:t> ve </a:t>
            </a:r>
            <a:r>
              <a:rPr lang="tr-TR" dirty="0" err="1" smtClean="0"/>
              <a:t>Teale</a:t>
            </a:r>
            <a:r>
              <a:rPr lang="tr-TR" dirty="0" smtClean="0"/>
              <a:t>, 1991; Uzuner, 1997; </a:t>
            </a:r>
            <a:r>
              <a:rPr lang="tr-TR" dirty="0" err="1" smtClean="0"/>
              <a:t>Whitehurst</a:t>
            </a:r>
            <a:r>
              <a:rPr lang="tr-TR" dirty="0" smtClean="0"/>
              <a:t> ve </a:t>
            </a:r>
            <a:r>
              <a:rPr lang="tr-TR" dirty="0" err="1" smtClean="0"/>
              <a:t>Lonigan</a:t>
            </a:r>
            <a:r>
              <a:rPr lang="tr-TR" dirty="0" smtClean="0"/>
              <a:t>, 1998). </a:t>
            </a: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normAutofit fontScale="92500" lnSpcReduction="10000"/>
          </a:bodyPr>
          <a:lstStyle/>
          <a:p>
            <a:r>
              <a:rPr lang="tr-TR" dirty="0" smtClean="0"/>
              <a:t>Çocukların dil ve erken okuryazarlık gelişimleri ile okul öncesi eğitim programlarındaki birlikte kitap okuma etkinliklerinin sıklığı ve niteliği arasında güçlü bir ilişki bulunmaktadır (</a:t>
            </a:r>
            <a:r>
              <a:rPr lang="tr-TR" dirty="0" err="1" smtClean="0"/>
              <a:t>Justice</a:t>
            </a:r>
            <a:r>
              <a:rPr lang="tr-TR" dirty="0" smtClean="0"/>
              <a:t> ve </a:t>
            </a:r>
            <a:r>
              <a:rPr lang="tr-TR" dirty="0" err="1" smtClean="0"/>
              <a:t>Pullen</a:t>
            </a:r>
            <a:r>
              <a:rPr lang="tr-TR" dirty="0" smtClean="0"/>
              <a:t>, 2003). Özellikle, öğretmenlerin etkileşime dayalı stratejileri kullandıkları, öğretici davranışlar sergiledikleri, bilinmeyen sözcükleri açıkladıkları ve etkinliğin içine öğretimsel amaçlar yerleştirdikleri durumlarda çocukların sözcük bilgileri ile alıcı ve ifade edici dil, öyküleme ve erken okuryazarlık becerilerinin daha hızlı geliştiği ve gelecekteki okuma performanslarının daha yüksek olduğu bildirilmektedir (</a:t>
            </a:r>
            <a:r>
              <a:rPr lang="tr-TR" dirty="0" err="1" smtClean="0"/>
              <a:t>Armbruster</a:t>
            </a:r>
            <a:r>
              <a:rPr lang="tr-TR" dirty="0" smtClean="0"/>
              <a:t> </a:t>
            </a:r>
            <a:r>
              <a:rPr lang="tr-TR" dirty="0" err="1" smtClean="0"/>
              <a:t>vd</a:t>
            </a:r>
            <a:r>
              <a:rPr lang="tr-TR" dirty="0" smtClean="0"/>
              <a:t>., 2003; </a:t>
            </a:r>
            <a:r>
              <a:rPr lang="tr-TR" dirty="0" err="1" smtClean="0"/>
              <a:t>Beck</a:t>
            </a:r>
            <a:r>
              <a:rPr lang="tr-TR" dirty="0" smtClean="0"/>
              <a:t>, </a:t>
            </a:r>
            <a:r>
              <a:rPr lang="tr-TR" dirty="0" err="1" smtClean="0"/>
              <a:t>McKeown</a:t>
            </a:r>
            <a:r>
              <a:rPr lang="tr-TR" dirty="0" smtClean="0"/>
              <a:t> ve </a:t>
            </a:r>
            <a:r>
              <a:rPr lang="tr-TR" dirty="0" err="1" smtClean="0"/>
              <a:t>Kucan</a:t>
            </a:r>
            <a:r>
              <a:rPr lang="tr-TR" dirty="0" smtClean="0"/>
              <a:t>, </a:t>
            </a:r>
            <a:r>
              <a:rPr lang="tr-TR" dirty="0" smtClean="0"/>
              <a:t>2002). </a:t>
            </a: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lstStyle/>
          <a:p>
            <a:r>
              <a:rPr lang="tr-TR" dirty="0" smtClean="0"/>
              <a:t>Etkileşimli kitap okuma; öyküyü okuyan öğretmenin ve öyküyü dinleyen çocukların zamanla rolleri değişmelerini sağlayan, öğretmenin etkin bir dinleyici ve soru soran kişi olmasını gerektiren bir seri standart davranışa dayanmaktadır. </a:t>
            </a: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lstStyle/>
          <a:p>
            <a:r>
              <a:rPr lang="tr-TR" dirty="0" smtClean="0"/>
              <a:t>Öykü okunması sırasında hatırlatıcı, tamamlamaya ilişkin, 5n1k soruları çocukların sözcük öğrenimini kolaylaştırmaktadır. Sözcük dağarcığı erken okuryazarlık bileşenlerinden biridir.  </a:t>
            </a:r>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lstStyle/>
          <a:p>
            <a:r>
              <a:rPr lang="tr-TR" dirty="0" smtClean="0"/>
              <a:t>Okul öncesi dönemdeki çocuklarla yapılan çalışmalarda </a:t>
            </a:r>
            <a:r>
              <a:rPr lang="tr-TR" dirty="0" err="1" smtClean="0"/>
              <a:t>EKO’nun</a:t>
            </a:r>
            <a:r>
              <a:rPr lang="tr-TR" dirty="0" smtClean="0"/>
              <a:t> çocukların yazı ve sesbilgisel </a:t>
            </a:r>
            <a:r>
              <a:rPr lang="tr-TR" dirty="0" err="1" smtClean="0"/>
              <a:t>farkındalıklarını</a:t>
            </a:r>
            <a:r>
              <a:rPr lang="tr-TR" dirty="0" smtClean="0"/>
              <a:t> artırdığını gösteren bulgular da bulunmaktadır. Örneğin, </a:t>
            </a:r>
            <a:r>
              <a:rPr lang="tr-TR" dirty="0" err="1" smtClean="0"/>
              <a:t>Ezell</a:t>
            </a:r>
            <a:r>
              <a:rPr lang="tr-TR" dirty="0" smtClean="0"/>
              <a:t> ve </a:t>
            </a:r>
            <a:r>
              <a:rPr lang="tr-TR" dirty="0" err="1" smtClean="0"/>
              <a:t>Justice</a:t>
            </a:r>
            <a:r>
              <a:rPr lang="tr-TR" dirty="0" smtClean="0"/>
              <a:t> (2000, 2002) yazı </a:t>
            </a:r>
            <a:r>
              <a:rPr lang="tr-TR" dirty="0" err="1" smtClean="0"/>
              <a:t>farkındalığını</a:t>
            </a:r>
            <a:r>
              <a:rPr lang="tr-TR" dirty="0" smtClean="0"/>
              <a:t> artırmaya yönelik çalışmalarında, kitap okuma sırasında yetişkinin yazıya değişik şekillerde işaret etmesini sağlayarak çocukların yazı kavramlarına, harflere, sözcüklere ve yazı ile konuşma arasındaki ilişkiye yönelik </a:t>
            </a:r>
            <a:r>
              <a:rPr lang="tr-TR" dirty="0" err="1" smtClean="0"/>
              <a:t>farkındalıklarının</a:t>
            </a:r>
            <a:r>
              <a:rPr lang="tr-TR" dirty="0" smtClean="0"/>
              <a:t> arttığını bulmuşlardır. </a:t>
            </a:r>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8229600" cy="922114"/>
          </a:xfrm>
          <a:pattFill prst="ltUpDiag">
            <a:fgClr>
              <a:schemeClr val="accent2">
                <a:lumMod val="60000"/>
                <a:lumOff val="40000"/>
              </a:schemeClr>
            </a:fgClr>
            <a:bgClr>
              <a:schemeClr val="bg1"/>
            </a:bgClr>
          </a:pattFill>
        </p:spPr>
        <p:txBody>
          <a:bodyPr>
            <a:normAutofit/>
          </a:bodyPr>
          <a:lstStyle/>
          <a:p>
            <a:r>
              <a:rPr lang="tr-TR" sz="2400" b="1" dirty="0" smtClean="0">
                <a:solidFill>
                  <a:schemeClr val="accent5">
                    <a:lumMod val="75000"/>
                  </a:schemeClr>
                </a:solidFill>
              </a:rPr>
              <a:t>Etkileşimli Kitap Okuma Yönteminin Çocukları Desteklediği Düşünülen Beceriler-Tutumlar</a:t>
            </a:r>
            <a:endParaRPr lang="tr-TR" sz="2400" b="1" dirty="0">
              <a:solidFill>
                <a:schemeClr val="accent5">
                  <a:lumMod val="75000"/>
                </a:schemeClr>
              </a:solidFill>
            </a:endParaRPr>
          </a:p>
        </p:txBody>
      </p:sp>
      <p:graphicFrame>
        <p:nvGraphicFramePr>
          <p:cNvPr id="7" name="İçerik Yer Tutucusu 6"/>
          <p:cNvGraphicFramePr>
            <a:graphicFrameLocks noGrp="1"/>
          </p:cNvGraphicFramePr>
          <p:nvPr>
            <p:ph idx="1"/>
            <p:extLst>
              <p:ext uri="{D42A27DB-BD31-4B8C-83A1-F6EECF244321}">
                <p14:modId xmlns="" xmlns:p14="http://schemas.microsoft.com/office/powerpoint/2010/main" val="885903745"/>
              </p:ext>
            </p:extLst>
          </p:nvPr>
        </p:nvGraphicFramePr>
        <p:xfrm>
          <a:off x="179512" y="1340768"/>
          <a:ext cx="8712968" cy="532859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Altbilgi Yer Tutucusu 3"/>
          <p:cNvSpPr>
            <a:spLocks noGrp="1"/>
          </p:cNvSpPr>
          <p:nvPr>
            <p:ph type="ftr" sz="quarter" idx="11"/>
          </p:nvPr>
        </p:nvSpPr>
        <p:spPr/>
        <p:txBody>
          <a:bodyPr/>
          <a:lstStyle/>
          <a:p>
            <a:endParaRPr lang="tr-TR" dirty="0"/>
          </a:p>
        </p:txBody>
      </p:sp>
      <p:sp>
        <p:nvSpPr>
          <p:cNvPr id="5" name="Slayt Numarası Yer Tutucusu 4"/>
          <p:cNvSpPr>
            <a:spLocks noGrp="1"/>
          </p:cNvSpPr>
          <p:nvPr>
            <p:ph type="sldNum" sz="quarter" idx="12"/>
          </p:nvPr>
        </p:nvSpPr>
        <p:spPr/>
        <p:txBody>
          <a:bodyPr/>
          <a:lstStyle/>
          <a:p>
            <a:fld id="{F302176B-0E47-46AC-8F43-DAB4B8A37D06}" type="slidenum">
              <a:rPr lang="tr-TR" smtClean="0"/>
              <a:pPr/>
              <a:t>7</a:t>
            </a:fld>
            <a:endParaRPr lang="tr-TR"/>
          </a:p>
        </p:txBody>
      </p:sp>
    </p:spTree>
    <p:extLst>
      <p:ext uri="{BB962C8B-B14F-4D97-AF65-F5344CB8AC3E}">
        <p14:creationId xmlns="" xmlns:p14="http://schemas.microsoft.com/office/powerpoint/2010/main" val="249686528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normAutofit/>
          </a:bodyPr>
          <a:lstStyle/>
          <a:p>
            <a:r>
              <a:rPr lang="tr-TR" dirty="0" err="1" smtClean="0"/>
              <a:t>EKO’nun</a:t>
            </a:r>
            <a:r>
              <a:rPr lang="tr-TR" dirty="0" smtClean="0"/>
              <a:t>, çocukların okumaya ilişkin olumlu tutum geliştirmelerinde de etkili olduğu bildirilmektedir (</a:t>
            </a:r>
            <a:r>
              <a:rPr lang="tr-TR" dirty="0" err="1" smtClean="0"/>
              <a:t>Kotaman</a:t>
            </a:r>
            <a:r>
              <a:rPr lang="tr-TR" dirty="0" smtClean="0"/>
              <a:t>, 2008; </a:t>
            </a:r>
            <a:r>
              <a:rPr lang="tr-TR" dirty="0" err="1" smtClean="0"/>
              <a:t>LaCour</a:t>
            </a:r>
            <a:r>
              <a:rPr lang="tr-TR" dirty="0" smtClean="0"/>
              <a:t>, </a:t>
            </a:r>
            <a:r>
              <a:rPr lang="tr-TR" dirty="0" err="1" smtClean="0"/>
              <a:t>McDonald</a:t>
            </a:r>
            <a:r>
              <a:rPr lang="tr-TR" dirty="0" smtClean="0"/>
              <a:t>; </a:t>
            </a:r>
            <a:r>
              <a:rPr lang="tr-TR" dirty="0" err="1" smtClean="0"/>
              <a:t>Tissington</a:t>
            </a:r>
            <a:r>
              <a:rPr lang="tr-TR" dirty="0" smtClean="0"/>
              <a:t> ve </a:t>
            </a:r>
            <a:r>
              <a:rPr lang="tr-TR" dirty="0" err="1" smtClean="0"/>
              <a:t>Thomason</a:t>
            </a:r>
            <a:r>
              <a:rPr lang="tr-TR" dirty="0" smtClean="0"/>
              <a:t>, 2013; </a:t>
            </a:r>
            <a:r>
              <a:rPr lang="tr-TR" dirty="0" err="1" smtClean="0"/>
              <a:t>Lever</a:t>
            </a:r>
            <a:r>
              <a:rPr lang="tr-TR" dirty="0" smtClean="0"/>
              <a:t> ve </a:t>
            </a:r>
            <a:r>
              <a:rPr lang="tr-TR" dirty="0" err="1" smtClean="0"/>
              <a:t>Senechal</a:t>
            </a:r>
            <a:r>
              <a:rPr lang="tr-TR" dirty="0" smtClean="0"/>
              <a:t>, 2011; </a:t>
            </a:r>
            <a:r>
              <a:rPr lang="tr-TR" dirty="0" err="1" smtClean="0"/>
              <a:t>Sperling</a:t>
            </a:r>
            <a:r>
              <a:rPr lang="tr-TR" dirty="0" smtClean="0"/>
              <a:t> ve </a:t>
            </a:r>
            <a:r>
              <a:rPr lang="tr-TR" dirty="0" err="1" smtClean="0"/>
              <a:t>Head</a:t>
            </a:r>
            <a:r>
              <a:rPr lang="tr-TR" dirty="0" smtClean="0"/>
              <a:t>, 2002). </a:t>
            </a:r>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normAutofit lnSpcReduction="10000"/>
          </a:bodyPr>
          <a:lstStyle/>
          <a:p>
            <a:r>
              <a:rPr lang="tr-TR" dirty="0" smtClean="0"/>
              <a:t>Konuşma fırsatı tanınan, yetişkin tarafından konuşmaları dikkatle dinlenen, etkinliğin liderliğini üstelenen ve yeni şeyler öğrenen çocuklar keyifli vakit geçirmekte ve geliştirdikleri olumlu duyguları kitaplara ve okumaya da yansıtmaktadırlar. Böylece okumaya karşı olumlu tutum geliştiren çocukların, </a:t>
            </a:r>
            <a:r>
              <a:rPr lang="tr-TR" dirty="0" err="1" smtClean="0"/>
              <a:t>alanyazında</a:t>
            </a:r>
            <a:r>
              <a:rPr lang="tr-TR" dirty="0" smtClean="0"/>
              <a:t> bildirilen okuma tutumu ile okul başarısı arasındaki yakın ilişki doğrultusunda (</a:t>
            </a:r>
            <a:r>
              <a:rPr lang="tr-TR" dirty="0" err="1" smtClean="0"/>
              <a:t>Kush</a:t>
            </a:r>
            <a:r>
              <a:rPr lang="tr-TR" dirty="0" smtClean="0"/>
              <a:t>, </a:t>
            </a:r>
            <a:r>
              <a:rPr lang="tr-TR" dirty="0" err="1" smtClean="0"/>
              <a:t>Watkins</a:t>
            </a:r>
            <a:r>
              <a:rPr lang="tr-TR" dirty="0" smtClean="0"/>
              <a:t> ve </a:t>
            </a:r>
            <a:r>
              <a:rPr lang="tr-TR" dirty="0" err="1" smtClean="0"/>
              <a:t>Brookhart</a:t>
            </a:r>
            <a:r>
              <a:rPr lang="tr-TR" dirty="0" smtClean="0"/>
              <a:t>, 2005), okula başladıklarında akademik başarılarının da daha yüksek olması beklenmektedir.</a:t>
            </a:r>
            <a:endParaRPr lang="tr-TR" dirty="0"/>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Kent">
  <a:themeElements>
    <a:clrScheme name="Kent">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Kent">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Kent">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21</TotalTime>
  <Words>500</Words>
  <PresentationFormat>Ekran Gösterisi (4:3)</PresentationFormat>
  <Paragraphs>22</Paragraphs>
  <Slides>10</Slides>
  <Notes>0</Notes>
  <HiddenSlides>0</HiddenSlides>
  <MMClips>0</MMClips>
  <ScaleCrop>false</ScaleCrop>
  <HeadingPairs>
    <vt:vector size="4" baseType="variant">
      <vt:variant>
        <vt:lpstr>Tema</vt:lpstr>
      </vt:variant>
      <vt:variant>
        <vt:i4>1</vt:i4>
      </vt:variant>
      <vt:variant>
        <vt:lpstr>Slayt Başlıkları</vt:lpstr>
      </vt:variant>
      <vt:variant>
        <vt:i4>10</vt:i4>
      </vt:variant>
    </vt:vector>
  </HeadingPairs>
  <TitlesOfParts>
    <vt:vector size="11" baseType="lpstr">
      <vt:lpstr>Kent</vt:lpstr>
      <vt:lpstr>Erken Okuryazarlık Becerileri ve Etkileşimli Kitap Okuma İlişkisi</vt:lpstr>
      <vt:lpstr>Slayt 2</vt:lpstr>
      <vt:lpstr>Slayt 3</vt:lpstr>
      <vt:lpstr>Slayt 4</vt:lpstr>
      <vt:lpstr>Slayt 5</vt:lpstr>
      <vt:lpstr>Slayt 6</vt:lpstr>
      <vt:lpstr>Etkileşimli Kitap Okuma Yönteminin Çocukları Desteklediği Düşünülen Beceriler-Tutumlar</vt:lpstr>
      <vt:lpstr>Slayt 8</vt:lpstr>
      <vt:lpstr>Slayt 9</vt:lpstr>
      <vt:lpstr>Kaynaklar</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Erken Okuryazarlık Becerileri ve Etkileşimli Kitap Okuma İlişkisi</dc:title>
  <dc:creator>Windows 7</dc:creator>
  <cp:lastModifiedBy>Windows 7</cp:lastModifiedBy>
  <cp:revision>7</cp:revision>
  <dcterms:created xsi:type="dcterms:W3CDTF">2018-03-10T09:03:10Z</dcterms:created>
  <dcterms:modified xsi:type="dcterms:W3CDTF">2018-03-10T09:28:20Z</dcterms:modified>
</cp:coreProperties>
</file>