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0962" name="Group 2"/>
          <p:cNvGrpSpPr>
            <a:grpSpLocks/>
          </p:cNvGrpSpPr>
          <p:nvPr/>
        </p:nvGrpSpPr>
        <p:grpSpPr bwMode="auto">
          <a:xfrm>
            <a:off x="0" y="0"/>
            <a:ext cx="12192000" cy="6858000"/>
            <a:chOff x="0" y="0"/>
            <a:chExt cx="5760" cy="4320"/>
          </a:xfrm>
        </p:grpSpPr>
        <p:sp>
          <p:nvSpPr>
            <p:cNvPr id="40963"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64"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grpSp>
          <p:nvGrpSpPr>
            <p:cNvPr id="40965" name="Group 5"/>
            <p:cNvGrpSpPr>
              <a:grpSpLocks/>
            </p:cNvGrpSpPr>
            <p:nvPr/>
          </p:nvGrpSpPr>
          <p:grpSpPr bwMode="auto">
            <a:xfrm>
              <a:off x="0" y="672"/>
              <a:ext cx="1806" cy="1989"/>
              <a:chOff x="0" y="672"/>
              <a:chExt cx="1806" cy="1989"/>
            </a:xfrm>
          </p:grpSpPr>
          <p:sp>
            <p:nvSpPr>
              <p:cNvPr id="40966"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67"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68"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69"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70"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71"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72"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73"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74"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40975"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grpSp>
      </p:grpSp>
      <p:sp>
        <p:nvSpPr>
          <p:cNvPr id="40976" name="Rectangle 16"/>
          <p:cNvSpPr>
            <a:spLocks noGrp="1" noChangeArrowheads="1"/>
          </p:cNvSpPr>
          <p:nvPr>
            <p:ph type="dt" sz="half" idx="2"/>
          </p:nvPr>
        </p:nvSpPr>
        <p:spPr>
          <a:xfrm>
            <a:off x="609600" y="6248400"/>
            <a:ext cx="2844800" cy="457200"/>
          </a:xfrm>
        </p:spPr>
        <p:txBody>
          <a:bodyPr/>
          <a:lstStyle>
            <a:lvl1pPr>
              <a:defRPr/>
            </a:lvl1pPr>
          </a:lstStyle>
          <a:p>
            <a:endParaRPr lang="tr-TR" altLang="tr-TR">
              <a:solidFill>
                <a:srgbClr val="000000"/>
              </a:solidFill>
            </a:endParaRPr>
          </a:p>
        </p:txBody>
      </p:sp>
      <p:sp>
        <p:nvSpPr>
          <p:cNvPr id="40977" name="Rectangle 17"/>
          <p:cNvSpPr>
            <a:spLocks noGrp="1" noChangeArrowheads="1"/>
          </p:cNvSpPr>
          <p:nvPr>
            <p:ph type="ftr" sz="quarter" idx="3"/>
          </p:nvPr>
        </p:nvSpPr>
        <p:spPr/>
        <p:txBody>
          <a:bodyPr/>
          <a:lstStyle>
            <a:lvl1pPr>
              <a:defRPr/>
            </a:lvl1pPr>
          </a:lstStyle>
          <a:p>
            <a:endParaRPr lang="tr-TR" altLang="tr-TR">
              <a:solidFill>
                <a:srgbClr val="000000"/>
              </a:solidFill>
            </a:endParaRPr>
          </a:p>
        </p:txBody>
      </p:sp>
      <p:sp>
        <p:nvSpPr>
          <p:cNvPr id="40978" name="Rectangle 18"/>
          <p:cNvSpPr>
            <a:spLocks noGrp="1" noChangeArrowheads="1"/>
          </p:cNvSpPr>
          <p:nvPr>
            <p:ph type="sldNum" sz="quarter" idx="4"/>
          </p:nvPr>
        </p:nvSpPr>
        <p:spPr/>
        <p:txBody>
          <a:bodyPr/>
          <a:lstStyle>
            <a:lvl1pPr>
              <a:defRPr/>
            </a:lvl1pPr>
          </a:lstStyle>
          <a:p>
            <a:fld id="{3BDE9BF7-DE41-4C21-9A9B-23618C613959}" type="slidenum">
              <a:rPr lang="tr-TR" altLang="tr-TR">
                <a:solidFill>
                  <a:srgbClr val="000000"/>
                </a:solidFill>
              </a:rPr>
              <a:pPr/>
              <a:t>‹#›</a:t>
            </a:fld>
            <a:endParaRPr lang="tr-TR" altLang="tr-TR">
              <a:solidFill>
                <a:srgbClr val="000000"/>
              </a:solidFill>
            </a:endParaRPr>
          </a:p>
        </p:txBody>
      </p:sp>
      <p:sp>
        <p:nvSpPr>
          <p:cNvPr id="40979"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pPr lvl="0"/>
            <a:r>
              <a:rPr lang="tr-TR" altLang="tr-TR" noProof="0" smtClean="0"/>
              <a:t>Click to edit Master title style</a:t>
            </a:r>
          </a:p>
        </p:txBody>
      </p:sp>
      <p:sp>
        <p:nvSpPr>
          <p:cNvPr id="40980" name="Rectangle 20"/>
          <p:cNvSpPr>
            <a:spLocks noGrp="1" noChangeArrowheads="1"/>
          </p:cNvSpPr>
          <p:nvPr>
            <p:ph type="subTitle" idx="1"/>
          </p:nvPr>
        </p:nvSpPr>
        <p:spPr>
          <a:xfrm>
            <a:off x="3962400" y="4267200"/>
            <a:ext cx="8026400" cy="1752600"/>
          </a:xfrm>
        </p:spPr>
        <p:txBody>
          <a:bodyPr/>
          <a:lstStyle>
            <a:lvl1pPr marL="0" indent="0">
              <a:buFont typeface="Wingdings" panose="05000000000000000000" pitchFamily="2" charset="2"/>
              <a:buNone/>
              <a:defRPr sz="3400"/>
            </a:lvl1pPr>
          </a:lstStyle>
          <a:p>
            <a:pPr lvl="0"/>
            <a:r>
              <a:rPr lang="tr-TR" altLang="tr-TR" noProof="0" smtClean="0"/>
              <a:t>Click to edit Master subtitle style</a:t>
            </a:r>
          </a:p>
        </p:txBody>
      </p:sp>
    </p:spTree>
    <p:extLst>
      <p:ext uri="{BB962C8B-B14F-4D97-AF65-F5344CB8AC3E}">
        <p14:creationId xmlns:p14="http://schemas.microsoft.com/office/powerpoint/2010/main" val="3206657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Altbilgi Yer Tutucusu 3"/>
          <p:cNvSpPr>
            <a:spLocks noGrp="1"/>
          </p:cNvSpPr>
          <p:nvPr>
            <p:ph type="ftr" sz="quarter" idx="10"/>
          </p:nvPr>
        </p:nvSpPr>
        <p:spPr/>
        <p:txBody>
          <a:bodyPr/>
          <a:lstStyle>
            <a:lvl1pPr>
              <a:defRPr/>
            </a:lvl1pPr>
          </a:lstStyle>
          <a:p>
            <a:endParaRPr lang="tr-TR" altLang="tr-TR">
              <a:solidFill>
                <a:srgbClr val="000000"/>
              </a:solidFill>
            </a:endParaRPr>
          </a:p>
        </p:txBody>
      </p:sp>
      <p:sp>
        <p:nvSpPr>
          <p:cNvPr id="5" name="Slayt Numarası Yer Tutucusu 4"/>
          <p:cNvSpPr>
            <a:spLocks noGrp="1"/>
          </p:cNvSpPr>
          <p:nvPr>
            <p:ph type="sldNum" sz="quarter" idx="11"/>
          </p:nvPr>
        </p:nvSpPr>
        <p:spPr/>
        <p:txBody>
          <a:bodyPr/>
          <a:lstStyle>
            <a:lvl1pPr>
              <a:defRPr/>
            </a:lvl1pPr>
          </a:lstStyle>
          <a:p>
            <a:fld id="{A9CAC53A-2002-484E-87AD-D993B0A25D1C}" type="slidenum">
              <a:rPr lang="tr-TR" altLang="tr-TR">
                <a:solidFill>
                  <a:srgbClr val="000000"/>
                </a:solidFill>
              </a:rPr>
              <a:pPr/>
              <a:t>‹#›</a:t>
            </a:fld>
            <a:endParaRPr lang="tr-TR" altLang="tr-TR">
              <a:solidFill>
                <a:srgbClr val="000000"/>
              </a:solidFill>
            </a:endParaRPr>
          </a:p>
        </p:txBody>
      </p:sp>
      <p:sp>
        <p:nvSpPr>
          <p:cNvPr id="6" name="Veri Yer Tutucusu 5"/>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3570127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457200"/>
            <a:ext cx="2743200" cy="5410200"/>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457200"/>
            <a:ext cx="80264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Altbilgi Yer Tutucusu 3"/>
          <p:cNvSpPr>
            <a:spLocks noGrp="1"/>
          </p:cNvSpPr>
          <p:nvPr>
            <p:ph type="ftr" sz="quarter" idx="10"/>
          </p:nvPr>
        </p:nvSpPr>
        <p:spPr/>
        <p:txBody>
          <a:bodyPr/>
          <a:lstStyle>
            <a:lvl1pPr>
              <a:defRPr/>
            </a:lvl1pPr>
          </a:lstStyle>
          <a:p>
            <a:endParaRPr lang="tr-TR" altLang="tr-TR">
              <a:solidFill>
                <a:srgbClr val="000000"/>
              </a:solidFill>
            </a:endParaRPr>
          </a:p>
        </p:txBody>
      </p:sp>
      <p:sp>
        <p:nvSpPr>
          <p:cNvPr id="5" name="Slayt Numarası Yer Tutucusu 4"/>
          <p:cNvSpPr>
            <a:spLocks noGrp="1"/>
          </p:cNvSpPr>
          <p:nvPr>
            <p:ph type="sldNum" sz="quarter" idx="11"/>
          </p:nvPr>
        </p:nvSpPr>
        <p:spPr/>
        <p:txBody>
          <a:bodyPr/>
          <a:lstStyle>
            <a:lvl1pPr>
              <a:defRPr/>
            </a:lvl1pPr>
          </a:lstStyle>
          <a:p>
            <a:fld id="{AAEF8B98-83D4-468D-B5DC-77DD8BA2293A}" type="slidenum">
              <a:rPr lang="tr-TR" altLang="tr-TR">
                <a:solidFill>
                  <a:srgbClr val="000000"/>
                </a:solidFill>
              </a:rPr>
              <a:pPr/>
              <a:t>‹#›</a:t>
            </a:fld>
            <a:endParaRPr lang="tr-TR" altLang="tr-TR">
              <a:solidFill>
                <a:srgbClr val="000000"/>
              </a:solidFill>
            </a:endParaRPr>
          </a:p>
        </p:txBody>
      </p:sp>
      <p:sp>
        <p:nvSpPr>
          <p:cNvPr id="6" name="Veri Yer Tutucusu 5"/>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3935426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Başlık ve Metin Üzerinde İçerik">
    <p:spTree>
      <p:nvGrpSpPr>
        <p:cNvPr id="1" name=""/>
        <p:cNvGrpSpPr/>
        <p:nvPr/>
      </p:nvGrpSpPr>
      <p:grpSpPr>
        <a:xfrm>
          <a:off x="0" y="0"/>
          <a:ext cx="0" cy="0"/>
          <a:chOff x="0" y="0"/>
          <a:chExt cx="0" cy="0"/>
        </a:xfrm>
      </p:grpSpPr>
      <p:sp>
        <p:nvSpPr>
          <p:cNvPr id="2" name="Unvan 1"/>
          <p:cNvSpPr>
            <a:spLocks noGrp="1"/>
          </p:cNvSpPr>
          <p:nvPr>
            <p:ph type="title"/>
          </p:nvPr>
        </p:nvSpPr>
        <p:spPr>
          <a:xfrm>
            <a:off x="609600" y="457200"/>
            <a:ext cx="10972800" cy="13716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981200"/>
            <a:ext cx="10972800" cy="18669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0" y="4000500"/>
            <a:ext cx="10972800" cy="18669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Altbilgi Yer Tutucusu 4"/>
          <p:cNvSpPr>
            <a:spLocks noGrp="1"/>
          </p:cNvSpPr>
          <p:nvPr>
            <p:ph type="ftr" sz="quarter" idx="10"/>
          </p:nvPr>
        </p:nvSpPr>
        <p:spPr>
          <a:xfrm>
            <a:off x="4165600" y="6248400"/>
            <a:ext cx="3860800" cy="457200"/>
          </a:xfrm>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1"/>
          </p:nvPr>
        </p:nvSpPr>
        <p:spPr>
          <a:xfrm>
            <a:off x="8737600" y="6248400"/>
            <a:ext cx="2844800" cy="457200"/>
          </a:xfrm>
        </p:spPr>
        <p:txBody>
          <a:bodyPr/>
          <a:lstStyle>
            <a:lvl1pPr>
              <a:defRPr/>
            </a:lvl1pPr>
          </a:lstStyle>
          <a:p>
            <a:fld id="{4E90BE67-E83C-4A1C-9451-B228C62D7474}" type="slidenum">
              <a:rPr lang="tr-TR" altLang="tr-TR">
                <a:solidFill>
                  <a:srgbClr val="000000"/>
                </a:solidFill>
              </a:rPr>
              <a:pPr/>
              <a:t>‹#›</a:t>
            </a:fld>
            <a:endParaRPr lang="tr-TR" altLang="tr-TR">
              <a:solidFill>
                <a:srgbClr val="000000"/>
              </a:solidFill>
            </a:endParaRPr>
          </a:p>
        </p:txBody>
      </p:sp>
      <p:sp>
        <p:nvSpPr>
          <p:cNvPr id="7" name="Veri Yer Tutucusu 6"/>
          <p:cNvSpPr>
            <a:spLocks noGrp="1"/>
          </p:cNvSpPr>
          <p:nvPr>
            <p:ph type="dt" sz="half" idx="12"/>
          </p:nvPr>
        </p:nvSpPr>
        <p:spPr>
          <a:xfrm>
            <a:off x="609600" y="6245225"/>
            <a:ext cx="2844800" cy="476250"/>
          </a:xfrm>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602828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609600" y="457200"/>
            <a:ext cx="10972800" cy="13716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981200"/>
            <a:ext cx="53848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981200"/>
            <a:ext cx="5384800" cy="18669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4000500"/>
            <a:ext cx="5384800" cy="18669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10"/>
          </p:nvPr>
        </p:nvSpPr>
        <p:spPr>
          <a:xfrm>
            <a:off x="4165600" y="6248400"/>
            <a:ext cx="3860800" cy="457200"/>
          </a:xfrm>
        </p:spPr>
        <p:txBody>
          <a:bodyPr/>
          <a:lstStyle>
            <a:lvl1pPr>
              <a:defRPr/>
            </a:lvl1pPr>
          </a:lstStyle>
          <a:p>
            <a:endParaRPr lang="tr-TR" altLang="tr-TR">
              <a:solidFill>
                <a:srgbClr val="000000"/>
              </a:solidFill>
            </a:endParaRPr>
          </a:p>
        </p:txBody>
      </p:sp>
      <p:sp>
        <p:nvSpPr>
          <p:cNvPr id="7" name="Slayt Numarası Yer Tutucusu 6"/>
          <p:cNvSpPr>
            <a:spLocks noGrp="1"/>
          </p:cNvSpPr>
          <p:nvPr>
            <p:ph type="sldNum" sz="quarter" idx="11"/>
          </p:nvPr>
        </p:nvSpPr>
        <p:spPr>
          <a:xfrm>
            <a:off x="8737600" y="6248400"/>
            <a:ext cx="2844800" cy="457200"/>
          </a:xfrm>
        </p:spPr>
        <p:txBody>
          <a:bodyPr/>
          <a:lstStyle>
            <a:lvl1pPr>
              <a:defRPr/>
            </a:lvl1pPr>
          </a:lstStyle>
          <a:p>
            <a:fld id="{C909A8BC-9010-43DF-A7C1-4FF5EB03B19A}" type="slidenum">
              <a:rPr lang="tr-TR" altLang="tr-TR">
                <a:solidFill>
                  <a:srgbClr val="000000"/>
                </a:solidFill>
              </a:rPr>
              <a:pPr/>
              <a:t>‹#›</a:t>
            </a:fld>
            <a:endParaRPr lang="tr-TR" altLang="tr-TR">
              <a:solidFill>
                <a:srgbClr val="000000"/>
              </a:solidFill>
            </a:endParaRPr>
          </a:p>
        </p:txBody>
      </p:sp>
      <p:sp>
        <p:nvSpPr>
          <p:cNvPr id="8" name="Veri Yer Tutucusu 7"/>
          <p:cNvSpPr>
            <a:spLocks noGrp="1"/>
          </p:cNvSpPr>
          <p:nvPr>
            <p:ph type="dt" sz="half" idx="12"/>
          </p:nvPr>
        </p:nvSpPr>
        <p:spPr>
          <a:xfrm>
            <a:off x="609600" y="6245225"/>
            <a:ext cx="2844800" cy="476250"/>
          </a:xfrm>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2411991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609600" y="457200"/>
            <a:ext cx="10972800" cy="13716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981200"/>
            <a:ext cx="53848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3848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Altbilgi Yer Tutucusu 4"/>
          <p:cNvSpPr>
            <a:spLocks noGrp="1"/>
          </p:cNvSpPr>
          <p:nvPr>
            <p:ph type="ftr" sz="quarter" idx="10"/>
          </p:nvPr>
        </p:nvSpPr>
        <p:spPr>
          <a:xfrm>
            <a:off x="4165600" y="6248400"/>
            <a:ext cx="3860800" cy="457200"/>
          </a:xfrm>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1"/>
          </p:nvPr>
        </p:nvSpPr>
        <p:spPr>
          <a:xfrm>
            <a:off x="8737600" y="6248400"/>
            <a:ext cx="2844800" cy="457200"/>
          </a:xfrm>
        </p:spPr>
        <p:txBody>
          <a:bodyPr/>
          <a:lstStyle>
            <a:lvl1pPr>
              <a:defRPr/>
            </a:lvl1pPr>
          </a:lstStyle>
          <a:p>
            <a:fld id="{E45DD441-9A2B-401E-A2B3-AE1698F01B93}" type="slidenum">
              <a:rPr lang="tr-TR" altLang="tr-TR">
                <a:solidFill>
                  <a:srgbClr val="000000"/>
                </a:solidFill>
              </a:rPr>
              <a:pPr/>
              <a:t>‹#›</a:t>
            </a:fld>
            <a:endParaRPr lang="tr-TR" altLang="tr-TR">
              <a:solidFill>
                <a:srgbClr val="000000"/>
              </a:solidFill>
            </a:endParaRPr>
          </a:p>
        </p:txBody>
      </p:sp>
      <p:sp>
        <p:nvSpPr>
          <p:cNvPr id="7" name="Veri Yer Tutucusu 6"/>
          <p:cNvSpPr>
            <a:spLocks noGrp="1"/>
          </p:cNvSpPr>
          <p:nvPr>
            <p:ph type="dt" sz="half" idx="12"/>
          </p:nvPr>
        </p:nvSpPr>
        <p:spPr>
          <a:xfrm>
            <a:off x="609600" y="6245225"/>
            <a:ext cx="2844800" cy="476250"/>
          </a:xfrm>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2923943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Unvan 1"/>
          <p:cNvSpPr>
            <a:spLocks noGrp="1"/>
          </p:cNvSpPr>
          <p:nvPr>
            <p:ph type="title"/>
          </p:nvPr>
        </p:nvSpPr>
        <p:spPr>
          <a:xfrm>
            <a:off x="609600" y="457200"/>
            <a:ext cx="10972800" cy="13716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981200"/>
            <a:ext cx="10972800" cy="3886200"/>
          </a:xfrm>
        </p:spPr>
        <p:txBody>
          <a:bodyPr/>
          <a:lstStyle/>
          <a:p>
            <a:endParaRPr lang="tr-TR"/>
          </a:p>
        </p:txBody>
      </p:sp>
      <p:sp>
        <p:nvSpPr>
          <p:cNvPr id="4" name="Altbilgi Yer Tutucusu 3"/>
          <p:cNvSpPr>
            <a:spLocks noGrp="1"/>
          </p:cNvSpPr>
          <p:nvPr>
            <p:ph type="ftr" sz="quarter" idx="10"/>
          </p:nvPr>
        </p:nvSpPr>
        <p:spPr>
          <a:xfrm>
            <a:off x="4165600" y="6248400"/>
            <a:ext cx="3860800" cy="457200"/>
          </a:xfrm>
        </p:spPr>
        <p:txBody>
          <a:bodyPr/>
          <a:lstStyle>
            <a:lvl1pPr>
              <a:defRPr/>
            </a:lvl1pPr>
          </a:lstStyle>
          <a:p>
            <a:endParaRPr lang="tr-TR" altLang="tr-TR">
              <a:solidFill>
                <a:srgbClr val="000000"/>
              </a:solidFill>
            </a:endParaRPr>
          </a:p>
        </p:txBody>
      </p:sp>
      <p:sp>
        <p:nvSpPr>
          <p:cNvPr id="5" name="Slayt Numarası Yer Tutucusu 4"/>
          <p:cNvSpPr>
            <a:spLocks noGrp="1"/>
          </p:cNvSpPr>
          <p:nvPr>
            <p:ph type="sldNum" sz="quarter" idx="11"/>
          </p:nvPr>
        </p:nvSpPr>
        <p:spPr>
          <a:xfrm>
            <a:off x="8737600" y="6248400"/>
            <a:ext cx="2844800" cy="457200"/>
          </a:xfrm>
        </p:spPr>
        <p:txBody>
          <a:bodyPr/>
          <a:lstStyle>
            <a:lvl1pPr>
              <a:defRPr/>
            </a:lvl1pPr>
          </a:lstStyle>
          <a:p>
            <a:fld id="{CCF18D28-D39E-4E98-9D7B-7CD142ABE010}" type="slidenum">
              <a:rPr lang="tr-TR" altLang="tr-TR">
                <a:solidFill>
                  <a:srgbClr val="000000"/>
                </a:solidFill>
              </a:rPr>
              <a:pPr/>
              <a:t>‹#›</a:t>
            </a:fld>
            <a:endParaRPr lang="tr-TR" altLang="tr-TR">
              <a:solidFill>
                <a:srgbClr val="000000"/>
              </a:solidFill>
            </a:endParaRPr>
          </a:p>
        </p:txBody>
      </p:sp>
      <p:sp>
        <p:nvSpPr>
          <p:cNvPr id="6" name="Veri Yer Tutucusu 5"/>
          <p:cNvSpPr>
            <a:spLocks noGrp="1"/>
          </p:cNvSpPr>
          <p:nvPr>
            <p:ph type="dt" sz="half" idx="12"/>
          </p:nvPr>
        </p:nvSpPr>
        <p:spPr>
          <a:xfrm>
            <a:off x="609600" y="6245225"/>
            <a:ext cx="2844800" cy="476250"/>
          </a:xfrm>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3171088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Altbilgi Yer Tutucusu 3"/>
          <p:cNvSpPr>
            <a:spLocks noGrp="1"/>
          </p:cNvSpPr>
          <p:nvPr>
            <p:ph type="ftr" sz="quarter" idx="10"/>
          </p:nvPr>
        </p:nvSpPr>
        <p:spPr/>
        <p:txBody>
          <a:bodyPr/>
          <a:lstStyle>
            <a:lvl1pPr>
              <a:defRPr/>
            </a:lvl1pPr>
          </a:lstStyle>
          <a:p>
            <a:endParaRPr lang="tr-TR" altLang="tr-TR">
              <a:solidFill>
                <a:srgbClr val="000000"/>
              </a:solidFill>
            </a:endParaRPr>
          </a:p>
        </p:txBody>
      </p:sp>
      <p:sp>
        <p:nvSpPr>
          <p:cNvPr id="5" name="Slayt Numarası Yer Tutucusu 4"/>
          <p:cNvSpPr>
            <a:spLocks noGrp="1"/>
          </p:cNvSpPr>
          <p:nvPr>
            <p:ph type="sldNum" sz="quarter" idx="11"/>
          </p:nvPr>
        </p:nvSpPr>
        <p:spPr/>
        <p:txBody>
          <a:bodyPr/>
          <a:lstStyle>
            <a:lvl1pPr>
              <a:defRPr/>
            </a:lvl1pPr>
          </a:lstStyle>
          <a:p>
            <a:fld id="{39A41123-8E5A-4F03-8B44-F818358B79E3}" type="slidenum">
              <a:rPr lang="tr-TR" altLang="tr-TR">
                <a:solidFill>
                  <a:srgbClr val="000000"/>
                </a:solidFill>
              </a:rPr>
              <a:pPr/>
              <a:t>‹#›</a:t>
            </a:fld>
            <a:endParaRPr lang="tr-TR" altLang="tr-TR">
              <a:solidFill>
                <a:srgbClr val="000000"/>
              </a:solidFill>
            </a:endParaRPr>
          </a:p>
        </p:txBody>
      </p:sp>
      <p:sp>
        <p:nvSpPr>
          <p:cNvPr id="6" name="Veri Yer Tutucusu 5"/>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694515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39"/>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smtClean="0"/>
              <a:t>Asıl metin stillerini düzenlemek için tıklatın</a:t>
            </a:r>
          </a:p>
        </p:txBody>
      </p:sp>
      <p:sp>
        <p:nvSpPr>
          <p:cNvPr id="4" name="Altbilgi Yer Tutucusu 3"/>
          <p:cNvSpPr>
            <a:spLocks noGrp="1"/>
          </p:cNvSpPr>
          <p:nvPr>
            <p:ph type="ftr" sz="quarter" idx="10"/>
          </p:nvPr>
        </p:nvSpPr>
        <p:spPr/>
        <p:txBody>
          <a:bodyPr/>
          <a:lstStyle>
            <a:lvl1pPr>
              <a:defRPr/>
            </a:lvl1pPr>
          </a:lstStyle>
          <a:p>
            <a:endParaRPr lang="tr-TR" altLang="tr-TR">
              <a:solidFill>
                <a:srgbClr val="000000"/>
              </a:solidFill>
            </a:endParaRPr>
          </a:p>
        </p:txBody>
      </p:sp>
      <p:sp>
        <p:nvSpPr>
          <p:cNvPr id="5" name="Slayt Numarası Yer Tutucusu 4"/>
          <p:cNvSpPr>
            <a:spLocks noGrp="1"/>
          </p:cNvSpPr>
          <p:nvPr>
            <p:ph type="sldNum" sz="quarter" idx="11"/>
          </p:nvPr>
        </p:nvSpPr>
        <p:spPr/>
        <p:txBody>
          <a:bodyPr/>
          <a:lstStyle>
            <a:lvl1pPr>
              <a:defRPr/>
            </a:lvl1pPr>
          </a:lstStyle>
          <a:p>
            <a:fld id="{C1DD7FCB-7D60-4C72-A903-71C8933D6BCE}" type="slidenum">
              <a:rPr lang="tr-TR" altLang="tr-TR">
                <a:solidFill>
                  <a:srgbClr val="000000"/>
                </a:solidFill>
              </a:rPr>
              <a:pPr/>
              <a:t>‹#›</a:t>
            </a:fld>
            <a:endParaRPr lang="tr-TR" altLang="tr-TR">
              <a:solidFill>
                <a:srgbClr val="000000"/>
              </a:solidFill>
            </a:endParaRPr>
          </a:p>
        </p:txBody>
      </p:sp>
      <p:sp>
        <p:nvSpPr>
          <p:cNvPr id="6" name="Veri Yer Tutucusu 5"/>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3072635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981200"/>
            <a:ext cx="53848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981200"/>
            <a:ext cx="53848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Altbilgi Yer Tutucusu 4"/>
          <p:cNvSpPr>
            <a:spLocks noGrp="1"/>
          </p:cNvSpPr>
          <p:nvPr>
            <p:ph type="ftr" sz="quarter" idx="10"/>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1"/>
          </p:nvPr>
        </p:nvSpPr>
        <p:spPr/>
        <p:txBody>
          <a:bodyPr/>
          <a:lstStyle>
            <a:lvl1pPr>
              <a:defRPr/>
            </a:lvl1pPr>
          </a:lstStyle>
          <a:p>
            <a:fld id="{738E1841-8391-4B7F-8C3E-105F7E49F4D1}" type="slidenum">
              <a:rPr lang="tr-TR" altLang="tr-TR">
                <a:solidFill>
                  <a:srgbClr val="000000"/>
                </a:solidFill>
              </a:rPr>
              <a:pPr/>
              <a:t>‹#›</a:t>
            </a:fld>
            <a:endParaRPr lang="tr-TR" altLang="tr-TR">
              <a:solidFill>
                <a:srgbClr val="000000"/>
              </a:solidFill>
            </a:endParaRPr>
          </a:p>
        </p:txBody>
      </p:sp>
      <p:sp>
        <p:nvSpPr>
          <p:cNvPr id="7" name="Veri Yer Tutucusu 6"/>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384841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40318" y="2505075"/>
            <a:ext cx="5158316"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71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Altbilgi Yer Tutucusu 6"/>
          <p:cNvSpPr>
            <a:spLocks noGrp="1"/>
          </p:cNvSpPr>
          <p:nvPr>
            <p:ph type="ftr" sz="quarter" idx="10"/>
          </p:nvPr>
        </p:nvSpPr>
        <p:spPr/>
        <p:txBody>
          <a:bodyPr/>
          <a:lstStyle>
            <a:lvl1pPr>
              <a:defRPr/>
            </a:lvl1pPr>
          </a:lstStyle>
          <a:p>
            <a:endParaRPr lang="tr-TR" altLang="tr-TR">
              <a:solidFill>
                <a:srgbClr val="000000"/>
              </a:solidFill>
            </a:endParaRPr>
          </a:p>
        </p:txBody>
      </p:sp>
      <p:sp>
        <p:nvSpPr>
          <p:cNvPr id="8" name="Slayt Numarası Yer Tutucusu 7"/>
          <p:cNvSpPr>
            <a:spLocks noGrp="1"/>
          </p:cNvSpPr>
          <p:nvPr>
            <p:ph type="sldNum" sz="quarter" idx="11"/>
          </p:nvPr>
        </p:nvSpPr>
        <p:spPr/>
        <p:txBody>
          <a:bodyPr/>
          <a:lstStyle>
            <a:lvl1pPr>
              <a:defRPr/>
            </a:lvl1pPr>
          </a:lstStyle>
          <a:p>
            <a:fld id="{1EF34F1C-59A3-4180-971B-233638DF09C5}" type="slidenum">
              <a:rPr lang="tr-TR" altLang="tr-TR">
                <a:solidFill>
                  <a:srgbClr val="000000"/>
                </a:solidFill>
              </a:rPr>
              <a:pPr/>
              <a:t>‹#›</a:t>
            </a:fld>
            <a:endParaRPr lang="tr-TR" altLang="tr-TR">
              <a:solidFill>
                <a:srgbClr val="000000"/>
              </a:solidFill>
            </a:endParaRPr>
          </a:p>
        </p:txBody>
      </p:sp>
      <p:sp>
        <p:nvSpPr>
          <p:cNvPr id="9" name="Veri Yer Tutucusu 8"/>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1521820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Altbilgi Yer Tutucusu 2"/>
          <p:cNvSpPr>
            <a:spLocks noGrp="1"/>
          </p:cNvSpPr>
          <p:nvPr>
            <p:ph type="ftr" sz="quarter" idx="10"/>
          </p:nvPr>
        </p:nvSpPr>
        <p:spPr/>
        <p:txBody>
          <a:bodyPr/>
          <a:lstStyle>
            <a:lvl1pPr>
              <a:defRPr/>
            </a:lvl1pPr>
          </a:lstStyle>
          <a:p>
            <a:endParaRPr lang="tr-TR" altLang="tr-TR">
              <a:solidFill>
                <a:srgbClr val="000000"/>
              </a:solidFill>
            </a:endParaRPr>
          </a:p>
        </p:txBody>
      </p:sp>
      <p:sp>
        <p:nvSpPr>
          <p:cNvPr id="4" name="Slayt Numarası Yer Tutucusu 3"/>
          <p:cNvSpPr>
            <a:spLocks noGrp="1"/>
          </p:cNvSpPr>
          <p:nvPr>
            <p:ph type="sldNum" sz="quarter" idx="11"/>
          </p:nvPr>
        </p:nvSpPr>
        <p:spPr/>
        <p:txBody>
          <a:bodyPr/>
          <a:lstStyle>
            <a:lvl1pPr>
              <a:defRPr/>
            </a:lvl1pPr>
          </a:lstStyle>
          <a:p>
            <a:fld id="{6226AF6E-807C-4D6B-A571-31C0834ACCCE}" type="slidenum">
              <a:rPr lang="tr-TR" altLang="tr-TR">
                <a:solidFill>
                  <a:srgbClr val="000000"/>
                </a:solidFill>
              </a:rPr>
              <a:pPr/>
              <a:t>‹#›</a:t>
            </a:fld>
            <a:endParaRPr lang="tr-TR" altLang="tr-TR">
              <a:solidFill>
                <a:srgbClr val="000000"/>
              </a:solidFill>
            </a:endParaRPr>
          </a:p>
        </p:txBody>
      </p:sp>
      <p:sp>
        <p:nvSpPr>
          <p:cNvPr id="5" name="Veri Yer Tutucusu 4"/>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2604159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Altbilgi Yer Tutucusu 1"/>
          <p:cNvSpPr>
            <a:spLocks noGrp="1"/>
          </p:cNvSpPr>
          <p:nvPr>
            <p:ph type="ftr" sz="quarter" idx="10"/>
          </p:nvPr>
        </p:nvSpPr>
        <p:spPr/>
        <p:txBody>
          <a:bodyPr/>
          <a:lstStyle>
            <a:lvl1pPr>
              <a:defRPr/>
            </a:lvl1pPr>
          </a:lstStyle>
          <a:p>
            <a:endParaRPr lang="tr-TR" altLang="tr-TR">
              <a:solidFill>
                <a:srgbClr val="000000"/>
              </a:solidFill>
            </a:endParaRPr>
          </a:p>
        </p:txBody>
      </p:sp>
      <p:sp>
        <p:nvSpPr>
          <p:cNvPr id="3" name="Slayt Numarası Yer Tutucusu 2"/>
          <p:cNvSpPr>
            <a:spLocks noGrp="1"/>
          </p:cNvSpPr>
          <p:nvPr>
            <p:ph type="sldNum" sz="quarter" idx="11"/>
          </p:nvPr>
        </p:nvSpPr>
        <p:spPr/>
        <p:txBody>
          <a:bodyPr/>
          <a:lstStyle>
            <a:lvl1pPr>
              <a:defRPr/>
            </a:lvl1pPr>
          </a:lstStyle>
          <a:p>
            <a:fld id="{0FD9898A-E446-453E-A82B-26853BAA343A}" type="slidenum">
              <a:rPr lang="tr-TR" altLang="tr-TR">
                <a:solidFill>
                  <a:srgbClr val="000000"/>
                </a:solidFill>
              </a:rPr>
              <a:pPr/>
              <a:t>‹#›</a:t>
            </a:fld>
            <a:endParaRPr lang="tr-TR" altLang="tr-TR">
              <a:solidFill>
                <a:srgbClr val="000000"/>
              </a:solidFill>
            </a:endParaRPr>
          </a:p>
        </p:txBody>
      </p:sp>
      <p:sp>
        <p:nvSpPr>
          <p:cNvPr id="4" name="Veri Yer Tutucusu 3"/>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126947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Altbilgi Yer Tutucusu 4"/>
          <p:cNvSpPr>
            <a:spLocks noGrp="1"/>
          </p:cNvSpPr>
          <p:nvPr>
            <p:ph type="ftr" sz="quarter" idx="10"/>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1"/>
          </p:nvPr>
        </p:nvSpPr>
        <p:spPr/>
        <p:txBody>
          <a:bodyPr/>
          <a:lstStyle>
            <a:lvl1pPr>
              <a:defRPr/>
            </a:lvl1pPr>
          </a:lstStyle>
          <a:p>
            <a:fld id="{2B2EC0E9-EB65-46AE-B2B0-00464DC601FF}" type="slidenum">
              <a:rPr lang="tr-TR" altLang="tr-TR">
                <a:solidFill>
                  <a:srgbClr val="000000"/>
                </a:solidFill>
              </a:rPr>
              <a:pPr/>
              <a:t>‹#›</a:t>
            </a:fld>
            <a:endParaRPr lang="tr-TR" altLang="tr-TR">
              <a:solidFill>
                <a:srgbClr val="000000"/>
              </a:solidFill>
            </a:endParaRPr>
          </a:p>
        </p:txBody>
      </p:sp>
      <p:sp>
        <p:nvSpPr>
          <p:cNvPr id="7" name="Veri Yer Tutucusu 6"/>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305195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Altbilgi Yer Tutucusu 4"/>
          <p:cNvSpPr>
            <a:spLocks noGrp="1"/>
          </p:cNvSpPr>
          <p:nvPr>
            <p:ph type="ftr" sz="quarter" idx="10"/>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1"/>
          </p:nvPr>
        </p:nvSpPr>
        <p:spPr/>
        <p:txBody>
          <a:bodyPr/>
          <a:lstStyle>
            <a:lvl1pPr>
              <a:defRPr/>
            </a:lvl1pPr>
          </a:lstStyle>
          <a:p>
            <a:fld id="{56F3F466-D0BD-40B6-8F4D-5E978B82304E}" type="slidenum">
              <a:rPr lang="tr-TR" altLang="tr-TR">
                <a:solidFill>
                  <a:srgbClr val="000000"/>
                </a:solidFill>
              </a:rPr>
              <a:pPr/>
              <a:t>‹#›</a:t>
            </a:fld>
            <a:endParaRPr lang="tr-TR" altLang="tr-TR">
              <a:solidFill>
                <a:srgbClr val="000000"/>
              </a:solidFill>
            </a:endParaRPr>
          </a:p>
        </p:txBody>
      </p:sp>
      <p:sp>
        <p:nvSpPr>
          <p:cNvPr id="7" name="Veri Yer Tutucusu 6"/>
          <p:cNvSpPr>
            <a:spLocks noGrp="1"/>
          </p:cNvSpPr>
          <p:nvPr>
            <p:ph type="dt" sz="half" idx="12"/>
          </p:nvPr>
        </p:nvSpPr>
        <p:spPr/>
        <p:txBody>
          <a:bodyPr/>
          <a:lstStyle>
            <a:lvl1pPr>
              <a:defRPr/>
            </a:lvl1pPr>
          </a:lstStyle>
          <a:p>
            <a:endParaRPr lang="tr-TR" altLang="tr-TR">
              <a:solidFill>
                <a:srgbClr val="000000"/>
              </a:solidFill>
            </a:endParaRPr>
          </a:p>
        </p:txBody>
      </p:sp>
    </p:spTree>
    <p:extLst>
      <p:ext uri="{BB962C8B-B14F-4D97-AF65-F5344CB8AC3E}">
        <p14:creationId xmlns:p14="http://schemas.microsoft.com/office/powerpoint/2010/main" val="122022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pPr fontAlgn="base">
              <a:spcBef>
                <a:spcPct val="0"/>
              </a:spcBef>
              <a:spcAft>
                <a:spcPct val="0"/>
              </a:spcAft>
            </a:pPr>
            <a:endParaRPr lang="tr-TR" altLang="tr-TR">
              <a:solidFill>
                <a:srgbClr val="000000"/>
              </a:solidFill>
            </a:endParaRPr>
          </a:p>
        </p:txBody>
      </p:sp>
      <p:sp>
        <p:nvSpPr>
          <p:cNvPr id="39939" name="Rectangle 3"/>
          <p:cNvSpPr>
            <a:spLocks noGrp="1" noChangeArrowheads="1"/>
          </p:cNvSpPr>
          <p:nvPr>
            <p:ph type="sldNum" sz="quarter" idx="4"/>
          </p:nvPr>
        </p:nvSpPr>
        <p:spPr bwMode="auto">
          <a:xfrm>
            <a:off x="8737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pPr fontAlgn="base">
              <a:spcBef>
                <a:spcPct val="0"/>
              </a:spcBef>
              <a:spcAft>
                <a:spcPct val="0"/>
              </a:spcAft>
            </a:pPr>
            <a:fld id="{459A1998-9385-473B-A154-80A9BBBD716F}" type="slidenum">
              <a:rPr lang="tr-TR" altLang="tr-TR">
                <a:solidFill>
                  <a:srgbClr val="000000"/>
                </a:solidFill>
              </a:rPr>
              <a:pPr fontAlgn="base">
                <a:spcBef>
                  <a:spcPct val="0"/>
                </a:spcBef>
                <a:spcAft>
                  <a:spcPct val="0"/>
                </a:spcAft>
              </a:pPr>
              <a:t>‹#›</a:t>
            </a:fld>
            <a:endParaRPr lang="tr-TR" altLang="tr-TR">
              <a:solidFill>
                <a:srgbClr val="000000"/>
              </a:solidFill>
            </a:endParaRPr>
          </a:p>
        </p:txBody>
      </p:sp>
      <p:grpSp>
        <p:nvGrpSpPr>
          <p:cNvPr id="39940" name="Group 4"/>
          <p:cNvGrpSpPr>
            <a:grpSpLocks/>
          </p:cNvGrpSpPr>
          <p:nvPr/>
        </p:nvGrpSpPr>
        <p:grpSpPr bwMode="auto">
          <a:xfrm>
            <a:off x="0" y="0"/>
            <a:ext cx="12192000" cy="546100"/>
            <a:chOff x="0" y="0"/>
            <a:chExt cx="5760" cy="344"/>
          </a:xfrm>
        </p:grpSpPr>
        <p:sp>
          <p:nvSpPr>
            <p:cNvPr id="39941"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39942"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39943"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1800">
                <a:solidFill>
                  <a:srgbClr val="666699"/>
                </a:solidFill>
              </a:endParaRPr>
            </a:p>
          </p:txBody>
        </p:sp>
        <p:sp>
          <p:nvSpPr>
            <p:cNvPr id="39944"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1800">
                <a:solidFill>
                  <a:srgbClr val="666699"/>
                </a:solidFill>
              </a:endParaRPr>
            </a:p>
          </p:txBody>
        </p:sp>
        <p:sp>
          <p:nvSpPr>
            <p:cNvPr id="39945"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1800">
                <a:solidFill>
                  <a:srgbClr val="9999CC"/>
                </a:solidFill>
              </a:endParaRPr>
            </a:p>
          </p:txBody>
        </p:sp>
        <p:sp>
          <p:nvSpPr>
            <p:cNvPr id="39946"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1800">
                <a:solidFill>
                  <a:srgbClr val="666699"/>
                </a:solidFill>
              </a:endParaRPr>
            </a:p>
          </p:txBody>
        </p:sp>
        <p:sp>
          <p:nvSpPr>
            <p:cNvPr id="39947"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2400">
                <a:solidFill>
                  <a:srgbClr val="000000"/>
                </a:solidFill>
                <a:latin typeface="Times New Roman" panose="02020603050405020304" pitchFamily="18" charset="0"/>
              </a:endParaRPr>
            </a:p>
          </p:txBody>
        </p:sp>
        <p:sp>
          <p:nvSpPr>
            <p:cNvPr id="39948"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1800">
                <a:solidFill>
                  <a:srgbClr val="9999CC"/>
                </a:solidFill>
              </a:endParaRPr>
            </a:p>
          </p:txBody>
        </p:sp>
        <p:sp>
          <p:nvSpPr>
            <p:cNvPr id="39949"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tr-TR" altLang="tr-TR" sz="1800">
                <a:solidFill>
                  <a:srgbClr val="9999CC"/>
                </a:solidFill>
              </a:endParaRPr>
            </a:p>
          </p:txBody>
        </p:sp>
      </p:grpSp>
      <p:sp>
        <p:nvSpPr>
          <p:cNvPr id="39950" name="Rectangle 14"/>
          <p:cNvSpPr>
            <a:spLocks noGrp="1" noChangeArrowheads="1"/>
          </p:cNvSpPr>
          <p:nvPr>
            <p:ph type="title"/>
          </p:nvPr>
        </p:nvSpPr>
        <p:spPr bwMode="auto">
          <a:xfrm>
            <a:off x="609600" y="457200"/>
            <a:ext cx="109728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Click to edit Master title style</a:t>
            </a:r>
          </a:p>
        </p:txBody>
      </p:sp>
      <p:sp>
        <p:nvSpPr>
          <p:cNvPr id="39951" name="Rectangle 15"/>
          <p:cNvSpPr>
            <a:spLocks noGrp="1" noChangeArrowheads="1"/>
          </p:cNvSpPr>
          <p:nvPr>
            <p:ph type="body" idx="1"/>
          </p:nvPr>
        </p:nvSpPr>
        <p:spPr bwMode="auto">
          <a:xfrm>
            <a:off x="609600" y="1981200"/>
            <a:ext cx="109728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Click to edit Master text styles</a:t>
            </a:r>
          </a:p>
          <a:p>
            <a:pPr lvl="1"/>
            <a:r>
              <a:rPr lang="tr-TR" altLang="tr-TR" smtClean="0"/>
              <a:t>Second level</a:t>
            </a:r>
          </a:p>
          <a:p>
            <a:pPr lvl="2"/>
            <a:r>
              <a:rPr lang="tr-TR" altLang="tr-TR" smtClean="0"/>
              <a:t>Third level</a:t>
            </a:r>
          </a:p>
          <a:p>
            <a:pPr lvl="3"/>
            <a:r>
              <a:rPr lang="tr-TR" altLang="tr-TR" smtClean="0"/>
              <a:t>Fourth level</a:t>
            </a:r>
          </a:p>
          <a:p>
            <a:pPr lvl="4"/>
            <a:r>
              <a:rPr lang="tr-TR" altLang="tr-TR" smtClean="0"/>
              <a:t>Fifth level</a:t>
            </a:r>
          </a:p>
        </p:txBody>
      </p:sp>
      <p:sp>
        <p:nvSpPr>
          <p:cNvPr id="39952" name="Rectangle 16"/>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fontAlgn="base">
              <a:spcBef>
                <a:spcPct val="0"/>
              </a:spcBef>
              <a:spcAft>
                <a:spcPct val="0"/>
              </a:spcAft>
            </a:pPr>
            <a:endParaRPr lang="tr-TR" altLang="tr-TR">
              <a:solidFill>
                <a:srgbClr val="000000"/>
              </a:solidFill>
            </a:endParaRPr>
          </a:p>
        </p:txBody>
      </p:sp>
    </p:spTree>
    <p:extLst>
      <p:ext uri="{BB962C8B-B14F-4D97-AF65-F5344CB8AC3E}">
        <p14:creationId xmlns:p14="http://schemas.microsoft.com/office/powerpoint/2010/main" val="2255639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rtl="0" fontAlgn="base">
        <a:spcBef>
          <a:spcPct val="0"/>
        </a:spcBef>
        <a:spcAft>
          <a:spcPct val="0"/>
        </a:spcAft>
        <a:defRPr sz="4400" kern="12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panose="020B0604020202020204" pitchFamily="34" charset="0"/>
        </a:defRPr>
      </a:lvl2pPr>
      <a:lvl3pPr algn="l" rtl="0" fontAlgn="base">
        <a:spcBef>
          <a:spcPct val="0"/>
        </a:spcBef>
        <a:spcAft>
          <a:spcPct val="0"/>
        </a:spcAft>
        <a:defRPr sz="4400">
          <a:solidFill>
            <a:schemeClr val="tx1"/>
          </a:solidFill>
          <a:latin typeface="Arial" panose="020B0604020202020204" pitchFamily="34" charset="0"/>
        </a:defRPr>
      </a:lvl3pPr>
      <a:lvl4pPr algn="l" rtl="0" fontAlgn="base">
        <a:spcBef>
          <a:spcPct val="0"/>
        </a:spcBef>
        <a:spcAft>
          <a:spcPct val="0"/>
        </a:spcAft>
        <a:defRPr sz="4400">
          <a:solidFill>
            <a:schemeClr val="tx1"/>
          </a:solidFill>
          <a:latin typeface="Arial" panose="020B0604020202020204" pitchFamily="34" charset="0"/>
        </a:defRPr>
      </a:lvl4pPr>
      <a:lvl5pPr algn="l" rtl="0" fontAlgn="base">
        <a:spcBef>
          <a:spcPct val="0"/>
        </a:spcBef>
        <a:spcAft>
          <a:spcPct val="0"/>
        </a:spcAft>
        <a:defRPr sz="4400">
          <a:solidFill>
            <a:schemeClr val="tx1"/>
          </a:solidFill>
          <a:latin typeface="Arial" panose="020B06040202020202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fontAlgn="base">
        <a:spcBef>
          <a:spcPct val="20000"/>
        </a:spcBef>
        <a:spcAft>
          <a:spcPct val="0"/>
        </a:spcAft>
        <a:buClr>
          <a:schemeClr val="bg2"/>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anose="05000000000000000000" pitchFamily="2" charset="2"/>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bg2"/>
        </a:buClr>
        <a:buSzPct val="65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70000"/>
        <a:buFont typeface="Wingdings" panose="05000000000000000000" pitchFamily="2"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bg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1981200" y="457200"/>
            <a:ext cx="8229600" cy="884238"/>
          </a:xfrm>
        </p:spPr>
        <p:txBody>
          <a:bodyPr/>
          <a:lstStyle/>
          <a:p>
            <a:r>
              <a:rPr lang="tr-TR" altLang="tr-TR" sz="2400" b="1"/>
              <a:t>EGG COLLECTION</a:t>
            </a:r>
          </a:p>
        </p:txBody>
      </p:sp>
      <p:sp>
        <p:nvSpPr>
          <p:cNvPr id="58371" name="Rectangle 3"/>
          <p:cNvSpPr>
            <a:spLocks noGrp="1" noChangeArrowheads="1"/>
          </p:cNvSpPr>
          <p:nvPr>
            <p:ph type="body" idx="1"/>
          </p:nvPr>
        </p:nvSpPr>
        <p:spPr>
          <a:xfrm>
            <a:off x="1992313" y="1341438"/>
            <a:ext cx="8229600" cy="3886200"/>
          </a:xfrm>
        </p:spPr>
        <p:txBody>
          <a:bodyPr/>
          <a:lstStyle/>
          <a:p>
            <a:pPr>
              <a:lnSpc>
                <a:spcPct val="80000"/>
              </a:lnSpc>
            </a:pPr>
            <a:r>
              <a:rPr lang="tr-TR" altLang="tr-TR" sz="2000"/>
              <a:t>Eggs are removed manually from females by applying pressure from the pelvic fins to the vent area or by air spawning, causing the fish less stress and producing cleaner, healthier eggs. </a:t>
            </a:r>
          </a:p>
          <a:p>
            <a:pPr lvl="1">
              <a:lnSpc>
                <a:spcPct val="80000"/>
              </a:lnSpc>
            </a:pPr>
            <a:r>
              <a:rPr lang="tr-TR" altLang="tr-TR" sz="1400"/>
              <a:t>Insertion of a hypodermic needle about 10 mm into the body cavity near the pelvic fins and air pressure (2 psi) expels the eggs. The air is removed from the body cavity by massaging the sides of the fish. </a:t>
            </a:r>
          </a:p>
          <a:p>
            <a:pPr>
              <a:lnSpc>
                <a:spcPct val="80000"/>
              </a:lnSpc>
            </a:pPr>
            <a:r>
              <a:rPr lang="tr-TR" altLang="tr-TR" sz="2000"/>
              <a:t>Up to 2000 eggs/kg body weight are collected in a dry pan and kept dry, improving fertilization.</a:t>
            </a:r>
          </a:p>
          <a:p>
            <a:pPr>
              <a:lnSpc>
                <a:spcPct val="80000"/>
              </a:lnSpc>
            </a:pPr>
            <a:r>
              <a:rPr lang="tr-TR" altLang="tr-TR" sz="2000"/>
              <a:t>Farmer should be attempting to always have a fresh set of 3-year-old females ready for stripping </a:t>
            </a:r>
            <a:r>
              <a:rPr lang="tr-TR" altLang="tr-TR" sz="2000" b="1"/>
              <a:t>annually.</a:t>
            </a:r>
          </a:p>
        </p:txBody>
      </p:sp>
      <p:pic>
        <p:nvPicPr>
          <p:cNvPr id="5837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3860800"/>
            <a:ext cx="4411662" cy="29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375"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6639" y="3860800"/>
            <a:ext cx="4427537" cy="29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1346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tr-TR" altLang="tr-TR" sz="3200" b="1"/>
              <a:t>Egg collection from carp</a:t>
            </a:r>
          </a:p>
        </p:txBody>
      </p:sp>
      <p:sp>
        <p:nvSpPr>
          <p:cNvPr id="72707" name="Rectangle 3"/>
          <p:cNvSpPr>
            <a:spLocks noGrp="1" noChangeArrowheads="1"/>
          </p:cNvSpPr>
          <p:nvPr>
            <p:ph type="body" idx="1"/>
          </p:nvPr>
        </p:nvSpPr>
        <p:spPr>
          <a:xfrm>
            <a:off x="1981200" y="1484313"/>
            <a:ext cx="8686800" cy="3313112"/>
          </a:xfrm>
        </p:spPr>
        <p:txBody>
          <a:bodyPr/>
          <a:lstStyle/>
          <a:p>
            <a:r>
              <a:rPr lang="tr-TR" altLang="tr-TR" sz="2400"/>
              <a:t>Eggs were collected by hand stripping 10-12 h after a double injection of 2-4 mg/kg of CPE (or 1000-1500 IU/kg HCG). </a:t>
            </a:r>
          </a:p>
          <a:p>
            <a:r>
              <a:rPr lang="tr-TR" altLang="tr-TR" sz="2400"/>
              <a:t>For example, the first injection, 10% (0.4 mg/kg) CPE was given 10 h before the second (3.6 mg/kg</a:t>
            </a:r>
            <a:r>
              <a:rPr lang="tr-TR" altLang="tr-TR" sz="2800"/>
              <a:t>). </a:t>
            </a:r>
          </a:p>
        </p:txBody>
      </p:sp>
      <p:pic>
        <p:nvPicPr>
          <p:cNvPr id="72710"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5814" y="4025901"/>
            <a:ext cx="3887787" cy="2563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2711"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5889" y="4025900"/>
            <a:ext cx="3887787" cy="256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4310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tr-TR" altLang="tr-TR" sz="2000" b="1"/>
              <a:t>FERTILIZATION TECHNIQUES</a:t>
            </a:r>
          </a:p>
        </p:txBody>
      </p:sp>
      <p:sp>
        <p:nvSpPr>
          <p:cNvPr id="46083" name="Rectangle 3"/>
          <p:cNvSpPr>
            <a:spLocks noGrp="1" noChangeArrowheads="1"/>
          </p:cNvSpPr>
          <p:nvPr>
            <p:ph type="body" sz="half" idx="1"/>
          </p:nvPr>
        </p:nvSpPr>
        <p:spPr>
          <a:xfrm>
            <a:off x="1992313" y="1773239"/>
            <a:ext cx="8424862" cy="2376487"/>
          </a:xfrm>
        </p:spPr>
        <p:txBody>
          <a:bodyPr/>
          <a:lstStyle/>
          <a:p>
            <a:pPr>
              <a:lnSpc>
                <a:spcPct val="80000"/>
              </a:lnSpc>
            </a:pPr>
            <a:r>
              <a:rPr lang="tr-TR" altLang="tr-TR" sz="1800" b="1"/>
              <a:t>WET INSEMINATION:</a:t>
            </a:r>
            <a:r>
              <a:rPr lang="tr-TR" altLang="tr-TR" sz="1800"/>
              <a:t> Stripped eggs are emptied into a bowl which contains a quantity of water</a:t>
            </a:r>
          </a:p>
          <a:p>
            <a:pPr>
              <a:lnSpc>
                <a:spcPct val="80000"/>
              </a:lnSpc>
            </a:pPr>
            <a:endParaRPr lang="tr-TR" altLang="tr-TR" sz="1800" b="1"/>
          </a:p>
          <a:p>
            <a:pPr>
              <a:lnSpc>
                <a:spcPct val="80000"/>
              </a:lnSpc>
            </a:pPr>
            <a:r>
              <a:rPr lang="tr-TR" altLang="tr-TR" sz="1800" b="1"/>
              <a:t>DRY INSEMINATION:</a:t>
            </a:r>
            <a:r>
              <a:rPr lang="tr-TR" altLang="tr-TR" sz="1800"/>
              <a:t> The bowl contains no water in the dry method. Thus the eggs reside only in ovarian fluid after expulsion.</a:t>
            </a:r>
          </a:p>
          <a:p>
            <a:pPr>
              <a:lnSpc>
                <a:spcPct val="80000"/>
              </a:lnSpc>
            </a:pPr>
            <a:endParaRPr lang="tr-TR" altLang="tr-TR" sz="1800"/>
          </a:p>
          <a:p>
            <a:pPr lvl="1">
              <a:lnSpc>
                <a:spcPct val="80000"/>
              </a:lnSpc>
            </a:pPr>
            <a:r>
              <a:rPr lang="tr-TR" altLang="tr-TR" sz="1600"/>
              <a:t>There is some controversy as to whether egg stripping should be done dry or wet. </a:t>
            </a:r>
            <a:endParaRPr lang="tr-TR" altLang="tr-TR" sz="1600" b="1"/>
          </a:p>
          <a:p>
            <a:pPr lvl="1">
              <a:lnSpc>
                <a:spcPct val="80000"/>
              </a:lnSpc>
            </a:pPr>
            <a:r>
              <a:rPr lang="tr-TR" altLang="tr-TR" sz="1600"/>
              <a:t>It is generally believed that an expert stripper using the dry method can secure a higher degree of successful fertilization than by using the wet method.</a:t>
            </a:r>
          </a:p>
          <a:p>
            <a:pPr>
              <a:lnSpc>
                <a:spcPct val="80000"/>
              </a:lnSpc>
            </a:pPr>
            <a:endParaRPr lang="tr-TR" altLang="tr-TR" sz="1600"/>
          </a:p>
        </p:txBody>
      </p:sp>
      <p:pic>
        <p:nvPicPr>
          <p:cNvPr id="46085" name="Picture 5" descr="auto0"/>
          <p:cNvPicPr>
            <a:picLocks noChangeAspect="1" noChangeArrowheads="1"/>
          </p:cNvPicPr>
          <p:nvPr>
            <p:ph sz="quarter" idx="3"/>
          </p:nvPr>
        </p:nvPicPr>
        <p:blipFill>
          <a:blip r:embed="rId2">
            <a:lum bright="-18000"/>
            <a:extLst>
              <a:ext uri="{28A0092B-C50C-407E-A947-70E740481C1C}">
                <a14:useLocalDpi xmlns:a14="http://schemas.microsoft.com/office/drawing/2010/main" val="0"/>
              </a:ext>
            </a:extLst>
          </a:blip>
          <a:srcRect/>
          <a:stretch>
            <a:fillRect/>
          </a:stretch>
        </p:blipFill>
        <p:spPr>
          <a:xfrm>
            <a:off x="2674939" y="4508501"/>
            <a:ext cx="3025775" cy="2009775"/>
          </a:xfrm>
          <a:noFill/>
          <a:ln/>
        </p:spPr>
      </p:pic>
      <p:pic>
        <p:nvPicPr>
          <p:cNvPr id="46086" name="Picture 6" descr="auto0"/>
          <p:cNvPicPr>
            <a:picLocks noChangeAspect="1" noChangeArrowheads="1"/>
          </p:cNvPicPr>
          <p:nvPr/>
        </p:nvPicPr>
        <p:blipFill>
          <a:blip r:embed="rId3">
            <a:lum bright="-12000"/>
            <a:extLst>
              <a:ext uri="{28A0092B-C50C-407E-A947-70E740481C1C}">
                <a14:useLocalDpi xmlns:a14="http://schemas.microsoft.com/office/drawing/2010/main" val="0"/>
              </a:ext>
            </a:extLst>
          </a:blip>
          <a:srcRect b="52307"/>
          <a:stretch>
            <a:fillRect/>
          </a:stretch>
        </p:blipFill>
        <p:spPr bwMode="auto">
          <a:xfrm>
            <a:off x="6600826" y="4508501"/>
            <a:ext cx="3071813" cy="1998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54373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981200" y="457201"/>
            <a:ext cx="8229600" cy="1027113"/>
          </a:xfrm>
        </p:spPr>
        <p:txBody>
          <a:bodyPr/>
          <a:lstStyle/>
          <a:p>
            <a:r>
              <a:rPr lang="tr-TR" altLang="tr-TR" sz="2400" b="1"/>
              <a:t>FERTILIZATION</a:t>
            </a:r>
            <a:br>
              <a:rPr lang="tr-TR" altLang="tr-TR" sz="2400" b="1"/>
            </a:br>
            <a:r>
              <a:rPr lang="tr-TR" altLang="tr-TR" sz="2400" b="1"/>
              <a:t>Trout</a:t>
            </a:r>
          </a:p>
        </p:txBody>
      </p:sp>
      <p:sp>
        <p:nvSpPr>
          <p:cNvPr id="59395" name="Rectangle 3"/>
          <p:cNvSpPr>
            <a:spLocks noGrp="1" noChangeArrowheads="1"/>
          </p:cNvSpPr>
          <p:nvPr>
            <p:ph type="body" idx="1"/>
          </p:nvPr>
        </p:nvSpPr>
        <p:spPr>
          <a:xfrm>
            <a:off x="1981200" y="1557338"/>
            <a:ext cx="8229600" cy="5300662"/>
          </a:xfrm>
        </p:spPr>
        <p:txBody>
          <a:bodyPr/>
          <a:lstStyle/>
          <a:p>
            <a:pPr>
              <a:lnSpc>
                <a:spcPct val="80000"/>
              </a:lnSpc>
            </a:pPr>
            <a:r>
              <a:rPr lang="tr-TR" altLang="tr-TR" sz="2000"/>
              <a:t>Milt from more than one male is mixed with the eggs. </a:t>
            </a:r>
            <a:r>
              <a:rPr lang="tr-TR" altLang="tr-TR" sz="1600"/>
              <a:t>It is recommended that milt from three or four males is mixed prior to fertilization </a:t>
            </a:r>
            <a:r>
              <a:rPr lang="tr-TR" altLang="tr-TR" sz="1600" b="1"/>
              <a:t>to reduce inbreeding</a:t>
            </a:r>
            <a:r>
              <a:rPr lang="tr-TR" altLang="tr-TR" sz="1600"/>
              <a:t>. </a:t>
            </a:r>
          </a:p>
          <a:p>
            <a:pPr>
              <a:lnSpc>
                <a:spcPct val="80000"/>
              </a:lnSpc>
            </a:pPr>
            <a:endParaRPr lang="tr-TR" altLang="tr-TR" sz="1600"/>
          </a:p>
          <a:p>
            <a:pPr>
              <a:lnSpc>
                <a:spcPct val="80000"/>
              </a:lnSpc>
            </a:pPr>
            <a:r>
              <a:rPr lang="tr-TR" altLang="tr-TR" sz="2000"/>
              <a:t>Water or activating solution is added to activate the sperm </a:t>
            </a:r>
          </a:p>
          <a:p>
            <a:pPr>
              <a:lnSpc>
                <a:spcPct val="80000"/>
              </a:lnSpc>
            </a:pPr>
            <a:endParaRPr lang="tr-TR" altLang="tr-TR" sz="2000"/>
          </a:p>
          <a:p>
            <a:pPr>
              <a:lnSpc>
                <a:spcPct val="80000"/>
              </a:lnSpc>
            </a:pPr>
            <a:r>
              <a:rPr lang="tr-TR" altLang="tr-TR" sz="2000"/>
              <a:t>Insemination dose should be 100.000-1.000.000 sp per egg</a:t>
            </a:r>
          </a:p>
          <a:p>
            <a:pPr>
              <a:lnSpc>
                <a:spcPct val="80000"/>
              </a:lnSpc>
            </a:pPr>
            <a:endParaRPr lang="tr-TR" altLang="tr-TR" sz="2000"/>
          </a:p>
          <a:p>
            <a:pPr>
              <a:lnSpc>
                <a:spcPct val="80000"/>
              </a:lnSpc>
            </a:pPr>
            <a:r>
              <a:rPr lang="tr-TR" altLang="tr-TR" sz="2000"/>
              <a:t>After fertilization, the eggs should not be handled for about 20 minutes. </a:t>
            </a:r>
          </a:p>
          <a:p>
            <a:pPr>
              <a:lnSpc>
                <a:spcPct val="80000"/>
              </a:lnSpc>
            </a:pPr>
            <a:endParaRPr lang="tr-TR" altLang="tr-TR" sz="2000"/>
          </a:p>
          <a:p>
            <a:pPr>
              <a:lnSpc>
                <a:spcPct val="80000"/>
              </a:lnSpc>
            </a:pPr>
            <a:r>
              <a:rPr lang="tr-TR" altLang="tr-TR" sz="2000"/>
              <a:t>Fertilised eggs can be transported after 20 minutes, and up to 48 hours after fertilization, but then not until the eyed stage. </a:t>
            </a:r>
          </a:p>
          <a:p>
            <a:pPr>
              <a:lnSpc>
                <a:spcPct val="80000"/>
              </a:lnSpc>
            </a:pPr>
            <a:endParaRPr lang="tr-TR" altLang="tr-TR" sz="2000"/>
          </a:p>
          <a:p>
            <a:pPr>
              <a:lnSpc>
                <a:spcPct val="80000"/>
              </a:lnSpc>
            </a:pPr>
            <a:r>
              <a:rPr lang="tr-TR" altLang="tr-TR" sz="2000"/>
              <a:t>Direct exposure to light should be avoided during all development stages, as it will kill embryos.</a:t>
            </a:r>
            <a:br>
              <a:rPr lang="tr-TR" altLang="tr-TR" sz="2000"/>
            </a:br>
            <a:r>
              <a:rPr lang="tr-TR" altLang="tr-TR" sz="2000"/>
              <a:t/>
            </a:r>
            <a:br>
              <a:rPr lang="tr-TR" altLang="tr-TR" sz="2000"/>
            </a:br>
            <a:endParaRPr lang="tr-TR" altLang="tr-TR" sz="2000"/>
          </a:p>
        </p:txBody>
      </p:sp>
    </p:spTree>
    <p:extLst>
      <p:ext uri="{BB962C8B-B14F-4D97-AF65-F5344CB8AC3E}">
        <p14:creationId xmlns:p14="http://schemas.microsoft.com/office/powerpoint/2010/main" val="775879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tr-TR" altLang="tr-TR" sz="2400" b="1"/>
              <a:t>FERTILIZATION</a:t>
            </a:r>
            <a:br>
              <a:rPr lang="tr-TR" altLang="tr-TR" sz="2400" b="1"/>
            </a:br>
            <a:r>
              <a:rPr lang="tr-TR" altLang="tr-TR" sz="2400" b="1"/>
              <a:t>Carp</a:t>
            </a:r>
          </a:p>
        </p:txBody>
      </p:sp>
      <p:sp>
        <p:nvSpPr>
          <p:cNvPr id="74755" name="Rectangle 3"/>
          <p:cNvSpPr>
            <a:spLocks noGrp="1" noChangeArrowheads="1"/>
          </p:cNvSpPr>
          <p:nvPr>
            <p:ph type="body" idx="1"/>
          </p:nvPr>
        </p:nvSpPr>
        <p:spPr>
          <a:xfrm>
            <a:off x="1919289" y="1773239"/>
            <a:ext cx="8569325" cy="4535487"/>
          </a:xfrm>
        </p:spPr>
        <p:txBody>
          <a:bodyPr/>
          <a:lstStyle/>
          <a:p>
            <a:r>
              <a:rPr lang="tr-TR" altLang="tr-TR" sz="2000"/>
              <a:t>The sperm-egg ratio should be about 250,000 sp/egg. Semen added over the eggs and gently mixed before activation with 20 ml of fertilization solution</a:t>
            </a:r>
            <a:r>
              <a:rPr lang="tr-TR" altLang="tr-TR" sz="2400"/>
              <a:t> </a:t>
            </a:r>
            <a:r>
              <a:rPr lang="tr-TR" altLang="tr-TR" sz="1400"/>
              <a:t>(3 g of urea, 4 g of NaCl in 1 l of water).</a:t>
            </a:r>
            <a:r>
              <a:rPr lang="tr-TR" altLang="tr-TR" sz="2400"/>
              <a:t> </a:t>
            </a:r>
          </a:p>
          <a:p>
            <a:endParaRPr lang="tr-TR" altLang="tr-TR" sz="2000"/>
          </a:p>
          <a:p>
            <a:r>
              <a:rPr lang="tr-TR" altLang="tr-TR" sz="2000"/>
              <a:t>After fertilization the eggs should be stirred for 1 h</a:t>
            </a:r>
            <a:r>
              <a:rPr lang="tr-TR" altLang="tr-TR" sz="2400"/>
              <a:t> </a:t>
            </a:r>
          </a:p>
          <a:p>
            <a:endParaRPr lang="tr-TR" altLang="tr-TR" sz="2000"/>
          </a:p>
          <a:p>
            <a:r>
              <a:rPr lang="tr-TR" altLang="tr-TR" sz="2000"/>
              <a:t>at the end of the stirring they are treated with tannic acid (0.5 g/l) for </a:t>
            </a:r>
          </a:p>
          <a:p>
            <a:pPr>
              <a:buFont typeface="Wingdings" panose="05000000000000000000" pitchFamily="2" charset="2"/>
              <a:buNone/>
            </a:pPr>
            <a:r>
              <a:rPr lang="tr-TR" altLang="tr-TR" sz="2000"/>
              <a:t>	30 s to remove the stickiness of eggs. </a:t>
            </a:r>
          </a:p>
          <a:p>
            <a:endParaRPr lang="tr-TR" altLang="tr-TR" sz="2000"/>
          </a:p>
          <a:p>
            <a:r>
              <a:rPr lang="tr-TR" altLang="tr-TR" sz="2000"/>
              <a:t>Then the eggs are rinsed with hatchery water and placed into incubation trays. </a:t>
            </a:r>
          </a:p>
        </p:txBody>
      </p:sp>
    </p:spTree>
    <p:extLst>
      <p:ext uri="{BB962C8B-B14F-4D97-AF65-F5344CB8AC3E}">
        <p14:creationId xmlns:p14="http://schemas.microsoft.com/office/powerpoint/2010/main" val="665460205"/>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429</Words>
  <Application>Microsoft Office PowerPoint</Application>
  <PresentationFormat>Geniş ekran</PresentationFormat>
  <Paragraphs>36</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Arial Black</vt:lpstr>
      <vt:lpstr>Times New Roman</vt:lpstr>
      <vt:lpstr>Wingdings</vt:lpstr>
      <vt:lpstr>Pixel</vt:lpstr>
      <vt:lpstr>EGG COLLECTION</vt:lpstr>
      <vt:lpstr>Egg collection from carp</vt:lpstr>
      <vt:lpstr>FERTILIZATION TECHNIQUES</vt:lpstr>
      <vt:lpstr>FERTILIZATION Trout</vt:lpstr>
      <vt:lpstr>FERTILIZATION Carp</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Akcay</dc:creator>
  <cp:lastModifiedBy>Akcay</cp:lastModifiedBy>
  <cp:revision>2</cp:revision>
  <dcterms:created xsi:type="dcterms:W3CDTF">2019-09-05T09:48:45Z</dcterms:created>
  <dcterms:modified xsi:type="dcterms:W3CDTF">2019-09-05T09:49:11Z</dcterms:modified>
</cp:coreProperties>
</file>