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8" r:id="rId4"/>
    <p:sldId id="260" r:id="rId5"/>
    <p:sldId id="262" r:id="rId6"/>
    <p:sldId id="263"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177BF67-515B-481F-9845-F5793EEBDD33}" type="datetimeFigureOut">
              <a:rPr lang="tr-TR" smtClean="0"/>
              <a:t>4.05.2020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097449F-DCCD-44E3-A33A-C00C1598AAB1}" type="slidenum">
              <a:rPr lang="tr-TR" smtClean="0"/>
              <a:t>‹#›</a:t>
            </a:fld>
            <a:endParaRPr lang="tr-TR"/>
          </a:p>
        </p:txBody>
      </p:sp>
    </p:spTree>
    <p:extLst>
      <p:ext uri="{BB962C8B-B14F-4D97-AF65-F5344CB8AC3E}">
        <p14:creationId xmlns:p14="http://schemas.microsoft.com/office/powerpoint/2010/main" val="33125152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9097449F-DCCD-44E3-A33A-C00C1598AAB1}" type="slidenum">
              <a:rPr lang="tr-TR" smtClean="0"/>
              <a:t>3</a:t>
            </a:fld>
            <a:endParaRPr lang="tr-TR"/>
          </a:p>
        </p:txBody>
      </p:sp>
    </p:spTree>
    <p:extLst>
      <p:ext uri="{BB962C8B-B14F-4D97-AF65-F5344CB8AC3E}">
        <p14:creationId xmlns:p14="http://schemas.microsoft.com/office/powerpoint/2010/main" val="14762623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62BC3F1D-CBBB-4439-86D5-66329D07FB5F}"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1479218-080A-45D4-A196-A6C4AA4A5806}" type="slidenum">
              <a:rPr lang="tr-TR" smtClean="0"/>
              <a:t>‹#›</a:t>
            </a:fld>
            <a:endParaRPr lang="tr-TR"/>
          </a:p>
        </p:txBody>
      </p:sp>
    </p:spTree>
    <p:extLst>
      <p:ext uri="{BB962C8B-B14F-4D97-AF65-F5344CB8AC3E}">
        <p14:creationId xmlns:p14="http://schemas.microsoft.com/office/powerpoint/2010/main" val="8186998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2BC3F1D-CBBB-4439-86D5-66329D07FB5F}"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1479218-080A-45D4-A196-A6C4AA4A5806}" type="slidenum">
              <a:rPr lang="tr-TR" smtClean="0"/>
              <a:t>‹#›</a:t>
            </a:fld>
            <a:endParaRPr lang="tr-TR"/>
          </a:p>
        </p:txBody>
      </p:sp>
    </p:spTree>
    <p:extLst>
      <p:ext uri="{BB962C8B-B14F-4D97-AF65-F5344CB8AC3E}">
        <p14:creationId xmlns:p14="http://schemas.microsoft.com/office/powerpoint/2010/main" val="7801816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2BC3F1D-CBBB-4439-86D5-66329D07FB5F}"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1479218-080A-45D4-A196-A6C4AA4A5806}" type="slidenum">
              <a:rPr lang="tr-TR" smtClean="0"/>
              <a:t>‹#›</a:t>
            </a:fld>
            <a:endParaRPr lang="tr-TR"/>
          </a:p>
        </p:txBody>
      </p:sp>
    </p:spTree>
    <p:extLst>
      <p:ext uri="{BB962C8B-B14F-4D97-AF65-F5344CB8AC3E}">
        <p14:creationId xmlns:p14="http://schemas.microsoft.com/office/powerpoint/2010/main" val="7285909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2BC3F1D-CBBB-4439-86D5-66329D07FB5F}"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1479218-080A-45D4-A196-A6C4AA4A5806}" type="slidenum">
              <a:rPr lang="tr-TR" smtClean="0"/>
              <a:t>‹#›</a:t>
            </a:fld>
            <a:endParaRPr lang="tr-TR"/>
          </a:p>
        </p:txBody>
      </p:sp>
    </p:spTree>
    <p:extLst>
      <p:ext uri="{BB962C8B-B14F-4D97-AF65-F5344CB8AC3E}">
        <p14:creationId xmlns:p14="http://schemas.microsoft.com/office/powerpoint/2010/main" val="21999316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62BC3F1D-CBBB-4439-86D5-66329D07FB5F}"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1479218-080A-45D4-A196-A6C4AA4A5806}" type="slidenum">
              <a:rPr lang="tr-TR" smtClean="0"/>
              <a:t>‹#›</a:t>
            </a:fld>
            <a:endParaRPr lang="tr-TR"/>
          </a:p>
        </p:txBody>
      </p:sp>
    </p:spTree>
    <p:extLst>
      <p:ext uri="{BB962C8B-B14F-4D97-AF65-F5344CB8AC3E}">
        <p14:creationId xmlns:p14="http://schemas.microsoft.com/office/powerpoint/2010/main" val="34312414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2BC3F1D-CBBB-4439-86D5-66329D07FB5F}"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1479218-080A-45D4-A196-A6C4AA4A5806}" type="slidenum">
              <a:rPr lang="tr-TR" smtClean="0"/>
              <a:t>‹#›</a:t>
            </a:fld>
            <a:endParaRPr lang="tr-TR"/>
          </a:p>
        </p:txBody>
      </p:sp>
    </p:spTree>
    <p:extLst>
      <p:ext uri="{BB962C8B-B14F-4D97-AF65-F5344CB8AC3E}">
        <p14:creationId xmlns:p14="http://schemas.microsoft.com/office/powerpoint/2010/main" val="16045862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2BC3F1D-CBBB-4439-86D5-66329D07FB5F}" type="datetimeFigureOut">
              <a:rPr lang="tr-TR" smtClean="0"/>
              <a:t>4.05.2020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1479218-080A-45D4-A196-A6C4AA4A5806}" type="slidenum">
              <a:rPr lang="tr-TR" smtClean="0"/>
              <a:t>‹#›</a:t>
            </a:fld>
            <a:endParaRPr lang="tr-TR"/>
          </a:p>
        </p:txBody>
      </p:sp>
    </p:spTree>
    <p:extLst>
      <p:ext uri="{BB962C8B-B14F-4D97-AF65-F5344CB8AC3E}">
        <p14:creationId xmlns:p14="http://schemas.microsoft.com/office/powerpoint/2010/main" val="30390050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2BC3F1D-CBBB-4439-86D5-66329D07FB5F}" type="datetimeFigureOut">
              <a:rPr lang="tr-TR" smtClean="0"/>
              <a:t>4.05.2020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1479218-080A-45D4-A196-A6C4AA4A5806}" type="slidenum">
              <a:rPr lang="tr-TR" smtClean="0"/>
              <a:t>‹#›</a:t>
            </a:fld>
            <a:endParaRPr lang="tr-TR"/>
          </a:p>
        </p:txBody>
      </p:sp>
    </p:spTree>
    <p:extLst>
      <p:ext uri="{BB962C8B-B14F-4D97-AF65-F5344CB8AC3E}">
        <p14:creationId xmlns:p14="http://schemas.microsoft.com/office/powerpoint/2010/main" val="2454599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2BC3F1D-CBBB-4439-86D5-66329D07FB5F}" type="datetimeFigureOut">
              <a:rPr lang="tr-TR" smtClean="0"/>
              <a:t>4.05.2020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1479218-080A-45D4-A196-A6C4AA4A5806}" type="slidenum">
              <a:rPr lang="tr-TR" smtClean="0"/>
              <a:t>‹#›</a:t>
            </a:fld>
            <a:endParaRPr lang="tr-TR"/>
          </a:p>
        </p:txBody>
      </p:sp>
    </p:spTree>
    <p:extLst>
      <p:ext uri="{BB962C8B-B14F-4D97-AF65-F5344CB8AC3E}">
        <p14:creationId xmlns:p14="http://schemas.microsoft.com/office/powerpoint/2010/main" val="20686701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62BC3F1D-CBBB-4439-86D5-66329D07FB5F}"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1479218-080A-45D4-A196-A6C4AA4A5806}" type="slidenum">
              <a:rPr lang="tr-TR" smtClean="0"/>
              <a:t>‹#›</a:t>
            </a:fld>
            <a:endParaRPr lang="tr-TR"/>
          </a:p>
        </p:txBody>
      </p:sp>
    </p:spTree>
    <p:extLst>
      <p:ext uri="{BB962C8B-B14F-4D97-AF65-F5344CB8AC3E}">
        <p14:creationId xmlns:p14="http://schemas.microsoft.com/office/powerpoint/2010/main" val="769884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62BC3F1D-CBBB-4439-86D5-66329D07FB5F}"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1479218-080A-45D4-A196-A6C4AA4A5806}" type="slidenum">
              <a:rPr lang="tr-TR" smtClean="0"/>
              <a:t>‹#›</a:t>
            </a:fld>
            <a:endParaRPr lang="tr-TR"/>
          </a:p>
        </p:txBody>
      </p:sp>
    </p:spTree>
    <p:extLst>
      <p:ext uri="{BB962C8B-B14F-4D97-AF65-F5344CB8AC3E}">
        <p14:creationId xmlns:p14="http://schemas.microsoft.com/office/powerpoint/2010/main" val="1460660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BC3F1D-CBBB-4439-86D5-66329D07FB5F}" type="datetimeFigureOut">
              <a:rPr lang="tr-TR" smtClean="0"/>
              <a:t>4.05.2020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479218-080A-45D4-A196-A6C4AA4A5806}" type="slidenum">
              <a:rPr lang="tr-TR" smtClean="0"/>
              <a:t>‹#›</a:t>
            </a:fld>
            <a:endParaRPr lang="tr-TR"/>
          </a:p>
        </p:txBody>
      </p:sp>
    </p:spTree>
    <p:extLst>
      <p:ext uri="{BB962C8B-B14F-4D97-AF65-F5344CB8AC3E}">
        <p14:creationId xmlns:p14="http://schemas.microsoft.com/office/powerpoint/2010/main" val="37905728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oleObject1.bin"/></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lt Başlık 5"/>
          <p:cNvSpPr>
            <a:spLocks noGrp="1"/>
          </p:cNvSpPr>
          <p:nvPr>
            <p:ph type="subTitle" idx="1"/>
          </p:nvPr>
        </p:nvSpPr>
        <p:spPr>
          <a:xfrm>
            <a:off x="1524000" y="1357746"/>
            <a:ext cx="9144000" cy="1662546"/>
          </a:xfrm>
        </p:spPr>
        <p:txBody>
          <a:bodyPr>
            <a:normAutofit/>
          </a:bodyPr>
          <a:lstStyle/>
          <a:p>
            <a:r>
              <a:rPr lang="tr-TR" sz="3200" b="1" dirty="0" smtClean="0"/>
              <a:t>MACAR DİL TARİHİNİN KAYNAKLARI </a:t>
            </a:r>
            <a:endParaRPr lang="tr-TR" sz="3200" b="1" dirty="0"/>
          </a:p>
        </p:txBody>
      </p:sp>
    </p:spTree>
    <p:extLst>
      <p:ext uri="{BB962C8B-B14F-4D97-AF65-F5344CB8AC3E}">
        <p14:creationId xmlns:p14="http://schemas.microsoft.com/office/powerpoint/2010/main" val="22147611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540327"/>
            <a:ext cx="10515600" cy="5636636"/>
          </a:xfrm>
        </p:spPr>
        <p:txBody>
          <a:bodyPr>
            <a:normAutofit/>
          </a:bodyPr>
          <a:lstStyle/>
          <a:p>
            <a:pPr marL="514350" indent="-514350">
              <a:buAutoNum type="arabicPeriod"/>
            </a:pPr>
            <a:r>
              <a:rPr lang="tr-TR" b="1" dirty="0" smtClean="0"/>
              <a:t>AKRABA DİLLER (A ROKON NYELVEK)</a:t>
            </a:r>
          </a:p>
          <a:p>
            <a:pPr marL="0" indent="0" algn="just">
              <a:buNone/>
            </a:pPr>
            <a:r>
              <a:rPr lang="tr-TR" dirty="0" smtClean="0"/>
              <a:t>İlk dil kaynaklarının başında akraba diller gelmektedir. Özellikle Macar dili gibi eski tarihi hakkında yazılı belgeleri bulunmayan diller akraba dillerle karşılaştırılarak araştırılır. Macar dilinin yaklaşık 6000 yıllık tarihinde sadece 1000 yılında yazılı kaynaklar vardır. Beş bin yıllık süreç ise arkeolojik, antropolojik bulgular esas alınarak belirlenmiştir. Çeşitli yöntemlerle yapılan </a:t>
            </a:r>
            <a:r>
              <a:rPr lang="tr-TR" dirty="0" err="1" smtClean="0"/>
              <a:t>paleolinguistik</a:t>
            </a:r>
            <a:r>
              <a:rPr lang="tr-TR" dirty="0" smtClean="0"/>
              <a:t> çalışmalar Macar dilinin günümüzden altın bin yıl öncesine dayandığını göstermiştir. Bu çalışmalarda Fin-Ugor dilleri esas alınmış, bunun yanı sıra coğrafi konum olarak anayurt incelediğinde orada yaşamış ya da yaşayan çeşitli kavimlerin dilleri de esas alınmıştır. </a:t>
            </a:r>
            <a:r>
              <a:rPr lang="tr-TR" dirty="0"/>
              <a:t>Ö</a:t>
            </a:r>
            <a:r>
              <a:rPr lang="tr-TR" dirty="0" smtClean="0"/>
              <a:t>zellikle 19.yüzyılda ortaya çıkan ve 20. yüzyılda önemli gelişmeler kaydeden karşılaştırmalı dilbilim çalışmaları Macar dilinin sorunlu olan birçok olayını çözüme kavuşturmuştur. </a:t>
            </a:r>
            <a:endParaRPr lang="tr-TR" dirty="0"/>
          </a:p>
        </p:txBody>
      </p:sp>
    </p:spTree>
    <p:extLst>
      <p:ext uri="{BB962C8B-B14F-4D97-AF65-F5344CB8AC3E}">
        <p14:creationId xmlns:p14="http://schemas.microsoft.com/office/powerpoint/2010/main" val="42707153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çerik Yer Tutucusu 4"/>
          <p:cNvGraphicFramePr>
            <a:graphicFrameLocks noGrp="1" noChangeAspect="1"/>
          </p:cNvGraphicFramePr>
          <p:nvPr>
            <p:ph idx="1"/>
            <p:extLst>
              <p:ext uri="{D42A27DB-BD31-4B8C-83A1-F6EECF244321}">
                <p14:modId xmlns:p14="http://schemas.microsoft.com/office/powerpoint/2010/main" val="1030804195"/>
              </p:ext>
            </p:extLst>
          </p:nvPr>
        </p:nvGraphicFramePr>
        <p:xfrm>
          <a:off x="817417" y="-1233054"/>
          <a:ext cx="10196947" cy="8742218"/>
        </p:xfrm>
        <a:graphic>
          <a:graphicData uri="http://schemas.openxmlformats.org/presentationml/2006/ole">
            <mc:AlternateContent xmlns:mc="http://schemas.openxmlformats.org/markup-compatibility/2006">
              <mc:Choice xmlns:v="urn:schemas-microsoft-com:vml" Requires="v">
                <p:oleObj spid="_x0000_s1035" name="Acrobat Document" r:id="rId4" imgW="5667037" imgH="8019948" progId="AcroExch.Document.DC">
                  <p:embed/>
                </p:oleObj>
              </mc:Choice>
              <mc:Fallback>
                <p:oleObj name="Acrobat Document" r:id="rId4" imgW="5667037" imgH="8019948" progId="AcroExch.Document.DC">
                  <p:embed/>
                  <p:pic>
                    <p:nvPicPr>
                      <p:cNvPr id="0" name=""/>
                      <p:cNvPicPr/>
                      <p:nvPr/>
                    </p:nvPicPr>
                    <p:blipFill>
                      <a:blip r:embed="rId5"/>
                      <a:stretch>
                        <a:fillRect/>
                      </a:stretch>
                    </p:blipFill>
                    <p:spPr>
                      <a:xfrm>
                        <a:off x="817417" y="-1233054"/>
                        <a:ext cx="10196947" cy="8742218"/>
                      </a:xfrm>
                      <a:prstGeom prst="rect">
                        <a:avLst/>
                      </a:prstGeom>
                    </p:spPr>
                  </p:pic>
                </p:oleObj>
              </mc:Fallback>
            </mc:AlternateContent>
          </a:graphicData>
        </a:graphic>
      </p:graphicFrame>
    </p:spTree>
    <p:extLst>
      <p:ext uri="{BB962C8B-B14F-4D97-AF65-F5344CB8AC3E}">
        <p14:creationId xmlns:p14="http://schemas.microsoft.com/office/powerpoint/2010/main" val="8783253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888274"/>
            <a:ext cx="10515600" cy="5288689"/>
          </a:xfrm>
        </p:spPr>
        <p:txBody>
          <a:bodyPr>
            <a:normAutofit/>
          </a:bodyPr>
          <a:lstStyle/>
          <a:p>
            <a:pPr marL="0" indent="0">
              <a:buNone/>
            </a:pPr>
            <a:r>
              <a:rPr lang="tr-TR" sz="2400" b="1" dirty="0" smtClean="0"/>
              <a:t>2. YABANCI DİLLER (AZ </a:t>
            </a:r>
            <a:r>
              <a:rPr lang="tr-TR" sz="2400" b="1" smtClean="0"/>
              <a:t>İDEGEN NYELVEK)</a:t>
            </a:r>
            <a:endParaRPr lang="tr-TR" sz="2400" b="1" dirty="0" smtClean="0"/>
          </a:p>
          <a:p>
            <a:pPr marL="0" indent="0" algn="just">
              <a:buNone/>
            </a:pPr>
            <a:r>
              <a:rPr lang="tr-TR" sz="2400" dirty="0" smtClean="0"/>
              <a:t>Uluslar, komşuları olan devletlerin dillerinden etkilenmiş ve bu şekilde diller arasında ilişkiler kurulmuştur. Bu etkileşimin boyutuna göre alt katman, üst katman ve yan katman etkisi söz konusudur. </a:t>
            </a:r>
          </a:p>
          <a:p>
            <a:pPr marL="0" indent="0" algn="just">
              <a:buNone/>
            </a:pPr>
            <a:r>
              <a:rPr lang="tr-TR" sz="2400" b="1" dirty="0" smtClean="0"/>
              <a:t>Alt katman dil etkileşimi</a:t>
            </a:r>
            <a:r>
              <a:rPr lang="tr-TR" sz="2400" dirty="0" smtClean="0"/>
              <a:t>; siyasi, ekonomik ve kültürel olarak bir başka dilin hakimiyeti altında gelişen alt topluluk dillerinin hakim dili etkilemesidir. </a:t>
            </a:r>
          </a:p>
          <a:p>
            <a:pPr marL="0" indent="0" algn="just">
              <a:buNone/>
            </a:pPr>
            <a:r>
              <a:rPr lang="tr-TR" sz="2400" b="1" dirty="0" smtClean="0"/>
              <a:t>Üst katman dil etkileşimi</a:t>
            </a:r>
            <a:r>
              <a:rPr lang="tr-TR" sz="2400" dirty="0" smtClean="0"/>
              <a:t>; bir bölgede siyasi, ekonomik ya da kültürel yönden hakim durumda olan, idareci konumunda bulunan toplumun dilinin bunlara tabi olan dili veya dilleri etkilemesidir. </a:t>
            </a:r>
          </a:p>
          <a:p>
            <a:pPr marL="0" indent="0" algn="just">
              <a:buNone/>
            </a:pPr>
            <a:r>
              <a:rPr lang="tr-TR" sz="2400" b="1" dirty="0" smtClean="0"/>
              <a:t>Yan katman etkisi </a:t>
            </a:r>
            <a:r>
              <a:rPr lang="tr-TR" sz="2400" dirty="0" smtClean="0"/>
              <a:t>ise, benzer ya da farklı </a:t>
            </a:r>
            <a:r>
              <a:rPr lang="tr-TR" sz="2400" dirty="0" err="1" smtClean="0"/>
              <a:t>sosyo</a:t>
            </a:r>
            <a:r>
              <a:rPr lang="tr-TR" sz="2400" dirty="0" smtClean="0"/>
              <a:t>-kültürel ve idari özelliklere sahip toplulukların dillerinin karşılıklı etkileşimidir. </a:t>
            </a:r>
            <a:endParaRPr lang="tr-TR" sz="2400" dirty="0"/>
          </a:p>
        </p:txBody>
      </p:sp>
    </p:spTree>
    <p:extLst>
      <p:ext uri="{BB962C8B-B14F-4D97-AF65-F5344CB8AC3E}">
        <p14:creationId xmlns:p14="http://schemas.microsoft.com/office/powerpoint/2010/main" val="13452548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983673"/>
            <a:ext cx="10515600" cy="2840182"/>
          </a:xfrm>
        </p:spPr>
        <p:txBody>
          <a:bodyPr/>
          <a:lstStyle/>
          <a:p>
            <a:pPr marL="0" indent="0" algn="just">
              <a:buNone/>
            </a:pPr>
            <a:r>
              <a:rPr lang="tr-TR" dirty="0" smtClean="0"/>
              <a:t>Bu alışverişlerde bir dilden başka bir dile geçen sözcüklere alıntı sözcük (</a:t>
            </a:r>
            <a:r>
              <a:rPr lang="tr-TR" i="1" dirty="0" err="1" smtClean="0"/>
              <a:t>jövevénysz</a:t>
            </a:r>
            <a:r>
              <a:rPr lang="hu-HU" i="1" dirty="0" smtClean="0"/>
              <a:t>ó</a:t>
            </a:r>
            <a:r>
              <a:rPr lang="tr-TR" dirty="0" smtClean="0"/>
              <a:t>); bir dilin diğer dilden bazı kavramları karşılamak için aldıkları sözcüklere ise ödünç sözcük (</a:t>
            </a:r>
            <a:r>
              <a:rPr lang="tr-TR" i="1" dirty="0" err="1" smtClean="0"/>
              <a:t>kölcsönsz</a:t>
            </a:r>
            <a:r>
              <a:rPr lang="hu-HU" i="1" dirty="0" smtClean="0"/>
              <a:t>ó</a:t>
            </a:r>
            <a:r>
              <a:rPr lang="tr-TR" dirty="0" smtClean="0"/>
              <a:t>) denilmektedir. Özellikle dil tarihi tespitinde Macarcaya giren sözcükler ya da Macar dilinin diğer dillere verdiği sözcükler önemli rol oynamaktadır. Macarlar dil tarihi boyunca pek çok yabancı dille etkileşim halinde olmuştur. </a:t>
            </a:r>
            <a:endParaRPr lang="tr-TR" dirty="0"/>
          </a:p>
        </p:txBody>
      </p:sp>
    </p:spTree>
    <p:extLst>
      <p:ext uri="{BB962C8B-B14F-4D97-AF65-F5344CB8AC3E}">
        <p14:creationId xmlns:p14="http://schemas.microsoft.com/office/powerpoint/2010/main" val="7109820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b="1" dirty="0"/>
              <a:t>Kaynak: </a:t>
            </a:r>
            <a:r>
              <a:rPr lang="hu-HU" dirty="0"/>
              <a:t>Bárczi G., Benkő L., Berrár J., (1967), </a:t>
            </a:r>
            <a:r>
              <a:rPr lang="hu-HU" b="1" dirty="0"/>
              <a:t>A magyar nyelvtörténete</a:t>
            </a:r>
            <a:r>
              <a:rPr lang="hu-HU" dirty="0"/>
              <a:t>, Budapest: Nemzeti </a:t>
            </a:r>
            <a:r>
              <a:rPr lang="hu-HU" dirty="0" smtClean="0"/>
              <a:t>Tankön</a:t>
            </a:r>
            <a:r>
              <a:rPr lang="tr-TR" smtClean="0"/>
              <a:t>y</a:t>
            </a:r>
            <a:r>
              <a:rPr lang="hu-HU" smtClean="0"/>
              <a:t>vkiadó</a:t>
            </a:r>
            <a:r>
              <a:rPr lang="hu-HU" dirty="0"/>
              <a:t>. </a:t>
            </a:r>
            <a:endParaRPr lang="tr-TR" dirty="0"/>
          </a:p>
          <a:p>
            <a:pPr marL="0" indent="0">
              <a:buNone/>
            </a:pPr>
            <a:endParaRPr lang="tr-TR" dirty="0"/>
          </a:p>
        </p:txBody>
      </p:sp>
    </p:spTree>
    <p:extLst>
      <p:ext uri="{BB962C8B-B14F-4D97-AF65-F5344CB8AC3E}">
        <p14:creationId xmlns:p14="http://schemas.microsoft.com/office/powerpoint/2010/main" val="300309313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TotalTime>
  <Words>331</Words>
  <Application>Microsoft Office PowerPoint</Application>
  <PresentationFormat>Geniş ekran</PresentationFormat>
  <Paragraphs>11</Paragraphs>
  <Slides>6</Slides>
  <Notes>1</Notes>
  <HiddenSlides>0</HiddenSlides>
  <MMClips>0</MMClips>
  <ScaleCrop>false</ScaleCrop>
  <HeadingPairs>
    <vt:vector size="8" baseType="variant">
      <vt:variant>
        <vt:lpstr>Kullanılan Yazı Tipleri</vt:lpstr>
      </vt:variant>
      <vt:variant>
        <vt:i4>3</vt:i4>
      </vt:variant>
      <vt:variant>
        <vt:lpstr>Tema</vt:lpstr>
      </vt:variant>
      <vt:variant>
        <vt:i4>1</vt:i4>
      </vt:variant>
      <vt:variant>
        <vt:lpstr>Eklenmiş OLE Hizmet Programları</vt:lpstr>
      </vt:variant>
      <vt:variant>
        <vt:i4>1</vt:i4>
      </vt:variant>
      <vt:variant>
        <vt:lpstr>Slayt Başlıkları</vt:lpstr>
      </vt:variant>
      <vt:variant>
        <vt:i4>6</vt:i4>
      </vt:variant>
    </vt:vector>
  </HeadingPairs>
  <TitlesOfParts>
    <vt:vector size="11" baseType="lpstr">
      <vt:lpstr>Arial</vt:lpstr>
      <vt:lpstr>Calibri</vt:lpstr>
      <vt:lpstr>Calibri Light</vt:lpstr>
      <vt:lpstr>Office Teması</vt:lpstr>
      <vt:lpstr>Acrobat Document</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dc:creator>
  <cp:lastModifiedBy>Windows Kullanıcısı</cp:lastModifiedBy>
  <cp:revision>10</cp:revision>
  <dcterms:created xsi:type="dcterms:W3CDTF">2020-05-01T06:52:05Z</dcterms:created>
  <dcterms:modified xsi:type="dcterms:W3CDTF">2020-05-03T22:08:09Z</dcterms:modified>
</cp:coreProperties>
</file>