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058E-215D-43FB-81CD-F4243726E930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3BC-A293-4A70-AFD2-687A47F8BD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058E-215D-43FB-81CD-F4243726E930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3BC-A293-4A70-AFD2-687A47F8BD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058E-215D-43FB-81CD-F4243726E930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3BC-A293-4A70-AFD2-687A47F8BD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058E-215D-43FB-81CD-F4243726E930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3BC-A293-4A70-AFD2-687A47F8BD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058E-215D-43FB-81CD-F4243726E930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3BC-A293-4A70-AFD2-687A47F8BD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058E-215D-43FB-81CD-F4243726E930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3BC-A293-4A70-AFD2-687A47F8BD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058E-215D-43FB-81CD-F4243726E930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3BC-A293-4A70-AFD2-687A47F8BD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058E-215D-43FB-81CD-F4243726E930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3BC-A293-4A70-AFD2-687A47F8BD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058E-215D-43FB-81CD-F4243726E930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3BC-A293-4A70-AFD2-687A47F8BD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058E-215D-43FB-81CD-F4243726E930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3BC-A293-4A70-AFD2-687A47F8BD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058E-215D-43FB-81CD-F4243726E930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3BC-A293-4A70-AFD2-687A47F8BD2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F6058E-215D-43FB-81CD-F4243726E930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003BC-A293-4A70-AFD2-687A47F8BD2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MATEMATİK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6. HAFTA</a:t>
            </a:r>
          </a:p>
          <a:p>
            <a:r>
              <a:rPr lang="tr-TR" dirty="0" smtClean="0"/>
              <a:t>KÖKLÜ SAYILAR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KÖKLÜ SAYILAR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Herhangi bir X sayısını veren a*a değerlerini bulmak için X in kare kökünü alırız.</a:t>
            </a:r>
          </a:p>
          <a:p>
            <a:endParaRPr lang="tr-TR" dirty="0"/>
          </a:p>
          <a:p>
            <a:r>
              <a:rPr lang="tr-TR" dirty="0" smtClean="0"/>
              <a:t>KAREKÖK İÇİNDEKİ BİR SAYIYI      </a:t>
            </a:r>
          </a:p>
          <a:p>
            <a:r>
              <a:rPr lang="tr-TR" dirty="0" smtClean="0"/>
              <a:t> ŞEKLİNDE YAZMA </a:t>
            </a:r>
          </a:p>
          <a:p>
            <a:r>
              <a:rPr lang="tr-TR" dirty="0" smtClean="0"/>
              <a:t>Sayı asal çarpanlarına ayrılır; çift olanlardan biri dışarı çıkar, tek kalanlar kökün içinde kalır.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57200"/>
            <a:ext cx="171450" cy="219075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6762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57200"/>
            <a:ext cx="171450" cy="219075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6762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3429000"/>
            <a:ext cx="2000264" cy="3894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KÖKLÜ SAYILAR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Karekölü ifadeleri sıralarken ilk olarak eşitliğe bakılır (kökde veya katsıyıda), eşitlik yok ise her ifade kök içerisine alıp sıralanır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KÖKLÜ SAYILAR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Kesirli ifadelerde paydada karekök bırakılmaz. Karekökten kurtulmak için payda kendisiyle (eşleniğle) çarpılır.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KÖKLÜ SAYILAR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Ondalık kesirlerin karekökünü almak için ilk olarak kesre çevirip, karekökünü alırız.</a:t>
            </a:r>
          </a:p>
          <a:p>
            <a:r>
              <a:rPr lang="tr-TR" dirty="0" smtClean="0"/>
              <a:t>Bir karenin alanı 48 birim kare  ise çevre uzunluğunu bulunuz</a:t>
            </a:r>
          </a:p>
          <a:p>
            <a:r>
              <a:rPr lang="tr-TR" dirty="0" smtClean="0"/>
              <a:t>Karenin kenarlarından birisi a olsun </a:t>
            </a:r>
          </a:p>
          <a:p>
            <a:r>
              <a:rPr lang="tr-TR" dirty="0" smtClean="0"/>
              <a:t>Bu durumda a*a=48 dir.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5072074"/>
            <a:ext cx="4143404" cy="695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KÖKLÜ SAYILAR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kenar                                ise çevre </a:t>
            </a:r>
            <a:endParaRPr lang="tr-TR" dirty="0"/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54" y="1785926"/>
            <a:ext cx="1214446" cy="642941"/>
          </a:xfrm>
          <a:prstGeom prst="rect">
            <a:avLst/>
          </a:prstGeom>
          <a:noFill/>
        </p:spPr>
      </p:pic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00892" y="1643050"/>
            <a:ext cx="1571636" cy="6429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KÖKLÜ SAYILAR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Kök </a:t>
            </a:r>
            <a:r>
              <a:rPr lang="tr-TR" dirty="0"/>
              <a:t>dereceleri </a:t>
            </a:r>
            <a:r>
              <a:rPr lang="tr-TR" dirty="0" smtClean="0"/>
              <a:t>eşit </a:t>
            </a:r>
            <a:r>
              <a:rPr lang="tr-TR" dirty="0"/>
              <a:t>olan </a:t>
            </a:r>
            <a:r>
              <a:rPr lang="tr-TR" dirty="0" smtClean="0"/>
              <a:t>köklü </a:t>
            </a:r>
            <a:r>
              <a:rPr lang="tr-TR" dirty="0"/>
              <a:t>ifadelerde, </a:t>
            </a:r>
            <a:r>
              <a:rPr lang="tr-TR" dirty="0" smtClean="0"/>
              <a:t>kök içerisi büyük </a:t>
            </a:r>
            <a:r>
              <a:rPr lang="tr-TR" dirty="0"/>
              <a:t>olan en </a:t>
            </a:r>
            <a:r>
              <a:rPr lang="tr-TR" dirty="0" smtClean="0"/>
              <a:t>büyüktür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Eğer kök </a:t>
            </a:r>
            <a:r>
              <a:rPr lang="tr-TR" dirty="0"/>
              <a:t>derecesi </a:t>
            </a:r>
            <a:r>
              <a:rPr lang="tr-TR" dirty="0" smtClean="0"/>
              <a:t>eşit değilse eşit </a:t>
            </a:r>
            <a:r>
              <a:rPr lang="tr-TR" dirty="0"/>
              <a:t>hale getirilip </a:t>
            </a:r>
            <a:r>
              <a:rPr lang="tr-TR" dirty="0" smtClean="0"/>
              <a:t>sıralama yapılır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KÖKLÜ SAYILAR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√a .√b = √a.b şeklindedir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    √</a:t>
            </a:r>
            <a:r>
              <a:rPr lang="tr-TR" dirty="0"/>
              <a:t>7. √4= √28  gibi</a:t>
            </a:r>
            <a:r>
              <a:rPr lang="tr-TR" dirty="0" smtClean="0"/>
              <a:t>.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/>
              <a:t>√a / √b</a:t>
            </a:r>
            <a:r>
              <a:rPr lang="tr-TR" b="1" dirty="0"/>
              <a:t> =  </a:t>
            </a:r>
            <a:r>
              <a:rPr lang="tr-TR" dirty="0"/>
              <a:t>√</a:t>
            </a:r>
            <a:r>
              <a:rPr lang="tr-TR" dirty="0" smtClean="0"/>
              <a:t>a/b</a:t>
            </a:r>
          </a:p>
          <a:p>
            <a:pPr>
              <a:buNone/>
            </a:pPr>
            <a:r>
              <a:rPr lang="tr-TR" dirty="0"/>
              <a:t>a√b + c√b= (a+c)√b     ya da    a√b – c√b= (a-c) √b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164</Words>
  <Application>Microsoft Office PowerPoint</Application>
  <PresentationFormat>On-screen Show (4:3)</PresentationFormat>
  <Paragraphs>30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MATEMATİK</vt:lpstr>
      <vt:lpstr>KÖKLÜ SAYILAR</vt:lpstr>
      <vt:lpstr>KÖKLÜ SAYILAR</vt:lpstr>
      <vt:lpstr>KÖKLÜ SAYILAR</vt:lpstr>
      <vt:lpstr>KÖKLÜ SAYILAR</vt:lpstr>
      <vt:lpstr>KÖKLÜ SAYILAR</vt:lpstr>
      <vt:lpstr>KÖKLÜ SAYILAR</vt:lpstr>
      <vt:lpstr>KÖKLÜ SAYILAR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MATEMATİK</dc:title>
  <dc:creator>Tuğba&amp;Cihan</dc:creator>
  <cp:lastModifiedBy>Tuğba&amp;Cihan</cp:lastModifiedBy>
  <cp:revision>1</cp:revision>
  <dcterms:created xsi:type="dcterms:W3CDTF">2020-05-05T18:30:07Z</dcterms:created>
  <dcterms:modified xsi:type="dcterms:W3CDTF">2020-05-05T19:57:10Z</dcterms:modified>
</cp:coreProperties>
</file>