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8"/>
    <p:restoredTop sz="95814"/>
  </p:normalViewPr>
  <p:slideViewPr>
    <p:cSldViewPr snapToGrid="0" snapToObjects="1">
      <p:cViewPr varScale="1">
        <p:scale>
          <a:sx n="83" d="100"/>
          <a:sy n="83" d="100"/>
        </p:scale>
        <p:origin x="21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C7C0BA98-E64B-B343-9BC1-E0B740691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331418"/>
            <a:ext cx="9284697" cy="1390058"/>
          </a:xfrm>
        </p:spPr>
        <p:txBody>
          <a:bodyPr>
            <a:normAutofit/>
          </a:bodyPr>
          <a:lstStyle/>
          <a:p>
            <a:r>
              <a:rPr lang="tr-TR" sz="2800" dirty="0"/>
              <a:t>Konu 8 </a:t>
            </a: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D85E3C76-6CA5-2348-BCEF-56128988A9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421117"/>
              </p:ext>
            </p:extLst>
          </p:nvPr>
        </p:nvGraphicFramePr>
        <p:xfrm>
          <a:off x="3365924" y="1187612"/>
          <a:ext cx="5608140" cy="3594101"/>
        </p:xfrm>
        <a:graphic>
          <a:graphicData uri="http://schemas.openxmlformats.org/drawingml/2006/table">
            <a:tbl>
              <a:tblPr/>
              <a:tblGrid>
                <a:gridCol w="560814">
                  <a:extLst>
                    <a:ext uri="{9D8B030D-6E8A-4147-A177-3AD203B41FA5}">
                      <a16:colId xmlns:a16="http://schemas.microsoft.com/office/drawing/2014/main" val="1015401306"/>
                    </a:ext>
                  </a:extLst>
                </a:gridCol>
                <a:gridCol w="560814">
                  <a:extLst>
                    <a:ext uri="{9D8B030D-6E8A-4147-A177-3AD203B41FA5}">
                      <a16:colId xmlns:a16="http://schemas.microsoft.com/office/drawing/2014/main" val="1192668405"/>
                    </a:ext>
                  </a:extLst>
                </a:gridCol>
                <a:gridCol w="560814">
                  <a:extLst>
                    <a:ext uri="{9D8B030D-6E8A-4147-A177-3AD203B41FA5}">
                      <a16:colId xmlns:a16="http://schemas.microsoft.com/office/drawing/2014/main" val="1705363222"/>
                    </a:ext>
                  </a:extLst>
                </a:gridCol>
                <a:gridCol w="560814">
                  <a:extLst>
                    <a:ext uri="{9D8B030D-6E8A-4147-A177-3AD203B41FA5}">
                      <a16:colId xmlns:a16="http://schemas.microsoft.com/office/drawing/2014/main" val="493070052"/>
                    </a:ext>
                  </a:extLst>
                </a:gridCol>
                <a:gridCol w="560814">
                  <a:extLst>
                    <a:ext uri="{9D8B030D-6E8A-4147-A177-3AD203B41FA5}">
                      <a16:colId xmlns:a16="http://schemas.microsoft.com/office/drawing/2014/main" val="2149810334"/>
                    </a:ext>
                  </a:extLst>
                </a:gridCol>
                <a:gridCol w="560814">
                  <a:extLst>
                    <a:ext uri="{9D8B030D-6E8A-4147-A177-3AD203B41FA5}">
                      <a16:colId xmlns:a16="http://schemas.microsoft.com/office/drawing/2014/main" val="869019546"/>
                    </a:ext>
                  </a:extLst>
                </a:gridCol>
                <a:gridCol w="560814">
                  <a:extLst>
                    <a:ext uri="{9D8B030D-6E8A-4147-A177-3AD203B41FA5}">
                      <a16:colId xmlns:a16="http://schemas.microsoft.com/office/drawing/2014/main" val="1762031085"/>
                    </a:ext>
                  </a:extLst>
                </a:gridCol>
                <a:gridCol w="560814">
                  <a:extLst>
                    <a:ext uri="{9D8B030D-6E8A-4147-A177-3AD203B41FA5}">
                      <a16:colId xmlns:a16="http://schemas.microsoft.com/office/drawing/2014/main" val="1812277947"/>
                    </a:ext>
                  </a:extLst>
                </a:gridCol>
                <a:gridCol w="560814">
                  <a:extLst>
                    <a:ext uri="{9D8B030D-6E8A-4147-A177-3AD203B41FA5}">
                      <a16:colId xmlns:a16="http://schemas.microsoft.com/office/drawing/2014/main" val="3360247632"/>
                    </a:ext>
                  </a:extLst>
                </a:gridCol>
                <a:gridCol w="560814">
                  <a:extLst>
                    <a:ext uri="{9D8B030D-6E8A-4147-A177-3AD203B41FA5}">
                      <a16:colId xmlns:a16="http://schemas.microsoft.com/office/drawing/2014/main" val="2993208405"/>
                    </a:ext>
                  </a:extLst>
                </a:gridCol>
              </a:tblGrid>
              <a:tr h="293396">
                <a:tc gridSpan="5"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effectLst/>
                        </a:rPr>
                        <a:t>liczba pojedyncza</a:t>
                      </a:r>
                      <a:endParaRPr lang="pl-PL" sz="14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effectLst/>
                        </a:rPr>
                        <a:t>liczba mnoga</a:t>
                      </a:r>
                      <a:endParaRPr lang="pl-PL" sz="14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73349" marR="73349" marT="36674" marB="36674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6066703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effectLst/>
                        </a:rPr>
                        <a:t>Mianownik</a:t>
                      </a:r>
                      <a:endParaRPr lang="pl-PL" sz="14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ja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ty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ona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ono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my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wy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oni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one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571533"/>
                  </a:ext>
                </a:extLst>
              </a:tr>
              <a:tr h="660141">
                <a:tc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effectLst/>
                        </a:rPr>
                        <a:t>Dopełniacz</a:t>
                      </a:r>
                      <a:endParaRPr lang="pl-PL" sz="14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mnie/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mię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ciebie/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cię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jego/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niego/go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jej/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niej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jego/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niego/go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nas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was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ich/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nich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ich/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nich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0734027"/>
                  </a:ext>
                </a:extLst>
              </a:tr>
              <a:tr h="660141">
                <a:tc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effectLst/>
                        </a:rPr>
                        <a:t>Celownik</a:t>
                      </a:r>
                      <a:endParaRPr lang="pl-PL" sz="14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mnie/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mi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tobie/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ci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jemu/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niemu/mu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jej/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niej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jemu/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mu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nam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wam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im/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nim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im/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nim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4499842"/>
                  </a:ext>
                </a:extLst>
              </a:tr>
              <a:tr h="660141">
                <a:tc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effectLst/>
                        </a:rPr>
                        <a:t>Biernik</a:t>
                      </a:r>
                      <a:endParaRPr lang="pl-PL" sz="14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mnie/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mię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ciebie/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cię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jego/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niego/go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ją/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nią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je/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nie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nas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was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ich/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nich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je/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nie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628991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effectLst/>
                        </a:rPr>
                        <a:t>Narzędnik</a:t>
                      </a:r>
                      <a:endParaRPr lang="pl-PL" sz="14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mną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>
                          <a:effectLst/>
                        </a:rPr>
                        <a:t> tobą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nim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nią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nim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nami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wami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nimi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nimi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452581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effectLst/>
                        </a:rPr>
                        <a:t>Miejscownik</a:t>
                      </a:r>
                      <a:endParaRPr lang="pl-PL" sz="14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mnie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tobie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nim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niej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nim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nas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was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effectLst/>
                        </a:rPr>
                        <a:t> nich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effectLst/>
                        </a:rPr>
                        <a:t> nich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63632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01F4EF79-4613-C14E-9486-CF8DADFF12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830550" y="333190"/>
            <a:ext cx="1680175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0" i="0" u="none" strike="noStrike" cap="none" normalizeH="0" baseline="0" dirty="0" err="1">
                <a:ln>
                  <a:noFill/>
                </a:ln>
                <a:solidFill>
                  <a:srgbClr val="444444"/>
                </a:solidFill>
                <a:effectLst/>
                <a:latin typeface="+mj-lt"/>
              </a:rPr>
              <a:t>Zaimki</a:t>
            </a:r>
            <a:r>
              <a:rPr kumimoji="0" lang="tr-TR" altLang="tr-TR" sz="14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+mj-lt"/>
              </a:rPr>
              <a:t> </a:t>
            </a:r>
            <a:r>
              <a:rPr kumimoji="0" lang="tr-TR" altLang="tr-TR" sz="1400" b="0" i="0" u="none" strike="noStrike" cap="none" normalizeH="0" baseline="0" dirty="0" err="1">
                <a:ln>
                  <a:noFill/>
                </a:ln>
                <a:solidFill>
                  <a:srgbClr val="444444"/>
                </a:solidFill>
                <a:effectLst/>
                <a:latin typeface="+mj-lt"/>
              </a:rPr>
              <a:t>Osobowe</a:t>
            </a:r>
            <a:endParaRPr kumimoji="0" lang="tr-TR" altLang="tr-T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9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Open Sans"/>
              </a:rPr>
              <a:t> </a:t>
            </a:r>
            <a:br>
              <a:rPr kumimoji="0" lang="tr-TR" altLang="tr-TR" sz="9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Open Sans"/>
              </a:rPr>
            </a:b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080F350C-1E37-3D47-998B-BE07C13CCF39}"/>
              </a:ext>
            </a:extLst>
          </p:cNvPr>
          <p:cNvSpPr txBox="1"/>
          <p:nvPr/>
        </p:nvSpPr>
        <p:spPr>
          <a:xfrm>
            <a:off x="7113722" y="576536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4205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E199F43-F7FF-E44C-A4A7-2A8D91C18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8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326521-6B46-C34A-9D5A-A3AD87772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01859"/>
            <a:ext cx="10178322" cy="4577734"/>
          </a:xfrm>
        </p:spPr>
        <p:txBody>
          <a:bodyPr>
            <a:normAutofit/>
          </a:bodyPr>
          <a:lstStyle/>
          <a:p>
            <a:r>
              <a:rPr lang="tr-TR" dirty="0" err="1"/>
              <a:t>Pani</a:t>
            </a:r>
            <a:r>
              <a:rPr lang="tr-TR" dirty="0"/>
              <a:t> </a:t>
            </a:r>
            <a:r>
              <a:rPr lang="tr-TR" dirty="0" err="1"/>
              <a:t>profesor</a:t>
            </a:r>
            <a:r>
              <a:rPr lang="tr-TR" dirty="0"/>
              <a:t> </a:t>
            </a:r>
            <a:r>
              <a:rPr lang="tr-TR" dirty="0" err="1"/>
              <a:t>pytał</a:t>
            </a:r>
            <a:r>
              <a:rPr lang="tr-TR" dirty="0"/>
              <a:t> o (</a:t>
            </a:r>
            <a:r>
              <a:rPr lang="tr-TR" dirty="0" err="1"/>
              <a:t>my</a:t>
            </a:r>
            <a:r>
              <a:rPr lang="tr-TR" dirty="0"/>
              <a:t>) .......... .</a:t>
            </a:r>
          </a:p>
          <a:p>
            <a:r>
              <a:rPr lang="tr-TR" dirty="0" err="1"/>
              <a:t>Szukalem</a:t>
            </a:r>
            <a:r>
              <a:rPr lang="tr-TR" dirty="0"/>
              <a:t> (</a:t>
            </a:r>
            <a:r>
              <a:rPr lang="tr-TR" dirty="0" err="1"/>
              <a:t>ty</a:t>
            </a:r>
            <a:r>
              <a:rPr lang="tr-TR" dirty="0"/>
              <a:t>) .......... </a:t>
            </a:r>
            <a:r>
              <a:rPr lang="tr-TR" dirty="0" err="1"/>
              <a:t>wszedzie</a:t>
            </a:r>
            <a:r>
              <a:rPr lang="tr-TR" dirty="0"/>
              <a:t>.</a:t>
            </a:r>
          </a:p>
          <a:p>
            <a:r>
              <a:rPr lang="tr-TR" dirty="0" err="1"/>
              <a:t>Proszę</a:t>
            </a:r>
            <a:r>
              <a:rPr lang="tr-TR" dirty="0"/>
              <a:t> </a:t>
            </a:r>
            <a:r>
              <a:rPr lang="tr-TR" dirty="0" err="1"/>
              <a:t>usiąść</a:t>
            </a:r>
            <a:r>
              <a:rPr lang="tr-TR" dirty="0"/>
              <a:t> </a:t>
            </a:r>
            <a:r>
              <a:rPr lang="tr-TR" dirty="0" err="1"/>
              <a:t>między</a:t>
            </a:r>
            <a:r>
              <a:rPr lang="tr-TR" dirty="0"/>
              <a:t> (</a:t>
            </a:r>
            <a:r>
              <a:rPr lang="tr-TR" dirty="0" err="1"/>
              <a:t>one</a:t>
            </a:r>
            <a:r>
              <a:rPr lang="tr-TR" dirty="0"/>
              <a:t>) ..........!</a:t>
            </a:r>
          </a:p>
          <a:p>
            <a:r>
              <a:rPr lang="tr-TR" dirty="0" err="1"/>
              <a:t>Staram</a:t>
            </a:r>
            <a:r>
              <a:rPr lang="tr-TR" dirty="0"/>
              <a:t> </a:t>
            </a:r>
            <a:r>
              <a:rPr lang="tr-TR" dirty="0" err="1"/>
              <a:t>się</a:t>
            </a:r>
            <a:r>
              <a:rPr lang="tr-TR" dirty="0"/>
              <a:t> </a:t>
            </a:r>
            <a:r>
              <a:rPr lang="tr-TR" dirty="0" err="1"/>
              <a:t>wypocząć</a:t>
            </a:r>
            <a:r>
              <a:rPr lang="tr-TR" dirty="0"/>
              <a:t> </a:t>
            </a:r>
            <a:r>
              <a:rPr lang="tr-TR" dirty="0" err="1"/>
              <a:t>przy</a:t>
            </a:r>
            <a:r>
              <a:rPr lang="tr-TR" dirty="0"/>
              <a:t> (</a:t>
            </a:r>
            <a:r>
              <a:rPr lang="tr-TR" dirty="0" err="1"/>
              <a:t>hałasujące</a:t>
            </a:r>
            <a:r>
              <a:rPr lang="tr-TR" dirty="0"/>
              <a:t> </a:t>
            </a:r>
            <a:r>
              <a:rPr lang="tr-TR" dirty="0" err="1"/>
              <a:t>dzieci</a:t>
            </a:r>
            <a:r>
              <a:rPr lang="tr-TR" dirty="0"/>
              <a:t>) .......... .</a:t>
            </a:r>
          </a:p>
          <a:p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podporządkowuj</a:t>
            </a:r>
            <a:r>
              <a:rPr lang="tr-TR" dirty="0"/>
              <a:t> </a:t>
            </a:r>
            <a:r>
              <a:rPr lang="tr-TR" dirty="0" err="1"/>
              <a:t>się</a:t>
            </a:r>
            <a:r>
              <a:rPr lang="tr-TR" dirty="0"/>
              <a:t> (</a:t>
            </a:r>
            <a:r>
              <a:rPr lang="tr-TR" dirty="0" err="1"/>
              <a:t>tata</a:t>
            </a:r>
            <a:r>
              <a:rPr lang="tr-TR" dirty="0"/>
              <a:t>) .......... </a:t>
            </a:r>
            <a:r>
              <a:rPr lang="tr-TR" dirty="0" err="1"/>
              <a:t>swojej</a:t>
            </a:r>
            <a:r>
              <a:rPr lang="tr-TR" dirty="0"/>
              <a:t> </a:t>
            </a:r>
            <a:r>
              <a:rPr lang="tr-TR" dirty="0" err="1"/>
              <a:t>dziewczyny</a:t>
            </a:r>
            <a:r>
              <a:rPr lang="tr-TR" dirty="0"/>
              <a:t>! </a:t>
            </a:r>
          </a:p>
          <a:p>
            <a:r>
              <a:rPr lang="tr-TR" dirty="0" err="1"/>
              <a:t>Zakochał</a:t>
            </a:r>
            <a:r>
              <a:rPr lang="tr-TR" dirty="0"/>
              <a:t> </a:t>
            </a:r>
            <a:r>
              <a:rPr lang="tr-TR" dirty="0" err="1"/>
              <a:t>się</a:t>
            </a:r>
            <a:r>
              <a:rPr lang="tr-TR" dirty="0"/>
              <a:t> w (</a:t>
            </a:r>
            <a:r>
              <a:rPr lang="tr-TR" dirty="0" err="1"/>
              <a:t>Dorota</a:t>
            </a:r>
            <a:r>
              <a:rPr lang="tr-TR" dirty="0"/>
              <a:t>) .......... </a:t>
            </a:r>
            <a:r>
              <a:rPr lang="tr-TR" dirty="0" err="1"/>
              <a:t>po</a:t>
            </a:r>
            <a:r>
              <a:rPr lang="tr-TR" dirty="0"/>
              <a:t> </a:t>
            </a:r>
            <a:r>
              <a:rPr lang="tr-TR" dirty="0" err="1"/>
              <a:t>dwóch</a:t>
            </a:r>
            <a:r>
              <a:rPr lang="tr-TR" dirty="0"/>
              <a:t> </a:t>
            </a:r>
            <a:r>
              <a:rPr lang="tr-TR" dirty="0" err="1"/>
              <a:t>spotkaniach</a:t>
            </a:r>
            <a:r>
              <a:rPr lang="tr-TR" dirty="0"/>
              <a:t>.</a:t>
            </a:r>
          </a:p>
          <a:p>
            <a:r>
              <a:rPr lang="tr-TR" dirty="0" err="1"/>
              <a:t>Mieszkam</a:t>
            </a:r>
            <a:r>
              <a:rPr lang="tr-TR" dirty="0"/>
              <a:t> </a:t>
            </a:r>
            <a:r>
              <a:rPr lang="tr-TR" dirty="0" err="1"/>
              <a:t>koło</a:t>
            </a:r>
            <a:r>
              <a:rPr lang="tr-TR" dirty="0"/>
              <a:t> (ona) .......... .</a:t>
            </a:r>
          </a:p>
          <a:p>
            <a:r>
              <a:rPr lang="tr-TR" dirty="0" err="1"/>
              <a:t>Poczekajmy</a:t>
            </a:r>
            <a:r>
              <a:rPr lang="tr-TR" dirty="0"/>
              <a:t> </a:t>
            </a:r>
            <a:r>
              <a:rPr lang="tr-TR" dirty="0" err="1"/>
              <a:t>na</a:t>
            </a:r>
            <a:r>
              <a:rPr lang="tr-TR" dirty="0"/>
              <a:t> (</a:t>
            </a:r>
            <a:r>
              <a:rPr lang="tr-TR" dirty="0" err="1"/>
              <a:t>goście</a:t>
            </a:r>
            <a:r>
              <a:rPr lang="tr-TR" dirty="0"/>
              <a:t>) .......... .</a:t>
            </a:r>
          </a:p>
          <a:p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przejmuj</a:t>
            </a:r>
            <a:r>
              <a:rPr lang="tr-TR" dirty="0"/>
              <a:t> </a:t>
            </a:r>
            <a:r>
              <a:rPr lang="tr-TR" dirty="0" err="1"/>
              <a:t>się</a:t>
            </a:r>
            <a:r>
              <a:rPr lang="tr-TR" dirty="0"/>
              <a:t> (</a:t>
            </a:r>
            <a:r>
              <a:rPr lang="tr-TR" dirty="0" err="1"/>
              <a:t>one</a:t>
            </a:r>
            <a:r>
              <a:rPr lang="tr-TR" dirty="0"/>
              <a:t>) .......... - </a:t>
            </a:r>
            <a:r>
              <a:rPr lang="tr-TR" dirty="0" err="1"/>
              <a:t>dają</a:t>
            </a:r>
            <a:r>
              <a:rPr lang="tr-TR" dirty="0"/>
              <a:t> </a:t>
            </a:r>
            <a:r>
              <a:rPr lang="tr-TR" dirty="0" err="1"/>
              <a:t>sobie</a:t>
            </a:r>
            <a:r>
              <a:rPr lang="tr-TR" dirty="0"/>
              <a:t> </a:t>
            </a:r>
            <a:r>
              <a:rPr lang="tr-TR" dirty="0" err="1"/>
              <a:t>radę</a:t>
            </a:r>
            <a:r>
              <a:rPr lang="tr-TR" dirty="0"/>
              <a:t>!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3319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ECCB494-1D45-684F-ADCA-7DB821F2C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Konu8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3E4A40-7A61-E842-984E-F156B0836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881" y="1208869"/>
            <a:ext cx="10345119" cy="4670724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Z (</a:t>
            </a:r>
            <a:r>
              <a:rPr lang="tr-TR" dirty="0" err="1"/>
              <a:t>oni</a:t>
            </a:r>
            <a:r>
              <a:rPr lang="tr-TR" dirty="0"/>
              <a:t>) .......... </a:t>
            </a:r>
            <a:r>
              <a:rPr lang="tr-TR" dirty="0" err="1"/>
              <a:t>nigdzie</a:t>
            </a:r>
            <a:r>
              <a:rPr lang="tr-TR" dirty="0"/>
              <a:t> </a:t>
            </a:r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pojadę</a:t>
            </a:r>
            <a:r>
              <a:rPr lang="tr-TR" dirty="0"/>
              <a:t>.</a:t>
            </a:r>
          </a:p>
          <a:p>
            <a:r>
              <a:rPr lang="tr-TR" dirty="0" err="1"/>
              <a:t>Porozmawiajmy</a:t>
            </a:r>
            <a:r>
              <a:rPr lang="tr-TR" dirty="0"/>
              <a:t> o (</a:t>
            </a:r>
            <a:r>
              <a:rPr lang="tr-TR" dirty="0" err="1"/>
              <a:t>nasi</a:t>
            </a:r>
            <a:r>
              <a:rPr lang="tr-TR" dirty="0"/>
              <a:t> </a:t>
            </a:r>
            <a:r>
              <a:rPr lang="tr-TR" dirty="0" err="1"/>
              <a:t>synowie</a:t>
            </a:r>
            <a:r>
              <a:rPr lang="tr-TR" dirty="0"/>
              <a:t>) .......... w </a:t>
            </a:r>
            <a:r>
              <a:rPr lang="tr-TR" dirty="0" err="1"/>
              <a:t>najbliższym</a:t>
            </a:r>
            <a:r>
              <a:rPr lang="tr-TR" dirty="0"/>
              <a:t> </a:t>
            </a:r>
            <a:r>
              <a:rPr lang="tr-TR" dirty="0" err="1"/>
              <a:t>czasie</a:t>
            </a:r>
            <a:r>
              <a:rPr lang="tr-TR" dirty="0"/>
              <a:t>.</a:t>
            </a:r>
          </a:p>
          <a:p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wierz</a:t>
            </a:r>
            <a:r>
              <a:rPr lang="tr-TR" dirty="0"/>
              <a:t> </a:t>
            </a:r>
            <a:r>
              <a:rPr lang="tr-TR" dirty="0" err="1"/>
              <a:t>nidgy</a:t>
            </a:r>
            <a:r>
              <a:rPr lang="tr-TR" dirty="0"/>
              <a:t> (on) .......... !</a:t>
            </a:r>
          </a:p>
          <a:p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zazdrość</a:t>
            </a:r>
            <a:r>
              <a:rPr lang="tr-TR" dirty="0"/>
              <a:t> (</a:t>
            </a:r>
            <a:r>
              <a:rPr lang="tr-TR" dirty="0" err="1"/>
              <a:t>Dorota</a:t>
            </a:r>
            <a:r>
              <a:rPr lang="tr-TR" dirty="0"/>
              <a:t>) .......... </a:t>
            </a:r>
            <a:r>
              <a:rPr lang="tr-TR" dirty="0" err="1"/>
              <a:t>męża</a:t>
            </a:r>
            <a:r>
              <a:rPr lang="tr-TR" dirty="0"/>
              <a:t>!</a:t>
            </a:r>
          </a:p>
          <a:p>
            <a:r>
              <a:rPr lang="tr-TR" dirty="0" err="1"/>
              <a:t>Zaproś</a:t>
            </a:r>
            <a:r>
              <a:rPr lang="tr-TR" dirty="0"/>
              <a:t> (</a:t>
            </a:r>
            <a:r>
              <a:rPr lang="tr-TR" dirty="0" err="1"/>
              <a:t>koleżanki</a:t>
            </a:r>
            <a:r>
              <a:rPr lang="tr-TR" dirty="0"/>
              <a:t>) .......... </a:t>
            </a:r>
            <a:r>
              <a:rPr lang="tr-TR" dirty="0" err="1"/>
              <a:t>na</a:t>
            </a:r>
            <a:r>
              <a:rPr lang="tr-TR" dirty="0"/>
              <a:t> </a:t>
            </a:r>
            <a:r>
              <a:rPr lang="tr-TR" dirty="0" err="1"/>
              <a:t>obiad</a:t>
            </a:r>
            <a:r>
              <a:rPr lang="tr-TR" dirty="0"/>
              <a:t>, a (</a:t>
            </a:r>
            <a:r>
              <a:rPr lang="tr-TR" dirty="0" err="1"/>
              <a:t>koledzy</a:t>
            </a:r>
            <a:r>
              <a:rPr lang="tr-TR" dirty="0"/>
              <a:t>) .......... </a:t>
            </a:r>
            <a:r>
              <a:rPr lang="tr-TR" dirty="0" err="1"/>
              <a:t>na</a:t>
            </a:r>
            <a:r>
              <a:rPr lang="tr-TR" dirty="0"/>
              <a:t> </a:t>
            </a:r>
            <a:r>
              <a:rPr lang="tr-TR" dirty="0" err="1"/>
              <a:t>kolację</a:t>
            </a:r>
            <a:r>
              <a:rPr lang="tr-TR" dirty="0"/>
              <a:t>.</a:t>
            </a:r>
          </a:p>
          <a:p>
            <a:r>
              <a:rPr lang="tr-TR" dirty="0" err="1"/>
              <a:t>Babcia</a:t>
            </a:r>
            <a:r>
              <a:rPr lang="tr-TR" dirty="0"/>
              <a:t> </a:t>
            </a:r>
            <a:r>
              <a:rPr lang="tr-TR" dirty="0" err="1"/>
              <a:t>chwali</a:t>
            </a:r>
            <a:r>
              <a:rPr lang="tr-TR" dirty="0"/>
              <a:t> </a:t>
            </a:r>
            <a:r>
              <a:rPr lang="tr-TR" dirty="0" err="1"/>
              <a:t>się</a:t>
            </a:r>
            <a:r>
              <a:rPr lang="tr-TR" dirty="0"/>
              <a:t> (</a:t>
            </a:r>
            <a:r>
              <a:rPr lang="tr-TR" dirty="0" err="1"/>
              <a:t>wnuczka</a:t>
            </a:r>
            <a:r>
              <a:rPr lang="tr-TR" dirty="0"/>
              <a:t>) .......... </a:t>
            </a:r>
            <a:r>
              <a:rPr lang="tr-TR" dirty="0" err="1"/>
              <a:t>przy</a:t>
            </a:r>
            <a:r>
              <a:rPr lang="tr-TR" dirty="0"/>
              <a:t> </a:t>
            </a:r>
            <a:r>
              <a:rPr lang="tr-TR" dirty="0" err="1"/>
              <a:t>każdej</a:t>
            </a:r>
            <a:r>
              <a:rPr lang="tr-TR" dirty="0"/>
              <a:t> </a:t>
            </a:r>
            <a:r>
              <a:rPr lang="tr-TR" dirty="0" err="1"/>
              <a:t>okazji</a:t>
            </a:r>
            <a:r>
              <a:rPr lang="tr-TR" dirty="0"/>
              <a:t>. </a:t>
            </a:r>
            <a:r>
              <a:rPr lang="tr-TR" dirty="0" err="1"/>
              <a:t>Słucham</a:t>
            </a:r>
            <a:r>
              <a:rPr lang="tr-TR" dirty="0"/>
              <a:t> (ta </a:t>
            </a:r>
            <a:r>
              <a:rPr lang="tr-TR" dirty="0" err="1"/>
              <a:t>płyta</a:t>
            </a:r>
            <a:r>
              <a:rPr lang="tr-TR" dirty="0"/>
              <a:t>) .......... od </a:t>
            </a:r>
            <a:r>
              <a:rPr lang="tr-TR" dirty="0" err="1"/>
              <a:t>rana</a:t>
            </a:r>
            <a:r>
              <a:rPr lang="tr-TR" dirty="0"/>
              <a:t>.</a:t>
            </a:r>
          </a:p>
          <a:p>
            <a:r>
              <a:rPr lang="tr-TR" dirty="0" err="1"/>
              <a:t>Dziweczyna</a:t>
            </a:r>
            <a:r>
              <a:rPr lang="tr-TR" dirty="0"/>
              <a:t> </a:t>
            </a:r>
            <a:r>
              <a:rPr lang="tr-TR" dirty="0" err="1"/>
              <a:t>ma</a:t>
            </a:r>
            <a:r>
              <a:rPr lang="tr-TR" dirty="0"/>
              <a:t> </a:t>
            </a:r>
            <a:r>
              <a:rPr lang="tr-TR" dirty="0" err="1"/>
              <a:t>grypę</a:t>
            </a:r>
            <a:r>
              <a:rPr lang="tr-TR" dirty="0"/>
              <a:t> - </a:t>
            </a:r>
            <a:r>
              <a:rPr lang="tr-TR" dirty="0" err="1"/>
              <a:t>zaraziła</a:t>
            </a:r>
            <a:r>
              <a:rPr lang="tr-TR" dirty="0"/>
              <a:t> </a:t>
            </a:r>
            <a:r>
              <a:rPr lang="tr-TR" dirty="0" err="1"/>
              <a:t>się</a:t>
            </a:r>
            <a:r>
              <a:rPr lang="tr-TR" dirty="0"/>
              <a:t> (ona) ..........od </a:t>
            </a:r>
            <a:r>
              <a:rPr lang="tr-TR" dirty="0" err="1"/>
              <a:t>kolegi</a:t>
            </a:r>
            <a:r>
              <a:rPr lang="tr-TR" dirty="0"/>
              <a:t>.</a:t>
            </a:r>
          </a:p>
          <a:p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ufaj</a:t>
            </a:r>
            <a:r>
              <a:rPr lang="tr-TR" dirty="0"/>
              <a:t> (on i ona) .......... i …………. !</a:t>
            </a:r>
          </a:p>
          <a:p>
            <a:r>
              <a:rPr lang="tr-TR" dirty="0" err="1"/>
              <a:t>Niech</a:t>
            </a:r>
            <a:r>
              <a:rPr lang="tr-TR" dirty="0"/>
              <a:t> </a:t>
            </a:r>
            <a:r>
              <a:rPr lang="tr-TR" dirty="0" err="1"/>
              <a:t>pomaga</a:t>
            </a:r>
            <a:r>
              <a:rPr lang="tr-TR" dirty="0"/>
              <a:t> (</a:t>
            </a:r>
            <a:r>
              <a:rPr lang="tr-TR" dirty="0" err="1"/>
              <a:t>ja</a:t>
            </a:r>
            <a:r>
              <a:rPr lang="tr-TR" dirty="0"/>
              <a:t>) ..........!</a:t>
            </a:r>
          </a:p>
          <a:p>
            <a:r>
              <a:rPr lang="tr-TR" dirty="0" err="1"/>
              <a:t>Myślał</a:t>
            </a:r>
            <a:r>
              <a:rPr lang="tr-TR" dirty="0"/>
              <a:t> </a:t>
            </a:r>
            <a:r>
              <a:rPr lang="tr-TR" dirty="0" err="1"/>
              <a:t>ostatnio</a:t>
            </a:r>
            <a:r>
              <a:rPr lang="tr-TR" dirty="0"/>
              <a:t> </a:t>
            </a:r>
            <a:r>
              <a:rPr lang="tr-TR" dirty="0" err="1"/>
              <a:t>dużo</a:t>
            </a:r>
            <a:r>
              <a:rPr lang="tr-TR" dirty="0"/>
              <a:t> o (ona) .......... .</a:t>
            </a:r>
          </a:p>
          <a:p>
            <a:r>
              <a:rPr lang="tr-TR" dirty="0" err="1"/>
              <a:t>Spotkajmy</a:t>
            </a:r>
            <a:r>
              <a:rPr lang="tr-TR" dirty="0"/>
              <a:t> </a:t>
            </a:r>
            <a:r>
              <a:rPr lang="tr-TR" dirty="0" err="1"/>
              <a:t>się</a:t>
            </a:r>
            <a:r>
              <a:rPr lang="tr-TR" dirty="0"/>
              <a:t> u (</a:t>
            </a:r>
            <a:r>
              <a:rPr lang="tr-TR" dirty="0" err="1"/>
              <a:t>ja</a:t>
            </a:r>
            <a:r>
              <a:rPr lang="tr-TR" dirty="0"/>
              <a:t>) .......... o </a:t>
            </a:r>
            <a:r>
              <a:rPr lang="tr-TR" dirty="0" err="1"/>
              <a:t>siódmej</a:t>
            </a:r>
            <a:r>
              <a:rPr lang="tr-TR" dirty="0"/>
              <a:t>.</a:t>
            </a:r>
          </a:p>
          <a:p>
            <a:r>
              <a:rPr lang="tr-TR" dirty="0" err="1"/>
              <a:t>Proszę</a:t>
            </a:r>
            <a:r>
              <a:rPr lang="tr-TR" dirty="0"/>
              <a:t> </a:t>
            </a:r>
            <a:r>
              <a:rPr lang="tr-TR" dirty="0" err="1"/>
              <a:t>zapytać</a:t>
            </a:r>
            <a:r>
              <a:rPr lang="tr-TR" dirty="0"/>
              <a:t> (</a:t>
            </a:r>
            <a:r>
              <a:rPr lang="tr-TR" dirty="0" err="1"/>
              <a:t>policjanci</a:t>
            </a:r>
            <a:r>
              <a:rPr lang="tr-TR" dirty="0"/>
              <a:t>) .......... o </a:t>
            </a:r>
            <a:r>
              <a:rPr lang="tr-TR" dirty="0" err="1"/>
              <a:t>drogę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5225693"/>
      </p:ext>
    </p:extLst>
  </p:cSld>
  <p:clrMapOvr>
    <a:masterClrMapping/>
  </p:clrMapOvr>
</p:sld>
</file>

<file path=ppt/theme/theme1.xml><?xml version="1.0" encoding="utf-8"?>
<a:theme xmlns:a="http://schemas.openxmlformats.org/drawingml/2006/main" name="Rozet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Rozet</Template>
  <TotalTime>1</TotalTime>
  <Words>373</Words>
  <Application>Microsoft Macintosh PowerPoint</Application>
  <PresentationFormat>Geniş ekran</PresentationFormat>
  <Paragraphs>88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Gill Sans MT</vt:lpstr>
      <vt:lpstr>Impact</vt:lpstr>
      <vt:lpstr>Open Sans</vt:lpstr>
      <vt:lpstr>Rozet</vt:lpstr>
      <vt:lpstr>Zaimki Osobowe   </vt:lpstr>
      <vt:lpstr>Konu 8 devamı</vt:lpstr>
      <vt:lpstr>Konu8 Devamı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Zaimki Osobowe   </dc:title>
  <dc:creator>Saadet Buyuk Guler</dc:creator>
  <cp:lastModifiedBy>Saadet Buyuk Guler</cp:lastModifiedBy>
  <cp:revision>1</cp:revision>
  <dcterms:created xsi:type="dcterms:W3CDTF">2020-05-19T09:15:06Z</dcterms:created>
  <dcterms:modified xsi:type="dcterms:W3CDTF">2020-05-19T09:17:06Z</dcterms:modified>
</cp:coreProperties>
</file>