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0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92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9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62F8C1-9C66-814C-AA8F-34A9D81F27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38DF2C9-FB2D-5444-9E14-3DFC50C9B5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</p:spTree>
    <p:extLst>
      <p:ext uri="{BB962C8B-B14F-4D97-AF65-F5344CB8AC3E}">
        <p14:creationId xmlns:p14="http://schemas.microsoft.com/office/powerpoint/2010/main" val="819293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5298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033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75648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art. 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118. </a:t>
            </a:r>
          </a:p>
        </p:txBody>
      </p:sp>
    </p:spTree>
    <p:extLst>
      <p:ext uri="{BB962C8B-B14F-4D97-AF65-F5344CB8AC3E}">
        <p14:creationId xmlns:p14="http://schemas.microsoft.com/office/powerpoint/2010/main" val="2146906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maturity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restricted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45639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stop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463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sub-bracnh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art. 118-494.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79675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patrimony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495-682.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perliminary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1452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4th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683-1027.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on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704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Exxcept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25038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clausus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157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0497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646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fifth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400925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unjust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enrichment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non-execution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7794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derogat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1420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858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background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i="1" dirty="0"/>
              <a:t>«</a:t>
            </a:r>
            <a:r>
              <a:rPr lang="tr-TR" i="1" dirty="0" err="1"/>
              <a:t>In</a:t>
            </a:r>
            <a:r>
              <a:rPr lang="tr-TR" i="1" dirty="0"/>
              <a:t> </a:t>
            </a:r>
            <a:r>
              <a:rPr lang="tr-TR" i="1" dirty="0" err="1"/>
              <a:t>ealry</a:t>
            </a:r>
            <a:r>
              <a:rPr lang="tr-TR" i="1" dirty="0"/>
              <a:t> </a:t>
            </a:r>
            <a:r>
              <a:rPr lang="tr-TR" i="1" dirty="0" err="1"/>
              <a:t>ages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humanity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main </a:t>
            </a:r>
            <a:r>
              <a:rPr lang="tr-TR" i="1" dirty="0" err="1"/>
              <a:t>sanction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revenge</a:t>
            </a:r>
            <a:r>
              <a:rPr lang="tr-TR" i="1" dirty="0"/>
              <a:t> </a:t>
            </a:r>
            <a:r>
              <a:rPr lang="tr-TR" i="1" dirty="0" err="1"/>
              <a:t>from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person</a:t>
            </a:r>
            <a:r>
              <a:rPr lang="tr-TR" i="1" dirty="0"/>
              <a:t>. </a:t>
            </a:r>
            <a:r>
              <a:rPr lang="tr-TR" i="1" dirty="0" err="1"/>
              <a:t>Than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condemnation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criminals</a:t>
            </a:r>
            <a:r>
              <a:rPr lang="tr-TR" i="1" dirty="0"/>
              <a:t> has </a:t>
            </a:r>
            <a:r>
              <a:rPr lang="tr-TR" i="1" dirty="0" err="1"/>
              <a:t>begun</a:t>
            </a:r>
            <a:r>
              <a:rPr lang="tr-TR" i="1" dirty="0"/>
              <a:t>. </a:t>
            </a:r>
            <a:r>
              <a:rPr lang="tr-TR" i="1" dirty="0" err="1"/>
              <a:t>After</a:t>
            </a:r>
            <a:r>
              <a:rPr lang="tr-TR" i="1" dirty="0"/>
              <a:t> </a:t>
            </a:r>
            <a:r>
              <a:rPr lang="tr-TR" i="1" dirty="0" err="1"/>
              <a:t>these</a:t>
            </a:r>
            <a:r>
              <a:rPr lang="tr-TR" i="1" dirty="0"/>
              <a:t> </a:t>
            </a:r>
            <a:r>
              <a:rPr lang="tr-TR" i="1" dirty="0" err="1"/>
              <a:t>period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procedure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complaint</a:t>
            </a:r>
            <a:r>
              <a:rPr lang="tr-TR" i="1" dirty="0"/>
              <a:t> </a:t>
            </a:r>
            <a:r>
              <a:rPr lang="tr-TR" i="1" dirty="0" err="1"/>
              <a:t>by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victim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judge</a:t>
            </a:r>
            <a:r>
              <a:rPr lang="tr-TR" i="1" dirty="0"/>
              <a:t> has </a:t>
            </a:r>
            <a:r>
              <a:rPr lang="tr-TR" i="1" dirty="0" err="1"/>
              <a:t>accepted</a:t>
            </a:r>
            <a:r>
              <a:rPr lang="tr-TR" i="1" dirty="0"/>
              <a:t>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logic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a </a:t>
            </a:r>
            <a:r>
              <a:rPr lang="tr-TR" i="1" dirty="0" err="1"/>
              <a:t>crime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only</a:t>
            </a:r>
            <a:r>
              <a:rPr lang="tr-TR" i="1" dirty="0"/>
              <a:t> </a:t>
            </a:r>
            <a:r>
              <a:rPr lang="tr-TR" i="1" dirty="0" err="1"/>
              <a:t>commited</a:t>
            </a:r>
            <a:r>
              <a:rPr lang="tr-TR" i="1" dirty="0"/>
              <a:t>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victim</a:t>
            </a:r>
            <a:r>
              <a:rPr lang="tr-TR" i="1" dirty="0"/>
              <a:t>. </a:t>
            </a:r>
            <a:r>
              <a:rPr lang="tr-TR" i="1" dirty="0" err="1"/>
              <a:t>In</a:t>
            </a:r>
            <a:r>
              <a:rPr lang="tr-TR" i="1" dirty="0"/>
              <a:t> time, it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seen</a:t>
            </a:r>
            <a:r>
              <a:rPr lang="tr-TR" i="1" dirty="0"/>
              <a:t> </a:t>
            </a:r>
            <a:r>
              <a:rPr lang="tr-TR" i="1" dirty="0" err="1"/>
              <a:t>than</a:t>
            </a:r>
            <a:r>
              <a:rPr lang="tr-TR" i="1" dirty="0"/>
              <a:t> </a:t>
            </a:r>
            <a:r>
              <a:rPr lang="tr-TR" i="1" dirty="0" err="1"/>
              <a:t>there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also</a:t>
            </a:r>
            <a:r>
              <a:rPr lang="tr-TR" i="1" dirty="0"/>
              <a:t> </a:t>
            </a:r>
            <a:r>
              <a:rPr lang="tr-TR" i="1" dirty="0" err="1"/>
              <a:t>some</a:t>
            </a:r>
            <a:r>
              <a:rPr lang="tr-TR" i="1" dirty="0"/>
              <a:t> </a:t>
            </a:r>
            <a:r>
              <a:rPr lang="tr-TR" i="1" dirty="0" err="1"/>
              <a:t>other</a:t>
            </a:r>
            <a:r>
              <a:rPr lang="tr-TR" i="1" dirty="0"/>
              <a:t> </a:t>
            </a:r>
            <a:r>
              <a:rPr lang="tr-TR" i="1" dirty="0" err="1"/>
              <a:t>types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crime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affecting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i="1" dirty="0"/>
              <a:t> but not an </a:t>
            </a:r>
            <a:r>
              <a:rPr lang="tr-TR" i="1" dirty="0" err="1"/>
              <a:t>only</a:t>
            </a:r>
            <a:r>
              <a:rPr lang="tr-TR" i="1" dirty="0"/>
              <a:t> </a:t>
            </a:r>
            <a:r>
              <a:rPr lang="tr-TR" i="1" dirty="0" err="1"/>
              <a:t>person</a:t>
            </a:r>
            <a:r>
              <a:rPr lang="tr-TR" i="1" dirty="0"/>
              <a:t>.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those</a:t>
            </a:r>
            <a:r>
              <a:rPr lang="tr-TR" i="1" dirty="0"/>
              <a:t> </a:t>
            </a:r>
            <a:r>
              <a:rPr lang="tr-TR" i="1" dirty="0" err="1"/>
              <a:t>crimes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complaint</a:t>
            </a:r>
            <a:r>
              <a:rPr lang="tr-TR" i="1" dirty="0"/>
              <a:t> of </a:t>
            </a:r>
            <a:r>
              <a:rPr lang="tr-TR" i="1" dirty="0" err="1"/>
              <a:t>everybody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needed</a:t>
            </a:r>
            <a:r>
              <a:rPr lang="tr-TR" i="1" dirty="0"/>
              <a:t>. </a:t>
            </a:r>
            <a:r>
              <a:rPr lang="tr-TR" i="1" dirty="0" err="1"/>
              <a:t>After</a:t>
            </a:r>
            <a:r>
              <a:rPr lang="tr-TR" i="1" dirty="0"/>
              <a:t> </a:t>
            </a:r>
            <a:r>
              <a:rPr lang="tr-TR" i="1" dirty="0" err="1"/>
              <a:t>these</a:t>
            </a:r>
            <a:r>
              <a:rPr lang="tr-TR" i="1" dirty="0"/>
              <a:t> </a:t>
            </a:r>
            <a:r>
              <a:rPr lang="tr-TR" i="1" dirty="0" err="1"/>
              <a:t>era</a:t>
            </a:r>
            <a:r>
              <a:rPr lang="tr-TR" i="1" dirty="0"/>
              <a:t>, </a:t>
            </a:r>
            <a:r>
              <a:rPr lang="tr-TR" i="1" dirty="0" err="1"/>
              <a:t>because</a:t>
            </a:r>
            <a:r>
              <a:rPr lang="tr-TR" i="1" dirty="0"/>
              <a:t> it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practically</a:t>
            </a:r>
            <a:r>
              <a:rPr lang="tr-TR" i="1" dirty="0"/>
              <a:t> </a:t>
            </a:r>
            <a:r>
              <a:rPr lang="tr-TR" i="1" dirty="0" err="1"/>
              <a:t>impossible</a:t>
            </a:r>
            <a:r>
              <a:rPr lang="tr-TR" i="1" dirty="0"/>
              <a:t>, </a:t>
            </a:r>
            <a:r>
              <a:rPr lang="tr-TR" i="1" dirty="0" err="1"/>
              <a:t>many</a:t>
            </a:r>
            <a:r>
              <a:rPr lang="tr-TR" i="1" dirty="0"/>
              <a:t> </a:t>
            </a:r>
            <a:r>
              <a:rPr lang="tr-TR" i="1" dirty="0" err="1"/>
              <a:t>crimes</a:t>
            </a:r>
            <a:r>
              <a:rPr lang="tr-TR" i="1" dirty="0"/>
              <a:t>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i="1" dirty="0"/>
              <a:t> </a:t>
            </a:r>
            <a:r>
              <a:rPr lang="tr-TR" i="1" dirty="0" err="1"/>
              <a:t>hasn’t</a:t>
            </a:r>
            <a:r>
              <a:rPr lang="tr-TR" i="1" dirty="0"/>
              <a:t> </a:t>
            </a:r>
            <a:r>
              <a:rPr lang="tr-TR" i="1" dirty="0" err="1"/>
              <a:t>been</a:t>
            </a:r>
            <a:r>
              <a:rPr lang="tr-TR" i="1" dirty="0"/>
              <a:t> </a:t>
            </a:r>
            <a:r>
              <a:rPr lang="tr-TR" i="1" dirty="0" err="1"/>
              <a:t>complainted</a:t>
            </a:r>
            <a:r>
              <a:rPr lang="tr-TR" i="1" dirty="0"/>
              <a:t>. </a:t>
            </a:r>
            <a:r>
              <a:rPr lang="tr-TR" i="1" dirty="0" err="1"/>
              <a:t>Because</a:t>
            </a:r>
            <a:r>
              <a:rPr lang="tr-TR" i="1" dirty="0"/>
              <a:t> of </a:t>
            </a:r>
            <a:r>
              <a:rPr lang="tr-TR" i="1" dirty="0" err="1"/>
              <a:t>that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order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i="1" dirty="0"/>
              <a:t> has </a:t>
            </a:r>
            <a:r>
              <a:rPr lang="tr-TR" i="1" dirty="0" err="1"/>
              <a:t>fallen</a:t>
            </a:r>
            <a:r>
              <a:rPr lang="tr-TR" i="1" dirty="0"/>
              <a:t>. </a:t>
            </a:r>
            <a:r>
              <a:rPr lang="tr-TR" i="1" dirty="0" err="1"/>
              <a:t>Also</a:t>
            </a:r>
            <a:r>
              <a:rPr lang="tr-TR" i="1" dirty="0"/>
              <a:t>, </a:t>
            </a:r>
            <a:r>
              <a:rPr lang="tr-TR" i="1" dirty="0" err="1"/>
              <a:t>behaviors</a:t>
            </a:r>
            <a:r>
              <a:rPr lang="tr-TR" i="1" dirty="0"/>
              <a:t>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religion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also</a:t>
            </a:r>
            <a:r>
              <a:rPr lang="tr-TR" i="1" dirty="0"/>
              <a:t> </a:t>
            </a:r>
            <a:r>
              <a:rPr lang="tr-TR" i="1" dirty="0" err="1"/>
              <a:t>considered</a:t>
            </a:r>
            <a:r>
              <a:rPr lang="tr-TR" i="1" dirty="0"/>
              <a:t> as </a:t>
            </a:r>
            <a:r>
              <a:rPr lang="tr-TR" i="1" dirty="0" err="1"/>
              <a:t>crimes</a:t>
            </a:r>
            <a:r>
              <a:rPr lang="tr-TR" i="1" dirty="0"/>
              <a:t>. </a:t>
            </a:r>
            <a:r>
              <a:rPr lang="tr-TR" i="1" dirty="0" err="1"/>
              <a:t>Than</a:t>
            </a:r>
            <a:r>
              <a:rPr lang="tr-TR" i="1" dirty="0"/>
              <a:t> in time, it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accepted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</a:t>
            </a:r>
            <a:r>
              <a:rPr lang="tr-TR" i="1" dirty="0" err="1"/>
              <a:t>crimes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braeches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public</a:t>
            </a:r>
            <a:r>
              <a:rPr lang="tr-TR" i="1" dirty="0"/>
              <a:t> </a:t>
            </a:r>
            <a:r>
              <a:rPr lang="tr-TR" i="1" dirty="0" err="1"/>
              <a:t>order</a:t>
            </a:r>
            <a:r>
              <a:rPr lang="tr-TR" i="1" dirty="0"/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31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whcih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462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Compulsory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enforcement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debetor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her/his/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2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Someone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patriomony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compansate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6031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Inexistence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invailidty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invalidity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04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classifictaion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systematization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tribunals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2744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371</TotalTime>
  <Words>1531</Words>
  <Application>Microsoft Macintosh PowerPoint</Application>
  <PresentationFormat>Geniş ekran</PresentationFormat>
  <Paragraphs>97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Gill Sans MT</vt:lpstr>
      <vt:lpstr>Times New Roman</vt:lpstr>
      <vt:lpstr>Galeri</vt:lpstr>
      <vt:lpstr>Introductıon to cıvıl law and persons</vt:lpstr>
      <vt:lpstr>Rules of the Social Order IV</vt:lpstr>
      <vt:lpstr>Rules of the Social Order IV</vt:lpstr>
      <vt:lpstr>Rules of the Social Order IV</vt:lpstr>
      <vt:lpstr>Rules of the Social Order IV</vt:lpstr>
      <vt:lpstr>Rules of the Social Order IV</vt:lpstr>
      <vt:lpstr>Rules of the Social Order IV</vt:lpstr>
      <vt:lpstr>Rules of the Social Order IV</vt:lpstr>
      <vt:lpstr>Branches of Law I</vt:lpstr>
      <vt:lpstr>Branches of Law I</vt:lpstr>
      <vt:lpstr>Branches of Law I</vt:lpstr>
      <vt:lpstr>Branches of Law I</vt:lpstr>
      <vt:lpstr>Branches of Law I</vt:lpstr>
      <vt:lpstr>Branches of Law I</vt:lpstr>
      <vt:lpstr>Branches of Law I</vt:lpstr>
      <vt:lpstr>Branches of Law II</vt:lpstr>
      <vt:lpstr>Branches of Law II</vt:lpstr>
      <vt:lpstr>Branches of Law II</vt:lpstr>
      <vt:lpstr>Branches of Law II</vt:lpstr>
      <vt:lpstr>Branches of Law II</vt:lpstr>
      <vt:lpstr>Branches of Law II</vt:lpstr>
      <vt:lpstr>Branches of Law 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21</cp:revision>
  <dcterms:created xsi:type="dcterms:W3CDTF">2020-11-21T14:53:45Z</dcterms:created>
  <dcterms:modified xsi:type="dcterms:W3CDTF">2021-03-16T09:45:04Z</dcterms:modified>
</cp:coreProperties>
</file>