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08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6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6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04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87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02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0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2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64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8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6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2B0A8A-B3CE-4AF9-8459-F19671EF80BF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0629EF-B2FC-4160-B31F-740D7D0110F7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2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9D10D-E13F-4726-9BF9-1D64463EAF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Yeni Atina Edebiyat Ekolü (1880-1922)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76FA8-D4AB-4ACC-B27F-E9D2BBCC8D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83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4E046-AAD5-40CE-BFAE-14CC41E5A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Grigorios</a:t>
            </a:r>
            <a:r>
              <a:rPr lang="tr-TR" dirty="0"/>
              <a:t> </a:t>
            </a:r>
            <a:r>
              <a:rPr lang="tr-TR" dirty="0" err="1"/>
              <a:t>Ksenopoulos</a:t>
            </a:r>
            <a:r>
              <a:rPr lang="tr-TR" dirty="0"/>
              <a:t> (1867 – 1951)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D5C43-EE0B-4248-A318-F5CC3BBC7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Önce hikayeler yazdı, 20. yy başlarında ilk şehri romanı yazarı oldu.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Gerçekçi bir şekilde toplumu ve sınıfların arasındaki çatışmaları betimliyor.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Aşk, kadınlar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544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F34A2-5B88-4E4A-89D2-9E3A183D5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Atina Ekolü (1880-1922)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4428E-230B-4D1C-819E-E32790EEC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Yeni Atina Ekolü, Yedi Adalar Ekolü ve Atina Romantik </a:t>
            </a:r>
            <a:r>
              <a:rPr lang="tr-TR" sz="2400" dirty="0" err="1"/>
              <a:t>Ekolü’nün</a:t>
            </a:r>
            <a:r>
              <a:rPr lang="tr-TR" sz="2400" dirty="0"/>
              <a:t> birleşmesinden sonra ortaya çıkıyor.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40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0E61-9CF1-4EFD-AEF7-2B791D9A0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Şiirde </a:t>
            </a:r>
            <a:r>
              <a:rPr lang="tr-TR" dirty="0" err="1"/>
              <a:t>Parnasizm</a:t>
            </a:r>
            <a:br>
              <a:rPr lang="tr-TR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9FA62-F14C-47BB-A5A3-9A77A7B6B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19. yy ortasında Fransa’da ortaya çıkan şiir akımı.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Romantizme tepki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Düşünceler, ayrıntılı ve nesnel betimlemeler, duyguların reddedilişi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Eski Yunan ve Latin </a:t>
            </a:r>
            <a:r>
              <a:rPr lang="tr-TR" sz="2400" dirty="0" err="1"/>
              <a:t>mitolojosine</a:t>
            </a:r>
            <a:r>
              <a:rPr lang="tr-TR" sz="2400" dirty="0"/>
              <a:t> büyük hayranlık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Stile ve şekle özen </a:t>
            </a:r>
            <a:r>
              <a:rPr lang="tr-TR" sz="2400" dirty="0" err="1"/>
              <a:t>gösteriyoralar</a:t>
            </a:r>
            <a:r>
              <a:rPr lang="tr-TR" sz="2400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8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460FF-030D-496A-9452-980F023DA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Şiirde Sembolizm</a:t>
            </a:r>
            <a:br>
              <a:rPr lang="tr-TR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82D2F-B139-4C17-B456-7500B1E7C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19. yüzyılında Fransa’da ortaya çıktı.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Sembolistler insanın iç dünyasında yönelmişler.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Sembolistler duygularını anlatmak için sembol/simgeler kullanıyor.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Şiirlerin </a:t>
            </a:r>
            <a:r>
              <a:rPr lang="tr-TR" sz="2400" dirty="0" err="1"/>
              <a:t>müzikselliğine</a:t>
            </a:r>
            <a:r>
              <a:rPr lang="tr-TR" sz="2400" dirty="0"/>
              <a:t> önem verildi</a:t>
            </a:r>
          </a:p>
        </p:txBody>
      </p:sp>
    </p:spTree>
    <p:extLst>
      <p:ext uri="{BB962C8B-B14F-4D97-AF65-F5344CB8AC3E}">
        <p14:creationId xmlns:p14="http://schemas.microsoft.com/office/powerpoint/2010/main" val="60191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747EF-47E8-421C-8910-354A5BDA6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Kostis</a:t>
            </a:r>
            <a:r>
              <a:rPr lang="tr-TR" dirty="0"/>
              <a:t> </a:t>
            </a:r>
            <a:r>
              <a:rPr lang="tr-TR" dirty="0" err="1"/>
              <a:t>Palamas</a:t>
            </a:r>
            <a:r>
              <a:rPr lang="tr-TR" dirty="0"/>
              <a:t> (1859-1943)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B64C9-C2CC-4D5B-A160-39446A458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Dönemin öncü şairi.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 halkının tarihsel devamlığı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Ev yaşamını ve yalnızlığı konu alan lirik şiirler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Avrupa akımları ve Yunan geleneği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On iki Çingene şarkısı (1907): ulusun eski faciaları ve acıları </a:t>
            </a:r>
            <a:br>
              <a:rPr lang="tr-TR" sz="2400" dirty="0"/>
            </a:br>
            <a:r>
              <a:rPr lang="tr-TR" sz="2400" dirty="0"/>
              <a:t>unutma isteğini ve daha görkemli bir gelenek için umutlarını ifade ediyor.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0023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2CEF3-D557-4174-BBF4-2BCDBBF3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Düzyazı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EC5A3-DE15-4D8A-A962-B344954A8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En çok öyküler yazılır.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Taşra yaşamı, halkın gelenekleri ve görenekleri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‘</a:t>
            </a:r>
            <a:r>
              <a:rPr lang="tr-TR" sz="2400" dirty="0" err="1"/>
              <a:t>Estia</a:t>
            </a:r>
            <a:r>
              <a:rPr lang="tr-TR" sz="2400" dirty="0"/>
              <a:t>’ dergisi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Realizm akımından etkileniyor </a:t>
            </a:r>
            <a:endParaRPr lang="tr-TR" sz="2800" dirty="0"/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2200" dirty="0"/>
              <a:t> Edebiyat duyguyu ve gerçek dişi konularını bırakılmalı, gerçeği anlatılmalıdır.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sz="2200" dirty="0"/>
              <a:t> Toplumun kötü taraflarını da anlatılmalıdır.</a:t>
            </a:r>
            <a:endParaRPr lang="tr-TR" sz="2800" dirty="0"/>
          </a:p>
          <a:p>
            <a:pPr lvl="2">
              <a:buFont typeface="Wingdings" panose="05000000000000000000" pitchFamily="2" charset="2"/>
              <a:buChar char="v"/>
            </a:pPr>
            <a:endParaRPr lang="tr-TR" sz="1200" dirty="0"/>
          </a:p>
          <a:p>
            <a:pPr marL="0" indent="0">
              <a:buNone/>
            </a:pPr>
            <a:r>
              <a:rPr lang="tr-TR" sz="1800" dirty="0"/>
              <a:t>	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28673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9B92E-AD5C-4D79-A44C-BA3D80D6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Yeorgios</a:t>
            </a:r>
            <a:r>
              <a:rPr lang="tr-TR" dirty="0"/>
              <a:t> </a:t>
            </a:r>
            <a:r>
              <a:rPr lang="tr-TR" dirty="0" err="1"/>
              <a:t>Viziinos</a:t>
            </a:r>
            <a:r>
              <a:rPr lang="tr-TR" dirty="0"/>
              <a:t> (1849-1896)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181B6-17EA-4568-9E8C-C0B3BD5A6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 </a:t>
            </a:r>
            <a:r>
              <a:rPr lang="tr-TR" sz="2400" dirty="0"/>
              <a:t>Realizm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Hem </a:t>
            </a:r>
            <a:r>
              <a:rPr lang="tr-TR" sz="2400" dirty="0" err="1"/>
              <a:t>katharevusa</a:t>
            </a:r>
            <a:r>
              <a:rPr lang="tr-TR" sz="2400" dirty="0"/>
              <a:t> hem </a:t>
            </a:r>
            <a:r>
              <a:rPr lang="tr-TR" sz="2400" dirty="0" err="1"/>
              <a:t>dimotiki</a:t>
            </a:r>
            <a:r>
              <a:rPr lang="tr-TR" sz="2400" dirty="0"/>
              <a:t> kullanıyor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Birinci kişili anlatım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Kişilerim psikolojik halleriyle ilgilenir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Kendi deneyimi ve anıları da kullanır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Annemin Günahı, </a:t>
            </a:r>
            <a:r>
              <a:rPr lang="en-GB" sz="2400" dirty="0" err="1"/>
              <a:t>Hayatının</a:t>
            </a:r>
            <a:r>
              <a:rPr lang="en-GB" sz="2400" dirty="0"/>
              <a:t> </a:t>
            </a:r>
            <a:r>
              <a:rPr lang="en-GB" sz="2400" dirty="0" err="1"/>
              <a:t>Biricik</a:t>
            </a:r>
            <a:r>
              <a:rPr lang="en-GB" sz="2400" dirty="0"/>
              <a:t> </a:t>
            </a:r>
            <a:r>
              <a:rPr lang="en-GB" sz="2400" dirty="0" err="1"/>
              <a:t>Yolculuğ</a:t>
            </a:r>
            <a:r>
              <a:rPr lang="tr-TR" sz="2400" dirty="0"/>
              <a:t>u, Moskof Selim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567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4C402-8897-46C9-935E-02DBA3739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Aleksandros</a:t>
            </a:r>
            <a:r>
              <a:rPr lang="tr-TR" dirty="0"/>
              <a:t> </a:t>
            </a:r>
            <a:r>
              <a:rPr lang="tr-TR" dirty="0" err="1"/>
              <a:t>Papadiamantis</a:t>
            </a:r>
            <a:r>
              <a:rPr lang="tr-TR" dirty="0"/>
              <a:t> (1851-1911)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45607-3338-4210-A086-9B8028676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Tarihsel romanlar yazmaya başladı, taşra öyküsüne yöneldi.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En başarılı öyküleri doğduğu </a:t>
            </a:r>
            <a:r>
              <a:rPr lang="tr-TR" sz="2400" dirty="0" err="1"/>
              <a:t>Skiathos</a:t>
            </a:r>
            <a:r>
              <a:rPr lang="tr-TR" sz="2400" dirty="0"/>
              <a:t> adasında geçiyor.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Realizmden etkileniyor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Öykülerinde taşra insanları yer alıyor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İyilik ve masumiyet – kötülük ve yoksulluk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Katharevusa’yı</a:t>
            </a:r>
            <a:r>
              <a:rPr lang="tr-TR" sz="2400" dirty="0"/>
              <a:t> kullanıyor – ilahilerden unsurlar ve yöresel ağzı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</a:t>
            </a:r>
            <a:r>
              <a:rPr lang="tr-TR" sz="2400" dirty="0" err="1"/>
              <a:t>Hadula</a:t>
            </a:r>
            <a:r>
              <a:rPr lang="tr-TR" sz="2400" dirty="0"/>
              <a:t>, Başak toplayıcı, Göçmen kadın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2744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E65C0-B360-4C84-A8F6-FC071E3E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Andreas</a:t>
            </a:r>
            <a:r>
              <a:rPr lang="tr-TR" dirty="0"/>
              <a:t> </a:t>
            </a:r>
            <a:r>
              <a:rPr lang="tr-TR" dirty="0" err="1"/>
              <a:t>Karkavitsas</a:t>
            </a:r>
            <a:r>
              <a:rPr lang="tr-TR" dirty="0"/>
              <a:t> (1866 – 1922)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5D2F9-7978-42A9-AAEB-21DDAFEAD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İlk başta </a:t>
            </a:r>
            <a:r>
              <a:rPr lang="tr-TR" sz="2400" dirty="0" err="1"/>
              <a:t>katharevusa’yı</a:t>
            </a:r>
            <a:r>
              <a:rPr lang="tr-TR" sz="2400" dirty="0"/>
              <a:t> sonra </a:t>
            </a:r>
            <a:r>
              <a:rPr lang="tr-TR" sz="2400" dirty="0" err="1"/>
              <a:t>dimotiki’yi</a:t>
            </a:r>
            <a:r>
              <a:rPr lang="tr-TR" sz="2400" dirty="0"/>
              <a:t> kullandı.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Toplumu eleştiriyor, taşra toplumunun kötü taraflarını anlatıyor (yoksulluk, cehalet)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En önemli eseri: Dilenci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819239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269</TotalTime>
  <Words>358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Yeni Atina Edebiyat Ekolü (1880-1922)</vt:lpstr>
      <vt:lpstr>Yeni Atina Ekolü (1880-1922)</vt:lpstr>
      <vt:lpstr> Şiirde Parnasizm </vt:lpstr>
      <vt:lpstr>       Şiirde Sembolizm </vt:lpstr>
      <vt:lpstr>Kostis Palamas (1859-1943)</vt:lpstr>
      <vt:lpstr>Düzyazı</vt:lpstr>
      <vt:lpstr>Yeorgios Viziinos (1849-1896)</vt:lpstr>
      <vt:lpstr>Aleksandros Papadiamantis (1851-1911)</vt:lpstr>
      <vt:lpstr>Andreas Karkavitsas (1866 – 1922)</vt:lpstr>
      <vt:lpstr>Grigorios Ksenopoulos (1867 – 1951)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 Atina Ekolü</dc:title>
  <dc:creator>Efpraxia Nerantzaki</dc:creator>
  <cp:lastModifiedBy>Efpraxia Nerantzaki</cp:lastModifiedBy>
  <cp:revision>13</cp:revision>
  <dcterms:created xsi:type="dcterms:W3CDTF">2020-05-12T21:12:08Z</dcterms:created>
  <dcterms:modified xsi:type="dcterms:W3CDTF">2020-05-13T13:50:20Z</dcterms:modified>
</cp:coreProperties>
</file>