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7" d="100"/>
          <a:sy n="77" d="100"/>
        </p:scale>
        <p:origin x="88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BDD2D7-3D10-4088-B633-7D0F45EF545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8E5DFEEA-F169-4F62-A24A-DC87A01B511D}">
      <dgm:prSet phldrT="[Metin]" custT="1"/>
      <dgm:spPr/>
      <dgm:t>
        <a:bodyPr/>
        <a:lstStyle/>
        <a:p>
          <a:r>
            <a:rPr lang="tr-TR" sz="1800" dirty="0" smtClean="0">
              <a:solidFill>
                <a:srgbClr val="FF0000"/>
              </a:solidFill>
            </a:rPr>
            <a:t>Davranışsal belirleyiciler «yaşam tarzı…»</a:t>
          </a:r>
          <a:endParaRPr lang="tr-TR" sz="1800" dirty="0">
            <a:solidFill>
              <a:srgbClr val="FF0000"/>
            </a:solidFill>
          </a:endParaRPr>
        </a:p>
      </dgm:t>
    </dgm:pt>
    <dgm:pt modelId="{C495B359-2556-450C-A4A4-767E089B3CAC}" type="parTrans" cxnId="{25F011D4-CE04-448E-B3F3-49E91158089E}">
      <dgm:prSet/>
      <dgm:spPr/>
      <dgm:t>
        <a:bodyPr/>
        <a:lstStyle/>
        <a:p>
          <a:endParaRPr lang="tr-TR"/>
        </a:p>
      </dgm:t>
    </dgm:pt>
    <dgm:pt modelId="{33D15CA2-0A68-4493-9EC6-6282F292F0FA}" type="sibTrans" cxnId="{25F011D4-CE04-448E-B3F3-49E91158089E}">
      <dgm:prSet/>
      <dgm:spPr/>
      <dgm:t>
        <a:bodyPr/>
        <a:lstStyle/>
        <a:p>
          <a:endParaRPr lang="tr-TR"/>
        </a:p>
      </dgm:t>
    </dgm:pt>
    <dgm:pt modelId="{0B410AF8-63DB-42B6-8D26-28E8AFEB5E2E}">
      <dgm:prSet phldrT="[Metin]" custT="1"/>
      <dgm:spPr/>
      <dgm:t>
        <a:bodyPr/>
        <a:lstStyle/>
        <a:p>
          <a:r>
            <a:rPr lang="tr-TR" sz="1800" dirty="0" smtClean="0">
              <a:solidFill>
                <a:srgbClr val="FF0000"/>
              </a:solidFill>
            </a:rPr>
            <a:t>Fiziksel çevre belirleyicileri «yaşanan yer-kır-kent…»</a:t>
          </a:r>
          <a:endParaRPr lang="tr-TR" sz="1800" dirty="0">
            <a:solidFill>
              <a:srgbClr val="FF0000"/>
            </a:solidFill>
          </a:endParaRPr>
        </a:p>
      </dgm:t>
    </dgm:pt>
    <dgm:pt modelId="{980A8BCE-7E8F-4E53-A265-12C8928FD1DF}" type="parTrans" cxnId="{82D1BC27-E814-4837-B863-5092AFF2BDE7}">
      <dgm:prSet/>
      <dgm:spPr/>
      <dgm:t>
        <a:bodyPr/>
        <a:lstStyle/>
        <a:p>
          <a:endParaRPr lang="tr-TR"/>
        </a:p>
      </dgm:t>
    </dgm:pt>
    <dgm:pt modelId="{16EE06D2-B85A-4A88-B6B5-540E8877BFB9}" type="sibTrans" cxnId="{82D1BC27-E814-4837-B863-5092AFF2BDE7}">
      <dgm:prSet/>
      <dgm:spPr/>
      <dgm:t>
        <a:bodyPr/>
        <a:lstStyle/>
        <a:p>
          <a:endParaRPr lang="tr-TR"/>
        </a:p>
      </dgm:t>
    </dgm:pt>
    <dgm:pt modelId="{9D1B1A3F-5565-41F8-95DA-62E003BE9CF8}">
      <dgm:prSet custT="1"/>
      <dgm:spPr/>
      <dgm:t>
        <a:bodyPr/>
        <a:lstStyle/>
        <a:p>
          <a:r>
            <a:rPr lang="tr-TR" sz="1800" dirty="0" smtClean="0">
              <a:solidFill>
                <a:srgbClr val="FF0000"/>
              </a:solidFill>
            </a:rPr>
            <a:t>Ekonomik belirleyiciler «düzenli gelir, sosyal sigorta….»</a:t>
          </a:r>
          <a:endParaRPr lang="tr-TR" sz="1800" dirty="0">
            <a:solidFill>
              <a:srgbClr val="FF0000"/>
            </a:solidFill>
          </a:endParaRPr>
        </a:p>
      </dgm:t>
    </dgm:pt>
    <dgm:pt modelId="{AEE41CAD-4F38-4009-BB6F-6E23D842256D}" type="parTrans" cxnId="{E9EE2ED1-8FDD-49E6-ACBF-B660206436B5}">
      <dgm:prSet/>
      <dgm:spPr/>
      <dgm:t>
        <a:bodyPr/>
        <a:lstStyle/>
        <a:p>
          <a:endParaRPr lang="tr-TR"/>
        </a:p>
      </dgm:t>
    </dgm:pt>
    <dgm:pt modelId="{72B35F16-2EE4-4B1D-BA73-AB6BB44B1639}" type="sibTrans" cxnId="{E9EE2ED1-8FDD-49E6-ACBF-B660206436B5}">
      <dgm:prSet/>
      <dgm:spPr/>
      <dgm:t>
        <a:bodyPr/>
        <a:lstStyle/>
        <a:p>
          <a:endParaRPr lang="tr-TR"/>
        </a:p>
      </dgm:t>
    </dgm:pt>
    <dgm:pt modelId="{8AD985B6-C68B-4D66-88E6-A777B709F8B9}">
      <dgm:prSet custT="1"/>
      <dgm:spPr/>
      <dgm:t>
        <a:bodyPr/>
        <a:lstStyle/>
        <a:p>
          <a:r>
            <a:rPr lang="tr-TR" sz="1800" dirty="0" smtClean="0">
              <a:solidFill>
                <a:srgbClr val="FF0000"/>
              </a:solidFill>
            </a:rPr>
            <a:t>Bireysel belirleyiciler «Genetik ve psikolojik faktörler»</a:t>
          </a:r>
          <a:endParaRPr lang="tr-TR" sz="1800" dirty="0">
            <a:solidFill>
              <a:srgbClr val="FF0000"/>
            </a:solidFill>
          </a:endParaRPr>
        </a:p>
      </dgm:t>
    </dgm:pt>
    <dgm:pt modelId="{C1F73D20-3813-411E-ACD4-BEFC40B61EC5}" type="parTrans" cxnId="{61B54169-8D8B-4A95-9DB1-7AA37BD44A98}">
      <dgm:prSet/>
      <dgm:spPr/>
      <dgm:t>
        <a:bodyPr/>
        <a:lstStyle/>
        <a:p>
          <a:endParaRPr lang="tr-TR"/>
        </a:p>
      </dgm:t>
    </dgm:pt>
    <dgm:pt modelId="{69F2B5D0-2ACF-4227-ABD5-930BF2D1191F}" type="sibTrans" cxnId="{61B54169-8D8B-4A95-9DB1-7AA37BD44A98}">
      <dgm:prSet/>
      <dgm:spPr/>
      <dgm:t>
        <a:bodyPr/>
        <a:lstStyle/>
        <a:p>
          <a:endParaRPr lang="tr-TR"/>
        </a:p>
      </dgm:t>
    </dgm:pt>
    <dgm:pt modelId="{0B79DF63-3E6D-4517-ADD0-2F24BF1152AB}">
      <dgm:prSet custT="1"/>
      <dgm:spPr/>
      <dgm:t>
        <a:bodyPr/>
        <a:lstStyle/>
        <a:p>
          <a:r>
            <a:rPr lang="tr-TR" sz="1800" dirty="0" smtClean="0">
              <a:solidFill>
                <a:srgbClr val="FF0000"/>
              </a:solidFill>
            </a:rPr>
            <a:t>Sosyal çevre belirleyicileri «sosyal çevre desteği-sosyal sermaye-kuşaklararası ilişkiler»</a:t>
          </a:r>
          <a:endParaRPr lang="tr-TR" sz="1800" dirty="0">
            <a:solidFill>
              <a:srgbClr val="FF0000"/>
            </a:solidFill>
          </a:endParaRPr>
        </a:p>
      </dgm:t>
    </dgm:pt>
    <dgm:pt modelId="{A4E94125-2224-4918-AAE3-EE963A87A793}" type="parTrans" cxnId="{2EAEE873-BE6A-45AA-A11D-785C4B646559}">
      <dgm:prSet/>
      <dgm:spPr/>
      <dgm:t>
        <a:bodyPr/>
        <a:lstStyle/>
        <a:p>
          <a:endParaRPr lang="tr-TR"/>
        </a:p>
      </dgm:t>
    </dgm:pt>
    <dgm:pt modelId="{64E4C655-D448-45FA-9233-E46C01297AA2}" type="sibTrans" cxnId="{2EAEE873-BE6A-45AA-A11D-785C4B646559}">
      <dgm:prSet/>
      <dgm:spPr/>
      <dgm:t>
        <a:bodyPr/>
        <a:lstStyle/>
        <a:p>
          <a:endParaRPr lang="tr-TR"/>
        </a:p>
      </dgm:t>
    </dgm:pt>
    <dgm:pt modelId="{1F57313E-93DF-4599-A8AE-4656FCC75170}">
      <dgm:prSet custT="1"/>
      <dgm:spPr/>
      <dgm:t>
        <a:bodyPr/>
        <a:lstStyle/>
        <a:p>
          <a:r>
            <a:rPr lang="tr-TR" sz="1800" dirty="0" smtClean="0">
              <a:solidFill>
                <a:srgbClr val="FF0000"/>
              </a:solidFill>
            </a:rPr>
            <a:t>Sosyal hizmetlere ve sağlığa ilişkin belirleyiciler «hizmetlere erişim»</a:t>
          </a:r>
          <a:endParaRPr lang="tr-TR" sz="1800" dirty="0">
            <a:solidFill>
              <a:srgbClr val="FF0000"/>
            </a:solidFill>
          </a:endParaRPr>
        </a:p>
      </dgm:t>
    </dgm:pt>
    <dgm:pt modelId="{B9A36FCA-2430-408D-AE2C-01BAA4DD3193}" type="parTrans" cxnId="{A214DE2D-C87E-4510-B3F6-4CE3F3D4212D}">
      <dgm:prSet/>
      <dgm:spPr/>
      <dgm:t>
        <a:bodyPr/>
        <a:lstStyle/>
        <a:p>
          <a:endParaRPr lang="tr-TR"/>
        </a:p>
      </dgm:t>
    </dgm:pt>
    <dgm:pt modelId="{CAD06DF9-8C81-4B09-AEF3-F2F02255331D}" type="sibTrans" cxnId="{A214DE2D-C87E-4510-B3F6-4CE3F3D4212D}">
      <dgm:prSet/>
      <dgm:spPr/>
      <dgm:t>
        <a:bodyPr/>
        <a:lstStyle/>
        <a:p>
          <a:endParaRPr lang="tr-TR"/>
        </a:p>
      </dgm:t>
    </dgm:pt>
    <dgm:pt modelId="{ECC658FE-D700-4127-BB99-33E94E951E83}" type="pres">
      <dgm:prSet presAssocID="{58BDD2D7-3D10-4088-B633-7D0F45EF5450}" presName="linear" presStyleCnt="0">
        <dgm:presLayoutVars>
          <dgm:dir/>
          <dgm:animLvl val="lvl"/>
          <dgm:resizeHandles val="exact"/>
        </dgm:presLayoutVars>
      </dgm:prSet>
      <dgm:spPr/>
      <dgm:t>
        <a:bodyPr/>
        <a:lstStyle/>
        <a:p>
          <a:endParaRPr lang="tr-TR"/>
        </a:p>
      </dgm:t>
    </dgm:pt>
    <dgm:pt modelId="{806C0C5F-15BB-4E0C-9D07-19672B76CBDD}" type="pres">
      <dgm:prSet presAssocID="{8E5DFEEA-F169-4F62-A24A-DC87A01B511D}" presName="parentLin" presStyleCnt="0"/>
      <dgm:spPr/>
    </dgm:pt>
    <dgm:pt modelId="{03044DAC-5098-461E-B1CD-80ACB1A25FA5}" type="pres">
      <dgm:prSet presAssocID="{8E5DFEEA-F169-4F62-A24A-DC87A01B511D}" presName="parentLeftMargin" presStyleLbl="node1" presStyleIdx="0" presStyleCnt="6"/>
      <dgm:spPr/>
      <dgm:t>
        <a:bodyPr/>
        <a:lstStyle/>
        <a:p>
          <a:endParaRPr lang="tr-TR"/>
        </a:p>
      </dgm:t>
    </dgm:pt>
    <dgm:pt modelId="{96A2E6FC-7345-4A83-B075-F051DF460031}" type="pres">
      <dgm:prSet presAssocID="{8E5DFEEA-F169-4F62-A24A-DC87A01B511D}" presName="parentText" presStyleLbl="node1" presStyleIdx="0" presStyleCnt="6">
        <dgm:presLayoutVars>
          <dgm:chMax val="0"/>
          <dgm:bulletEnabled val="1"/>
        </dgm:presLayoutVars>
      </dgm:prSet>
      <dgm:spPr/>
      <dgm:t>
        <a:bodyPr/>
        <a:lstStyle/>
        <a:p>
          <a:endParaRPr lang="tr-TR"/>
        </a:p>
      </dgm:t>
    </dgm:pt>
    <dgm:pt modelId="{C67E6B8F-2CBF-4F58-B659-548BFB4E7115}" type="pres">
      <dgm:prSet presAssocID="{8E5DFEEA-F169-4F62-A24A-DC87A01B511D}" presName="negativeSpace" presStyleCnt="0"/>
      <dgm:spPr/>
    </dgm:pt>
    <dgm:pt modelId="{80DFD769-94A2-4100-8E0C-3041CF195376}" type="pres">
      <dgm:prSet presAssocID="{8E5DFEEA-F169-4F62-A24A-DC87A01B511D}" presName="childText" presStyleLbl="conFgAcc1" presStyleIdx="0" presStyleCnt="6">
        <dgm:presLayoutVars>
          <dgm:bulletEnabled val="1"/>
        </dgm:presLayoutVars>
      </dgm:prSet>
      <dgm:spPr/>
    </dgm:pt>
    <dgm:pt modelId="{C7725C2E-7B02-42FB-8161-13EAEE03C497}" type="pres">
      <dgm:prSet presAssocID="{33D15CA2-0A68-4493-9EC6-6282F292F0FA}" presName="spaceBetweenRectangles" presStyleCnt="0"/>
      <dgm:spPr/>
    </dgm:pt>
    <dgm:pt modelId="{9DB2F12C-891D-45FA-A487-91FCA0F10015}" type="pres">
      <dgm:prSet presAssocID="{0B410AF8-63DB-42B6-8D26-28E8AFEB5E2E}" presName="parentLin" presStyleCnt="0"/>
      <dgm:spPr/>
    </dgm:pt>
    <dgm:pt modelId="{0097921F-C34D-4D89-92F4-CE3994607A14}" type="pres">
      <dgm:prSet presAssocID="{0B410AF8-63DB-42B6-8D26-28E8AFEB5E2E}" presName="parentLeftMargin" presStyleLbl="node1" presStyleIdx="0" presStyleCnt="6"/>
      <dgm:spPr/>
      <dgm:t>
        <a:bodyPr/>
        <a:lstStyle/>
        <a:p>
          <a:endParaRPr lang="tr-TR"/>
        </a:p>
      </dgm:t>
    </dgm:pt>
    <dgm:pt modelId="{BF33DA84-7579-4982-8957-01DEFC035877}" type="pres">
      <dgm:prSet presAssocID="{0B410AF8-63DB-42B6-8D26-28E8AFEB5E2E}" presName="parentText" presStyleLbl="node1" presStyleIdx="1" presStyleCnt="6" custScaleX="100987">
        <dgm:presLayoutVars>
          <dgm:chMax val="0"/>
          <dgm:bulletEnabled val="1"/>
        </dgm:presLayoutVars>
      </dgm:prSet>
      <dgm:spPr/>
      <dgm:t>
        <a:bodyPr/>
        <a:lstStyle/>
        <a:p>
          <a:endParaRPr lang="tr-TR"/>
        </a:p>
      </dgm:t>
    </dgm:pt>
    <dgm:pt modelId="{CC79E026-F2A9-4B5C-B0E2-88D6228E4D41}" type="pres">
      <dgm:prSet presAssocID="{0B410AF8-63DB-42B6-8D26-28E8AFEB5E2E}" presName="negativeSpace" presStyleCnt="0"/>
      <dgm:spPr/>
    </dgm:pt>
    <dgm:pt modelId="{8F032C84-187E-4C4F-9310-AD5CBF49133D}" type="pres">
      <dgm:prSet presAssocID="{0B410AF8-63DB-42B6-8D26-28E8AFEB5E2E}" presName="childText" presStyleLbl="conFgAcc1" presStyleIdx="1" presStyleCnt="6">
        <dgm:presLayoutVars>
          <dgm:bulletEnabled val="1"/>
        </dgm:presLayoutVars>
      </dgm:prSet>
      <dgm:spPr/>
    </dgm:pt>
    <dgm:pt modelId="{DE6C321B-D814-4984-AADB-42A1AFB01D02}" type="pres">
      <dgm:prSet presAssocID="{16EE06D2-B85A-4A88-B6B5-540E8877BFB9}" presName="spaceBetweenRectangles" presStyleCnt="0"/>
      <dgm:spPr/>
    </dgm:pt>
    <dgm:pt modelId="{13E3890C-F642-4E97-A7C0-5DF7DFB62340}" type="pres">
      <dgm:prSet presAssocID="{1F57313E-93DF-4599-A8AE-4656FCC75170}" presName="parentLin" presStyleCnt="0"/>
      <dgm:spPr/>
    </dgm:pt>
    <dgm:pt modelId="{91586C2A-9BE5-4C4E-B623-8F6936AD208A}" type="pres">
      <dgm:prSet presAssocID="{1F57313E-93DF-4599-A8AE-4656FCC75170}" presName="parentLeftMargin" presStyleLbl="node1" presStyleIdx="1" presStyleCnt="6"/>
      <dgm:spPr/>
      <dgm:t>
        <a:bodyPr/>
        <a:lstStyle/>
        <a:p>
          <a:endParaRPr lang="tr-TR"/>
        </a:p>
      </dgm:t>
    </dgm:pt>
    <dgm:pt modelId="{C47AD27C-74E2-4302-B96A-6EB80B7DF64C}" type="pres">
      <dgm:prSet presAssocID="{1F57313E-93DF-4599-A8AE-4656FCC75170}" presName="parentText" presStyleLbl="node1" presStyleIdx="2" presStyleCnt="6" custScaleX="102659">
        <dgm:presLayoutVars>
          <dgm:chMax val="0"/>
          <dgm:bulletEnabled val="1"/>
        </dgm:presLayoutVars>
      </dgm:prSet>
      <dgm:spPr/>
      <dgm:t>
        <a:bodyPr/>
        <a:lstStyle/>
        <a:p>
          <a:endParaRPr lang="tr-TR"/>
        </a:p>
      </dgm:t>
    </dgm:pt>
    <dgm:pt modelId="{FD99D191-89A3-4FA2-AE15-3948546DC549}" type="pres">
      <dgm:prSet presAssocID="{1F57313E-93DF-4599-A8AE-4656FCC75170}" presName="negativeSpace" presStyleCnt="0"/>
      <dgm:spPr/>
    </dgm:pt>
    <dgm:pt modelId="{CFD9C4C5-3227-46CE-B568-0036D6AB541E}" type="pres">
      <dgm:prSet presAssocID="{1F57313E-93DF-4599-A8AE-4656FCC75170}" presName="childText" presStyleLbl="conFgAcc1" presStyleIdx="2" presStyleCnt="6">
        <dgm:presLayoutVars>
          <dgm:bulletEnabled val="1"/>
        </dgm:presLayoutVars>
      </dgm:prSet>
      <dgm:spPr/>
    </dgm:pt>
    <dgm:pt modelId="{0E993E50-2493-4F51-B84C-0BBBE220B39F}" type="pres">
      <dgm:prSet presAssocID="{CAD06DF9-8C81-4B09-AEF3-F2F02255331D}" presName="spaceBetweenRectangles" presStyleCnt="0"/>
      <dgm:spPr/>
    </dgm:pt>
    <dgm:pt modelId="{A888E207-1D96-400C-B8D8-F80A8FDB31B4}" type="pres">
      <dgm:prSet presAssocID="{9D1B1A3F-5565-41F8-95DA-62E003BE9CF8}" presName="parentLin" presStyleCnt="0"/>
      <dgm:spPr/>
    </dgm:pt>
    <dgm:pt modelId="{E891B7FC-C507-44B1-990E-9610EE8E0B47}" type="pres">
      <dgm:prSet presAssocID="{9D1B1A3F-5565-41F8-95DA-62E003BE9CF8}" presName="parentLeftMargin" presStyleLbl="node1" presStyleIdx="2" presStyleCnt="6"/>
      <dgm:spPr/>
      <dgm:t>
        <a:bodyPr/>
        <a:lstStyle/>
        <a:p>
          <a:endParaRPr lang="tr-TR"/>
        </a:p>
      </dgm:t>
    </dgm:pt>
    <dgm:pt modelId="{AF49074F-F6D0-4F99-A71F-B4EFDEF9AA8E}" type="pres">
      <dgm:prSet presAssocID="{9D1B1A3F-5565-41F8-95DA-62E003BE9CF8}" presName="parentText" presStyleLbl="node1" presStyleIdx="3" presStyleCnt="6">
        <dgm:presLayoutVars>
          <dgm:chMax val="0"/>
          <dgm:bulletEnabled val="1"/>
        </dgm:presLayoutVars>
      </dgm:prSet>
      <dgm:spPr/>
      <dgm:t>
        <a:bodyPr/>
        <a:lstStyle/>
        <a:p>
          <a:endParaRPr lang="tr-TR"/>
        </a:p>
      </dgm:t>
    </dgm:pt>
    <dgm:pt modelId="{35488FB9-7EC4-4AAD-A3AE-E4D417B948C5}" type="pres">
      <dgm:prSet presAssocID="{9D1B1A3F-5565-41F8-95DA-62E003BE9CF8}" presName="negativeSpace" presStyleCnt="0"/>
      <dgm:spPr/>
    </dgm:pt>
    <dgm:pt modelId="{B8E99A92-78C8-414F-9B87-98A801DCC514}" type="pres">
      <dgm:prSet presAssocID="{9D1B1A3F-5565-41F8-95DA-62E003BE9CF8}" presName="childText" presStyleLbl="conFgAcc1" presStyleIdx="3" presStyleCnt="6">
        <dgm:presLayoutVars>
          <dgm:bulletEnabled val="1"/>
        </dgm:presLayoutVars>
      </dgm:prSet>
      <dgm:spPr/>
    </dgm:pt>
    <dgm:pt modelId="{C62629F8-E4DF-4912-A82C-4B8D57CABD8B}" type="pres">
      <dgm:prSet presAssocID="{72B35F16-2EE4-4B1D-BA73-AB6BB44B1639}" presName="spaceBetweenRectangles" presStyleCnt="0"/>
      <dgm:spPr/>
    </dgm:pt>
    <dgm:pt modelId="{0D663235-8BC6-4CA7-8D58-033C8E15B7DC}" type="pres">
      <dgm:prSet presAssocID="{8AD985B6-C68B-4D66-88E6-A777B709F8B9}" presName="parentLin" presStyleCnt="0"/>
      <dgm:spPr/>
    </dgm:pt>
    <dgm:pt modelId="{CB09DF0A-B98C-44F7-8321-12C9C9E51728}" type="pres">
      <dgm:prSet presAssocID="{8AD985B6-C68B-4D66-88E6-A777B709F8B9}" presName="parentLeftMargin" presStyleLbl="node1" presStyleIdx="3" presStyleCnt="6"/>
      <dgm:spPr/>
      <dgm:t>
        <a:bodyPr/>
        <a:lstStyle/>
        <a:p>
          <a:endParaRPr lang="tr-TR"/>
        </a:p>
      </dgm:t>
    </dgm:pt>
    <dgm:pt modelId="{40CA943B-C02D-443D-93CD-EC778AA66311}" type="pres">
      <dgm:prSet presAssocID="{8AD985B6-C68B-4D66-88E6-A777B709F8B9}" presName="parentText" presStyleLbl="node1" presStyleIdx="4" presStyleCnt="6">
        <dgm:presLayoutVars>
          <dgm:chMax val="0"/>
          <dgm:bulletEnabled val="1"/>
        </dgm:presLayoutVars>
      </dgm:prSet>
      <dgm:spPr/>
      <dgm:t>
        <a:bodyPr/>
        <a:lstStyle/>
        <a:p>
          <a:endParaRPr lang="tr-TR"/>
        </a:p>
      </dgm:t>
    </dgm:pt>
    <dgm:pt modelId="{B27945FA-5C3C-4E7D-A1F9-5D923C609388}" type="pres">
      <dgm:prSet presAssocID="{8AD985B6-C68B-4D66-88E6-A777B709F8B9}" presName="negativeSpace" presStyleCnt="0"/>
      <dgm:spPr/>
    </dgm:pt>
    <dgm:pt modelId="{A3EFB2DA-4CF0-46D5-ADEF-93213D5E0479}" type="pres">
      <dgm:prSet presAssocID="{8AD985B6-C68B-4D66-88E6-A777B709F8B9}" presName="childText" presStyleLbl="conFgAcc1" presStyleIdx="4" presStyleCnt="6">
        <dgm:presLayoutVars>
          <dgm:bulletEnabled val="1"/>
        </dgm:presLayoutVars>
      </dgm:prSet>
      <dgm:spPr/>
    </dgm:pt>
    <dgm:pt modelId="{7533CB13-E1DC-4220-BFE9-E45C4300FAB0}" type="pres">
      <dgm:prSet presAssocID="{69F2B5D0-2ACF-4227-ABD5-930BF2D1191F}" presName="spaceBetweenRectangles" presStyleCnt="0"/>
      <dgm:spPr/>
    </dgm:pt>
    <dgm:pt modelId="{88EDCD9A-1232-493C-9ED2-9D9ACD6F5D88}" type="pres">
      <dgm:prSet presAssocID="{0B79DF63-3E6D-4517-ADD0-2F24BF1152AB}" presName="parentLin" presStyleCnt="0"/>
      <dgm:spPr/>
    </dgm:pt>
    <dgm:pt modelId="{C01DFCCF-EA8A-4E28-8844-4F0ED306EC4F}" type="pres">
      <dgm:prSet presAssocID="{0B79DF63-3E6D-4517-ADD0-2F24BF1152AB}" presName="parentLeftMargin" presStyleLbl="node1" presStyleIdx="4" presStyleCnt="6"/>
      <dgm:spPr/>
      <dgm:t>
        <a:bodyPr/>
        <a:lstStyle/>
        <a:p>
          <a:endParaRPr lang="tr-TR"/>
        </a:p>
      </dgm:t>
    </dgm:pt>
    <dgm:pt modelId="{547F145A-908C-4BE4-A853-BAF70C7232B4}" type="pres">
      <dgm:prSet presAssocID="{0B79DF63-3E6D-4517-ADD0-2F24BF1152AB}" presName="parentText" presStyleLbl="node1" presStyleIdx="5" presStyleCnt="6" custScaleY="90632">
        <dgm:presLayoutVars>
          <dgm:chMax val="0"/>
          <dgm:bulletEnabled val="1"/>
        </dgm:presLayoutVars>
      </dgm:prSet>
      <dgm:spPr/>
      <dgm:t>
        <a:bodyPr/>
        <a:lstStyle/>
        <a:p>
          <a:endParaRPr lang="tr-TR"/>
        </a:p>
      </dgm:t>
    </dgm:pt>
    <dgm:pt modelId="{43506D26-25DD-44BF-A709-8C222BB7946B}" type="pres">
      <dgm:prSet presAssocID="{0B79DF63-3E6D-4517-ADD0-2F24BF1152AB}" presName="negativeSpace" presStyleCnt="0"/>
      <dgm:spPr/>
    </dgm:pt>
    <dgm:pt modelId="{2A4A81E0-FAE0-4872-ACD3-A1BC37755331}" type="pres">
      <dgm:prSet presAssocID="{0B79DF63-3E6D-4517-ADD0-2F24BF1152AB}" presName="childText" presStyleLbl="conFgAcc1" presStyleIdx="5" presStyleCnt="6">
        <dgm:presLayoutVars>
          <dgm:bulletEnabled val="1"/>
        </dgm:presLayoutVars>
      </dgm:prSet>
      <dgm:spPr/>
    </dgm:pt>
  </dgm:ptLst>
  <dgm:cxnLst>
    <dgm:cxn modelId="{FD4F9A7C-008F-4A5C-8787-42337D792E57}" type="presOf" srcId="{9D1B1A3F-5565-41F8-95DA-62E003BE9CF8}" destId="{AF49074F-F6D0-4F99-A71F-B4EFDEF9AA8E}" srcOrd="1" destOrd="0" presId="urn:microsoft.com/office/officeart/2005/8/layout/list1"/>
    <dgm:cxn modelId="{2EAEE873-BE6A-45AA-A11D-785C4B646559}" srcId="{58BDD2D7-3D10-4088-B633-7D0F45EF5450}" destId="{0B79DF63-3E6D-4517-ADD0-2F24BF1152AB}" srcOrd="5" destOrd="0" parTransId="{A4E94125-2224-4918-AAE3-EE963A87A793}" sibTransId="{64E4C655-D448-45FA-9233-E46C01297AA2}"/>
    <dgm:cxn modelId="{E9EE2ED1-8FDD-49E6-ACBF-B660206436B5}" srcId="{58BDD2D7-3D10-4088-B633-7D0F45EF5450}" destId="{9D1B1A3F-5565-41F8-95DA-62E003BE9CF8}" srcOrd="3" destOrd="0" parTransId="{AEE41CAD-4F38-4009-BB6F-6E23D842256D}" sibTransId="{72B35F16-2EE4-4B1D-BA73-AB6BB44B1639}"/>
    <dgm:cxn modelId="{A214DE2D-C87E-4510-B3F6-4CE3F3D4212D}" srcId="{58BDD2D7-3D10-4088-B633-7D0F45EF5450}" destId="{1F57313E-93DF-4599-A8AE-4656FCC75170}" srcOrd="2" destOrd="0" parTransId="{B9A36FCA-2430-408D-AE2C-01BAA4DD3193}" sibTransId="{CAD06DF9-8C81-4B09-AEF3-F2F02255331D}"/>
    <dgm:cxn modelId="{E656C212-BCE2-4882-801D-A065FB9E0FD2}" type="presOf" srcId="{0B410AF8-63DB-42B6-8D26-28E8AFEB5E2E}" destId="{0097921F-C34D-4D89-92F4-CE3994607A14}" srcOrd="0" destOrd="0" presId="urn:microsoft.com/office/officeart/2005/8/layout/list1"/>
    <dgm:cxn modelId="{D1B5C220-BD71-4610-BBC6-CF19419160B1}" type="presOf" srcId="{1F57313E-93DF-4599-A8AE-4656FCC75170}" destId="{C47AD27C-74E2-4302-B96A-6EB80B7DF64C}" srcOrd="1" destOrd="0" presId="urn:microsoft.com/office/officeart/2005/8/layout/list1"/>
    <dgm:cxn modelId="{2A3D6E85-CB82-4EA5-B78E-C6BC2C49FE91}" type="presOf" srcId="{9D1B1A3F-5565-41F8-95DA-62E003BE9CF8}" destId="{E891B7FC-C507-44B1-990E-9610EE8E0B47}" srcOrd="0" destOrd="0" presId="urn:microsoft.com/office/officeart/2005/8/layout/list1"/>
    <dgm:cxn modelId="{3000B49C-1E68-4179-A2C2-427A0481C02F}" type="presOf" srcId="{58BDD2D7-3D10-4088-B633-7D0F45EF5450}" destId="{ECC658FE-D700-4127-BB99-33E94E951E83}" srcOrd="0" destOrd="0" presId="urn:microsoft.com/office/officeart/2005/8/layout/list1"/>
    <dgm:cxn modelId="{82D1BC27-E814-4837-B863-5092AFF2BDE7}" srcId="{58BDD2D7-3D10-4088-B633-7D0F45EF5450}" destId="{0B410AF8-63DB-42B6-8D26-28E8AFEB5E2E}" srcOrd="1" destOrd="0" parTransId="{980A8BCE-7E8F-4E53-A265-12C8928FD1DF}" sibTransId="{16EE06D2-B85A-4A88-B6B5-540E8877BFB9}"/>
    <dgm:cxn modelId="{7FB8D310-DE10-453B-852C-2A5DCA9393E4}" type="presOf" srcId="{1F57313E-93DF-4599-A8AE-4656FCC75170}" destId="{91586C2A-9BE5-4C4E-B623-8F6936AD208A}" srcOrd="0" destOrd="0" presId="urn:microsoft.com/office/officeart/2005/8/layout/list1"/>
    <dgm:cxn modelId="{25F011D4-CE04-448E-B3F3-49E91158089E}" srcId="{58BDD2D7-3D10-4088-B633-7D0F45EF5450}" destId="{8E5DFEEA-F169-4F62-A24A-DC87A01B511D}" srcOrd="0" destOrd="0" parTransId="{C495B359-2556-450C-A4A4-767E089B3CAC}" sibTransId="{33D15CA2-0A68-4493-9EC6-6282F292F0FA}"/>
    <dgm:cxn modelId="{6C4AB033-0407-4CA1-B274-827CE6BA0981}" type="presOf" srcId="{0B410AF8-63DB-42B6-8D26-28E8AFEB5E2E}" destId="{BF33DA84-7579-4982-8957-01DEFC035877}" srcOrd="1" destOrd="0" presId="urn:microsoft.com/office/officeart/2005/8/layout/list1"/>
    <dgm:cxn modelId="{9557F8DE-589F-4666-9887-6FDBFDDD4D56}" type="presOf" srcId="{8AD985B6-C68B-4D66-88E6-A777B709F8B9}" destId="{40CA943B-C02D-443D-93CD-EC778AA66311}" srcOrd="1" destOrd="0" presId="urn:microsoft.com/office/officeart/2005/8/layout/list1"/>
    <dgm:cxn modelId="{61B54169-8D8B-4A95-9DB1-7AA37BD44A98}" srcId="{58BDD2D7-3D10-4088-B633-7D0F45EF5450}" destId="{8AD985B6-C68B-4D66-88E6-A777B709F8B9}" srcOrd="4" destOrd="0" parTransId="{C1F73D20-3813-411E-ACD4-BEFC40B61EC5}" sibTransId="{69F2B5D0-2ACF-4227-ABD5-930BF2D1191F}"/>
    <dgm:cxn modelId="{DC6CC4C4-1FD7-40D1-8ADD-6F2E6802354F}" type="presOf" srcId="{0B79DF63-3E6D-4517-ADD0-2F24BF1152AB}" destId="{547F145A-908C-4BE4-A853-BAF70C7232B4}" srcOrd="1" destOrd="0" presId="urn:microsoft.com/office/officeart/2005/8/layout/list1"/>
    <dgm:cxn modelId="{98922D0D-B373-4B82-852D-2FB002744DFD}" type="presOf" srcId="{8E5DFEEA-F169-4F62-A24A-DC87A01B511D}" destId="{03044DAC-5098-461E-B1CD-80ACB1A25FA5}" srcOrd="0" destOrd="0" presId="urn:microsoft.com/office/officeart/2005/8/layout/list1"/>
    <dgm:cxn modelId="{08DC0B61-CD6C-4763-ABC1-1FF8B293CD4A}" type="presOf" srcId="{8E5DFEEA-F169-4F62-A24A-DC87A01B511D}" destId="{96A2E6FC-7345-4A83-B075-F051DF460031}" srcOrd="1" destOrd="0" presId="urn:microsoft.com/office/officeart/2005/8/layout/list1"/>
    <dgm:cxn modelId="{45DE0977-C12E-4AFF-99CE-633BFA9ADDD6}" type="presOf" srcId="{8AD985B6-C68B-4D66-88E6-A777B709F8B9}" destId="{CB09DF0A-B98C-44F7-8321-12C9C9E51728}" srcOrd="0" destOrd="0" presId="urn:microsoft.com/office/officeart/2005/8/layout/list1"/>
    <dgm:cxn modelId="{65F54441-1A08-4059-9612-F968697FBE4E}" type="presOf" srcId="{0B79DF63-3E6D-4517-ADD0-2F24BF1152AB}" destId="{C01DFCCF-EA8A-4E28-8844-4F0ED306EC4F}" srcOrd="0" destOrd="0" presId="urn:microsoft.com/office/officeart/2005/8/layout/list1"/>
    <dgm:cxn modelId="{4A637CD2-2D26-4439-9C85-FDD6FF3C54BB}" type="presParOf" srcId="{ECC658FE-D700-4127-BB99-33E94E951E83}" destId="{806C0C5F-15BB-4E0C-9D07-19672B76CBDD}" srcOrd="0" destOrd="0" presId="urn:microsoft.com/office/officeart/2005/8/layout/list1"/>
    <dgm:cxn modelId="{DDD33F89-720D-4F99-A618-C4E3CA4CFD95}" type="presParOf" srcId="{806C0C5F-15BB-4E0C-9D07-19672B76CBDD}" destId="{03044DAC-5098-461E-B1CD-80ACB1A25FA5}" srcOrd="0" destOrd="0" presId="urn:microsoft.com/office/officeart/2005/8/layout/list1"/>
    <dgm:cxn modelId="{4990C814-DA46-4B49-9B62-8462B85EE2A9}" type="presParOf" srcId="{806C0C5F-15BB-4E0C-9D07-19672B76CBDD}" destId="{96A2E6FC-7345-4A83-B075-F051DF460031}" srcOrd="1" destOrd="0" presId="urn:microsoft.com/office/officeart/2005/8/layout/list1"/>
    <dgm:cxn modelId="{8FDE92A6-D399-448D-A7F0-2734E7F074F1}" type="presParOf" srcId="{ECC658FE-D700-4127-BB99-33E94E951E83}" destId="{C67E6B8F-2CBF-4F58-B659-548BFB4E7115}" srcOrd="1" destOrd="0" presId="urn:microsoft.com/office/officeart/2005/8/layout/list1"/>
    <dgm:cxn modelId="{2154D785-5A79-4565-BECF-2D71823C30E5}" type="presParOf" srcId="{ECC658FE-D700-4127-BB99-33E94E951E83}" destId="{80DFD769-94A2-4100-8E0C-3041CF195376}" srcOrd="2" destOrd="0" presId="urn:microsoft.com/office/officeart/2005/8/layout/list1"/>
    <dgm:cxn modelId="{0DA1213A-3B6C-41D4-8C80-5BCE6EC2D8DD}" type="presParOf" srcId="{ECC658FE-D700-4127-BB99-33E94E951E83}" destId="{C7725C2E-7B02-42FB-8161-13EAEE03C497}" srcOrd="3" destOrd="0" presId="urn:microsoft.com/office/officeart/2005/8/layout/list1"/>
    <dgm:cxn modelId="{E160450A-D11A-4B89-8C4C-BAC17BB45CAB}" type="presParOf" srcId="{ECC658FE-D700-4127-BB99-33E94E951E83}" destId="{9DB2F12C-891D-45FA-A487-91FCA0F10015}" srcOrd="4" destOrd="0" presId="urn:microsoft.com/office/officeart/2005/8/layout/list1"/>
    <dgm:cxn modelId="{6CF8D4D8-318B-4096-B864-9A534E26E0C7}" type="presParOf" srcId="{9DB2F12C-891D-45FA-A487-91FCA0F10015}" destId="{0097921F-C34D-4D89-92F4-CE3994607A14}" srcOrd="0" destOrd="0" presId="urn:microsoft.com/office/officeart/2005/8/layout/list1"/>
    <dgm:cxn modelId="{8017BE99-0A98-4CF1-B4CC-19CA392263CC}" type="presParOf" srcId="{9DB2F12C-891D-45FA-A487-91FCA0F10015}" destId="{BF33DA84-7579-4982-8957-01DEFC035877}" srcOrd="1" destOrd="0" presId="urn:microsoft.com/office/officeart/2005/8/layout/list1"/>
    <dgm:cxn modelId="{AF086CB8-6335-4905-92C9-3E8B7FAE96E9}" type="presParOf" srcId="{ECC658FE-D700-4127-BB99-33E94E951E83}" destId="{CC79E026-F2A9-4B5C-B0E2-88D6228E4D41}" srcOrd="5" destOrd="0" presId="urn:microsoft.com/office/officeart/2005/8/layout/list1"/>
    <dgm:cxn modelId="{43C99D4F-8F93-4C64-800D-CD0850A7A622}" type="presParOf" srcId="{ECC658FE-D700-4127-BB99-33E94E951E83}" destId="{8F032C84-187E-4C4F-9310-AD5CBF49133D}" srcOrd="6" destOrd="0" presId="urn:microsoft.com/office/officeart/2005/8/layout/list1"/>
    <dgm:cxn modelId="{50BAAC9D-4BE0-4C6E-9C22-DB72DDD7A4B5}" type="presParOf" srcId="{ECC658FE-D700-4127-BB99-33E94E951E83}" destId="{DE6C321B-D814-4984-AADB-42A1AFB01D02}" srcOrd="7" destOrd="0" presId="urn:microsoft.com/office/officeart/2005/8/layout/list1"/>
    <dgm:cxn modelId="{D9CFB20A-2CC8-40B0-95EE-7C350E79D844}" type="presParOf" srcId="{ECC658FE-D700-4127-BB99-33E94E951E83}" destId="{13E3890C-F642-4E97-A7C0-5DF7DFB62340}" srcOrd="8" destOrd="0" presId="urn:microsoft.com/office/officeart/2005/8/layout/list1"/>
    <dgm:cxn modelId="{B1B9643D-19ED-437D-97D6-9CFCBA0A5E58}" type="presParOf" srcId="{13E3890C-F642-4E97-A7C0-5DF7DFB62340}" destId="{91586C2A-9BE5-4C4E-B623-8F6936AD208A}" srcOrd="0" destOrd="0" presId="urn:microsoft.com/office/officeart/2005/8/layout/list1"/>
    <dgm:cxn modelId="{33617E22-5F6E-476C-B30F-63F5CF8850CF}" type="presParOf" srcId="{13E3890C-F642-4E97-A7C0-5DF7DFB62340}" destId="{C47AD27C-74E2-4302-B96A-6EB80B7DF64C}" srcOrd="1" destOrd="0" presId="urn:microsoft.com/office/officeart/2005/8/layout/list1"/>
    <dgm:cxn modelId="{C9901D6A-59C2-41C2-A56E-D7B1EA8D0894}" type="presParOf" srcId="{ECC658FE-D700-4127-BB99-33E94E951E83}" destId="{FD99D191-89A3-4FA2-AE15-3948546DC549}" srcOrd="9" destOrd="0" presId="urn:microsoft.com/office/officeart/2005/8/layout/list1"/>
    <dgm:cxn modelId="{34A2F832-5180-4C84-A846-A50999B10F92}" type="presParOf" srcId="{ECC658FE-D700-4127-BB99-33E94E951E83}" destId="{CFD9C4C5-3227-46CE-B568-0036D6AB541E}" srcOrd="10" destOrd="0" presId="urn:microsoft.com/office/officeart/2005/8/layout/list1"/>
    <dgm:cxn modelId="{1E5CB650-F05F-4ECD-BC88-C10DAACF8410}" type="presParOf" srcId="{ECC658FE-D700-4127-BB99-33E94E951E83}" destId="{0E993E50-2493-4F51-B84C-0BBBE220B39F}" srcOrd="11" destOrd="0" presId="urn:microsoft.com/office/officeart/2005/8/layout/list1"/>
    <dgm:cxn modelId="{5F5AC191-C137-49E5-869E-64F25A4AA7FD}" type="presParOf" srcId="{ECC658FE-D700-4127-BB99-33E94E951E83}" destId="{A888E207-1D96-400C-B8D8-F80A8FDB31B4}" srcOrd="12" destOrd="0" presId="urn:microsoft.com/office/officeart/2005/8/layout/list1"/>
    <dgm:cxn modelId="{8C67C1A5-CFE5-4181-B402-F0CD5629EFDD}" type="presParOf" srcId="{A888E207-1D96-400C-B8D8-F80A8FDB31B4}" destId="{E891B7FC-C507-44B1-990E-9610EE8E0B47}" srcOrd="0" destOrd="0" presId="urn:microsoft.com/office/officeart/2005/8/layout/list1"/>
    <dgm:cxn modelId="{23F82F25-3CA0-4072-97BC-90B78D24843B}" type="presParOf" srcId="{A888E207-1D96-400C-B8D8-F80A8FDB31B4}" destId="{AF49074F-F6D0-4F99-A71F-B4EFDEF9AA8E}" srcOrd="1" destOrd="0" presId="urn:microsoft.com/office/officeart/2005/8/layout/list1"/>
    <dgm:cxn modelId="{38BF706B-3F57-4E47-B92A-842B692E133E}" type="presParOf" srcId="{ECC658FE-D700-4127-BB99-33E94E951E83}" destId="{35488FB9-7EC4-4AAD-A3AE-E4D417B948C5}" srcOrd="13" destOrd="0" presId="urn:microsoft.com/office/officeart/2005/8/layout/list1"/>
    <dgm:cxn modelId="{662BB84B-01AD-4C97-A8C3-1F40AE111F5F}" type="presParOf" srcId="{ECC658FE-D700-4127-BB99-33E94E951E83}" destId="{B8E99A92-78C8-414F-9B87-98A801DCC514}" srcOrd="14" destOrd="0" presId="urn:microsoft.com/office/officeart/2005/8/layout/list1"/>
    <dgm:cxn modelId="{AF1D3932-389D-4933-BF0E-58E26C11F020}" type="presParOf" srcId="{ECC658FE-D700-4127-BB99-33E94E951E83}" destId="{C62629F8-E4DF-4912-A82C-4B8D57CABD8B}" srcOrd="15" destOrd="0" presId="urn:microsoft.com/office/officeart/2005/8/layout/list1"/>
    <dgm:cxn modelId="{CCB01A46-C7FD-4558-85FB-1A9E2EC86449}" type="presParOf" srcId="{ECC658FE-D700-4127-BB99-33E94E951E83}" destId="{0D663235-8BC6-4CA7-8D58-033C8E15B7DC}" srcOrd="16" destOrd="0" presId="urn:microsoft.com/office/officeart/2005/8/layout/list1"/>
    <dgm:cxn modelId="{1FAC6DE8-A7D6-487E-9513-11E7524131F3}" type="presParOf" srcId="{0D663235-8BC6-4CA7-8D58-033C8E15B7DC}" destId="{CB09DF0A-B98C-44F7-8321-12C9C9E51728}" srcOrd="0" destOrd="0" presId="urn:microsoft.com/office/officeart/2005/8/layout/list1"/>
    <dgm:cxn modelId="{4E1CD733-309C-42BE-9225-73699A3A1A1B}" type="presParOf" srcId="{0D663235-8BC6-4CA7-8D58-033C8E15B7DC}" destId="{40CA943B-C02D-443D-93CD-EC778AA66311}" srcOrd="1" destOrd="0" presId="urn:microsoft.com/office/officeart/2005/8/layout/list1"/>
    <dgm:cxn modelId="{85EE5E20-14AC-4E75-A34B-8C2C5E505B91}" type="presParOf" srcId="{ECC658FE-D700-4127-BB99-33E94E951E83}" destId="{B27945FA-5C3C-4E7D-A1F9-5D923C609388}" srcOrd="17" destOrd="0" presId="urn:microsoft.com/office/officeart/2005/8/layout/list1"/>
    <dgm:cxn modelId="{2BDB4BB1-039D-4117-8EA9-2AB4093E2F6A}" type="presParOf" srcId="{ECC658FE-D700-4127-BB99-33E94E951E83}" destId="{A3EFB2DA-4CF0-46D5-ADEF-93213D5E0479}" srcOrd="18" destOrd="0" presId="urn:microsoft.com/office/officeart/2005/8/layout/list1"/>
    <dgm:cxn modelId="{B50FE21A-B240-43AC-9B3C-0D5FF7C72FB1}" type="presParOf" srcId="{ECC658FE-D700-4127-BB99-33E94E951E83}" destId="{7533CB13-E1DC-4220-BFE9-E45C4300FAB0}" srcOrd="19" destOrd="0" presId="urn:microsoft.com/office/officeart/2005/8/layout/list1"/>
    <dgm:cxn modelId="{5C80D8CB-8A56-4630-AC6B-9601C318A61E}" type="presParOf" srcId="{ECC658FE-D700-4127-BB99-33E94E951E83}" destId="{88EDCD9A-1232-493C-9ED2-9D9ACD6F5D88}" srcOrd="20" destOrd="0" presId="urn:microsoft.com/office/officeart/2005/8/layout/list1"/>
    <dgm:cxn modelId="{764CBE6D-9B9F-4BCD-A908-BEF63FA43247}" type="presParOf" srcId="{88EDCD9A-1232-493C-9ED2-9D9ACD6F5D88}" destId="{C01DFCCF-EA8A-4E28-8844-4F0ED306EC4F}" srcOrd="0" destOrd="0" presId="urn:microsoft.com/office/officeart/2005/8/layout/list1"/>
    <dgm:cxn modelId="{EB9CC713-B067-4287-A838-8BC2B204B81B}" type="presParOf" srcId="{88EDCD9A-1232-493C-9ED2-9D9ACD6F5D88}" destId="{547F145A-908C-4BE4-A853-BAF70C7232B4}" srcOrd="1" destOrd="0" presId="urn:microsoft.com/office/officeart/2005/8/layout/list1"/>
    <dgm:cxn modelId="{00559D26-C1A4-47C2-B02E-651755F382BF}" type="presParOf" srcId="{ECC658FE-D700-4127-BB99-33E94E951E83}" destId="{43506D26-25DD-44BF-A709-8C222BB7946B}" srcOrd="21" destOrd="0" presId="urn:microsoft.com/office/officeart/2005/8/layout/list1"/>
    <dgm:cxn modelId="{EBE1FD4E-7E96-48A7-9C6D-80FAACFAC87F}" type="presParOf" srcId="{ECC658FE-D700-4127-BB99-33E94E951E83}" destId="{2A4A81E0-FAE0-4872-ACD3-A1BC37755331}"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042DC4-A407-4AAA-9F90-8EA58A933A7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6702CD0F-8764-4D50-97A2-C6BF2D1E1469}">
      <dgm:prSet phldrT="[Metin]"/>
      <dgm:spPr/>
      <dgm:t>
        <a:bodyPr/>
        <a:lstStyle/>
        <a:p>
          <a:r>
            <a:rPr lang="tr-TR" dirty="0" smtClean="0">
              <a:solidFill>
                <a:schemeClr val="tx1"/>
              </a:solidFill>
            </a:rPr>
            <a:t>Sosyalleşmeyi artırma – sosyal sermaye</a:t>
          </a:r>
          <a:endParaRPr lang="tr-TR" dirty="0">
            <a:solidFill>
              <a:schemeClr val="tx1"/>
            </a:solidFill>
          </a:endParaRPr>
        </a:p>
      </dgm:t>
    </dgm:pt>
    <dgm:pt modelId="{2223430A-CA60-4E31-8B08-1A4D6704977A}" type="parTrans" cxnId="{35985754-7E97-4D33-BA3A-0715DF7F32F7}">
      <dgm:prSet/>
      <dgm:spPr/>
      <dgm:t>
        <a:bodyPr/>
        <a:lstStyle/>
        <a:p>
          <a:endParaRPr lang="tr-TR"/>
        </a:p>
      </dgm:t>
    </dgm:pt>
    <dgm:pt modelId="{3FC38552-D81C-4BEE-BFE5-707A13BFBFEE}" type="sibTrans" cxnId="{35985754-7E97-4D33-BA3A-0715DF7F32F7}">
      <dgm:prSet/>
      <dgm:spPr/>
      <dgm:t>
        <a:bodyPr/>
        <a:lstStyle/>
        <a:p>
          <a:endParaRPr lang="tr-TR"/>
        </a:p>
      </dgm:t>
    </dgm:pt>
    <dgm:pt modelId="{A3013B67-0B5A-44F0-A88D-BE05144B3436}">
      <dgm:prSet phldrT="[Metin]"/>
      <dgm:spPr/>
      <dgm:t>
        <a:bodyPr/>
        <a:lstStyle/>
        <a:p>
          <a:r>
            <a:rPr lang="tr-TR" dirty="0" smtClean="0">
              <a:solidFill>
                <a:schemeClr val="tx1"/>
              </a:solidFill>
            </a:rPr>
            <a:t>Motivasyon ve katılım – Kendini Gerçekleştirme</a:t>
          </a:r>
          <a:endParaRPr lang="tr-TR" dirty="0">
            <a:solidFill>
              <a:schemeClr val="tx1"/>
            </a:solidFill>
          </a:endParaRPr>
        </a:p>
      </dgm:t>
    </dgm:pt>
    <dgm:pt modelId="{3142DAAD-AE02-4B0E-B845-C30186A290CC}" type="parTrans" cxnId="{D935A123-1551-4401-A346-00F6D3BEC8C1}">
      <dgm:prSet/>
      <dgm:spPr/>
      <dgm:t>
        <a:bodyPr/>
        <a:lstStyle/>
        <a:p>
          <a:endParaRPr lang="tr-TR"/>
        </a:p>
      </dgm:t>
    </dgm:pt>
    <dgm:pt modelId="{D83B1B0F-4CB8-4634-A1D9-1706700F77C1}" type="sibTrans" cxnId="{D935A123-1551-4401-A346-00F6D3BEC8C1}">
      <dgm:prSet/>
      <dgm:spPr/>
      <dgm:t>
        <a:bodyPr/>
        <a:lstStyle/>
        <a:p>
          <a:endParaRPr lang="tr-TR"/>
        </a:p>
      </dgm:t>
    </dgm:pt>
    <dgm:pt modelId="{1C48B484-FC8D-47B4-AE3C-E65C5FA81DEE}">
      <dgm:prSet phldrT="[Metin]"/>
      <dgm:spPr/>
      <dgm:t>
        <a:bodyPr/>
        <a:lstStyle/>
        <a:p>
          <a:r>
            <a:rPr lang="tr-TR" dirty="0" smtClean="0">
              <a:solidFill>
                <a:schemeClr val="tx1"/>
              </a:solidFill>
            </a:rPr>
            <a:t>Yaşlılar için sosyal ve yapıcı aktiviteleri yapılandırma</a:t>
          </a:r>
          <a:endParaRPr lang="tr-TR" dirty="0">
            <a:solidFill>
              <a:schemeClr val="tx1"/>
            </a:solidFill>
          </a:endParaRPr>
        </a:p>
      </dgm:t>
    </dgm:pt>
    <dgm:pt modelId="{D4242355-73BB-4EBB-96BF-EBEBC6E4D720}" type="parTrans" cxnId="{9AA3D7F6-9DE9-4F46-8C19-B3DC6EE6E7CD}">
      <dgm:prSet/>
      <dgm:spPr/>
      <dgm:t>
        <a:bodyPr/>
        <a:lstStyle/>
        <a:p>
          <a:endParaRPr lang="tr-TR"/>
        </a:p>
      </dgm:t>
    </dgm:pt>
    <dgm:pt modelId="{54FF5D80-5FB1-4B2E-91EC-1CB22E2C5D41}" type="sibTrans" cxnId="{9AA3D7F6-9DE9-4F46-8C19-B3DC6EE6E7CD}">
      <dgm:prSet/>
      <dgm:spPr/>
      <dgm:t>
        <a:bodyPr/>
        <a:lstStyle/>
        <a:p>
          <a:endParaRPr lang="tr-TR"/>
        </a:p>
      </dgm:t>
    </dgm:pt>
    <dgm:pt modelId="{CC30EFC1-C6C7-40E8-8912-A2EB86980F8D}">
      <dgm:prSet/>
      <dgm:spPr/>
      <dgm:t>
        <a:bodyPr/>
        <a:lstStyle/>
        <a:p>
          <a:r>
            <a:rPr lang="tr-TR" dirty="0" smtClean="0">
              <a:solidFill>
                <a:schemeClr val="tx1"/>
              </a:solidFill>
            </a:rPr>
            <a:t>Ruhsal desteği artırma</a:t>
          </a:r>
          <a:endParaRPr lang="tr-TR" dirty="0">
            <a:solidFill>
              <a:schemeClr val="tx1"/>
            </a:solidFill>
          </a:endParaRPr>
        </a:p>
      </dgm:t>
    </dgm:pt>
    <dgm:pt modelId="{6B4890A4-D6DA-4352-A993-17A30AD74710}" type="parTrans" cxnId="{3F32D7F5-50D4-4F64-A398-7A0F669A1FF9}">
      <dgm:prSet/>
      <dgm:spPr/>
      <dgm:t>
        <a:bodyPr/>
        <a:lstStyle/>
        <a:p>
          <a:endParaRPr lang="tr-TR"/>
        </a:p>
      </dgm:t>
    </dgm:pt>
    <dgm:pt modelId="{C9849FAE-28B3-46B8-8972-107F61368DC6}" type="sibTrans" cxnId="{3F32D7F5-50D4-4F64-A398-7A0F669A1FF9}">
      <dgm:prSet/>
      <dgm:spPr/>
      <dgm:t>
        <a:bodyPr/>
        <a:lstStyle/>
        <a:p>
          <a:endParaRPr lang="tr-TR"/>
        </a:p>
      </dgm:t>
    </dgm:pt>
    <dgm:pt modelId="{CE8E798A-A95B-4CA0-AC5E-576804B82F56}">
      <dgm:prSet/>
      <dgm:spPr/>
      <dgm:t>
        <a:bodyPr/>
        <a:lstStyle/>
        <a:p>
          <a:r>
            <a:rPr lang="tr-TR" dirty="0" smtClean="0">
              <a:solidFill>
                <a:schemeClr val="tx1"/>
              </a:solidFill>
            </a:rPr>
            <a:t>Öğrenmeye hazır hale gelme – yenilikleri (teknoloji gibi ) öğrenerek </a:t>
          </a:r>
          <a:endParaRPr lang="tr-TR" dirty="0">
            <a:solidFill>
              <a:schemeClr val="tx1"/>
            </a:solidFill>
          </a:endParaRPr>
        </a:p>
      </dgm:t>
    </dgm:pt>
    <dgm:pt modelId="{EC9BE709-75DE-4EA3-8029-F9BE03C57FFA}" type="parTrans" cxnId="{3085D85C-D443-4D97-B374-47E7BFCC37B3}">
      <dgm:prSet/>
      <dgm:spPr/>
      <dgm:t>
        <a:bodyPr/>
        <a:lstStyle/>
        <a:p>
          <a:endParaRPr lang="tr-TR"/>
        </a:p>
      </dgm:t>
    </dgm:pt>
    <dgm:pt modelId="{D9492140-05AE-4CFF-9CD5-590EB0477E15}" type="sibTrans" cxnId="{3085D85C-D443-4D97-B374-47E7BFCC37B3}">
      <dgm:prSet/>
      <dgm:spPr/>
      <dgm:t>
        <a:bodyPr/>
        <a:lstStyle/>
        <a:p>
          <a:endParaRPr lang="tr-TR"/>
        </a:p>
      </dgm:t>
    </dgm:pt>
    <dgm:pt modelId="{6A2CA5DC-BF98-4727-8DC5-0A23D9F4C03B}">
      <dgm:prSet/>
      <dgm:spPr/>
      <dgm:t>
        <a:bodyPr/>
        <a:lstStyle/>
        <a:p>
          <a:r>
            <a:rPr lang="tr-TR" dirty="0" smtClean="0">
              <a:solidFill>
                <a:schemeClr val="tx1"/>
              </a:solidFill>
            </a:rPr>
            <a:t>Sağlığı geliştirme</a:t>
          </a:r>
          <a:endParaRPr lang="tr-TR" dirty="0">
            <a:solidFill>
              <a:schemeClr val="tx1"/>
            </a:solidFill>
          </a:endParaRPr>
        </a:p>
      </dgm:t>
    </dgm:pt>
    <dgm:pt modelId="{58041177-7135-42E5-AFD8-664C7C3A9F0F}" type="parTrans" cxnId="{F5DA6B58-077F-45E6-9D3E-B6D6AFB76D4E}">
      <dgm:prSet/>
      <dgm:spPr/>
      <dgm:t>
        <a:bodyPr/>
        <a:lstStyle/>
        <a:p>
          <a:endParaRPr lang="tr-TR"/>
        </a:p>
      </dgm:t>
    </dgm:pt>
    <dgm:pt modelId="{79694074-F147-4C6B-AED3-9A86CD6FA787}" type="sibTrans" cxnId="{F5DA6B58-077F-45E6-9D3E-B6D6AFB76D4E}">
      <dgm:prSet/>
      <dgm:spPr/>
      <dgm:t>
        <a:bodyPr/>
        <a:lstStyle/>
        <a:p>
          <a:endParaRPr lang="tr-TR"/>
        </a:p>
      </dgm:t>
    </dgm:pt>
    <dgm:pt modelId="{8F62B6B5-CC3F-4836-B712-47696A8E6131}" type="pres">
      <dgm:prSet presAssocID="{A3042DC4-A407-4AAA-9F90-8EA58A933A78}" presName="linear" presStyleCnt="0">
        <dgm:presLayoutVars>
          <dgm:dir/>
          <dgm:animLvl val="lvl"/>
          <dgm:resizeHandles val="exact"/>
        </dgm:presLayoutVars>
      </dgm:prSet>
      <dgm:spPr/>
      <dgm:t>
        <a:bodyPr/>
        <a:lstStyle/>
        <a:p>
          <a:endParaRPr lang="tr-TR"/>
        </a:p>
      </dgm:t>
    </dgm:pt>
    <dgm:pt modelId="{C984DF34-1290-47C4-85CB-580D93A1C9AC}" type="pres">
      <dgm:prSet presAssocID="{6702CD0F-8764-4D50-97A2-C6BF2D1E1469}" presName="parentLin" presStyleCnt="0"/>
      <dgm:spPr/>
    </dgm:pt>
    <dgm:pt modelId="{F4F700FC-6357-4A5F-B365-CDB8DC7F2DE0}" type="pres">
      <dgm:prSet presAssocID="{6702CD0F-8764-4D50-97A2-C6BF2D1E1469}" presName="parentLeftMargin" presStyleLbl="node1" presStyleIdx="0" presStyleCnt="6"/>
      <dgm:spPr/>
      <dgm:t>
        <a:bodyPr/>
        <a:lstStyle/>
        <a:p>
          <a:endParaRPr lang="tr-TR"/>
        </a:p>
      </dgm:t>
    </dgm:pt>
    <dgm:pt modelId="{8D285ED4-FFD5-4551-81CC-84ED52C056E0}" type="pres">
      <dgm:prSet presAssocID="{6702CD0F-8764-4D50-97A2-C6BF2D1E1469}" presName="parentText" presStyleLbl="node1" presStyleIdx="0" presStyleCnt="6" custLinFactNeighborX="-10714" custLinFactNeighborY="2924">
        <dgm:presLayoutVars>
          <dgm:chMax val="0"/>
          <dgm:bulletEnabled val="1"/>
        </dgm:presLayoutVars>
      </dgm:prSet>
      <dgm:spPr/>
      <dgm:t>
        <a:bodyPr/>
        <a:lstStyle/>
        <a:p>
          <a:endParaRPr lang="tr-TR"/>
        </a:p>
      </dgm:t>
    </dgm:pt>
    <dgm:pt modelId="{881BC2C7-2DC2-4FA9-BF81-FF79B66260B9}" type="pres">
      <dgm:prSet presAssocID="{6702CD0F-8764-4D50-97A2-C6BF2D1E1469}" presName="negativeSpace" presStyleCnt="0"/>
      <dgm:spPr/>
    </dgm:pt>
    <dgm:pt modelId="{F993CD46-1B42-4814-9538-1388FA3D54A0}" type="pres">
      <dgm:prSet presAssocID="{6702CD0F-8764-4D50-97A2-C6BF2D1E1469}" presName="childText" presStyleLbl="conFgAcc1" presStyleIdx="0" presStyleCnt="6">
        <dgm:presLayoutVars>
          <dgm:bulletEnabled val="1"/>
        </dgm:presLayoutVars>
      </dgm:prSet>
      <dgm:spPr/>
    </dgm:pt>
    <dgm:pt modelId="{8F4ECF79-B7C3-4527-BF72-BF787912DE9F}" type="pres">
      <dgm:prSet presAssocID="{3FC38552-D81C-4BEE-BFE5-707A13BFBFEE}" presName="spaceBetweenRectangles" presStyleCnt="0"/>
      <dgm:spPr/>
    </dgm:pt>
    <dgm:pt modelId="{285115C1-2006-490D-9DA3-03BB3DEB1844}" type="pres">
      <dgm:prSet presAssocID="{CE8E798A-A95B-4CA0-AC5E-576804B82F56}" presName="parentLin" presStyleCnt="0"/>
      <dgm:spPr/>
    </dgm:pt>
    <dgm:pt modelId="{85DFAB2C-B2CF-4888-ABB6-C8FC20189F79}" type="pres">
      <dgm:prSet presAssocID="{CE8E798A-A95B-4CA0-AC5E-576804B82F56}" presName="parentLeftMargin" presStyleLbl="node1" presStyleIdx="0" presStyleCnt="6"/>
      <dgm:spPr/>
      <dgm:t>
        <a:bodyPr/>
        <a:lstStyle/>
        <a:p>
          <a:endParaRPr lang="tr-TR"/>
        </a:p>
      </dgm:t>
    </dgm:pt>
    <dgm:pt modelId="{FED0E536-4AFE-4DF3-8BFA-72B7FB7A9366}" type="pres">
      <dgm:prSet presAssocID="{CE8E798A-A95B-4CA0-AC5E-576804B82F56}" presName="parentText" presStyleLbl="node1" presStyleIdx="1" presStyleCnt="6">
        <dgm:presLayoutVars>
          <dgm:chMax val="0"/>
          <dgm:bulletEnabled val="1"/>
        </dgm:presLayoutVars>
      </dgm:prSet>
      <dgm:spPr/>
      <dgm:t>
        <a:bodyPr/>
        <a:lstStyle/>
        <a:p>
          <a:endParaRPr lang="tr-TR"/>
        </a:p>
      </dgm:t>
    </dgm:pt>
    <dgm:pt modelId="{95FBE8A3-09A3-4366-9251-EDD40585341E}" type="pres">
      <dgm:prSet presAssocID="{CE8E798A-A95B-4CA0-AC5E-576804B82F56}" presName="negativeSpace" presStyleCnt="0"/>
      <dgm:spPr/>
    </dgm:pt>
    <dgm:pt modelId="{4E030202-19C3-4F7A-A664-3B26C9D15BD3}" type="pres">
      <dgm:prSet presAssocID="{CE8E798A-A95B-4CA0-AC5E-576804B82F56}" presName="childText" presStyleLbl="conFgAcc1" presStyleIdx="1" presStyleCnt="6">
        <dgm:presLayoutVars>
          <dgm:bulletEnabled val="1"/>
        </dgm:presLayoutVars>
      </dgm:prSet>
      <dgm:spPr/>
    </dgm:pt>
    <dgm:pt modelId="{B113207F-160B-4559-B60B-7B4F7200B17B}" type="pres">
      <dgm:prSet presAssocID="{D9492140-05AE-4CFF-9CD5-590EB0477E15}" presName="spaceBetweenRectangles" presStyleCnt="0"/>
      <dgm:spPr/>
    </dgm:pt>
    <dgm:pt modelId="{DD5A1350-3A06-40FE-8B1A-2CD6C0A30318}" type="pres">
      <dgm:prSet presAssocID="{A3013B67-0B5A-44F0-A88D-BE05144B3436}" presName="parentLin" presStyleCnt="0"/>
      <dgm:spPr/>
    </dgm:pt>
    <dgm:pt modelId="{E2CE8720-D152-4CC1-A32A-A4ACB3BF7C72}" type="pres">
      <dgm:prSet presAssocID="{A3013B67-0B5A-44F0-A88D-BE05144B3436}" presName="parentLeftMargin" presStyleLbl="node1" presStyleIdx="1" presStyleCnt="6"/>
      <dgm:spPr/>
      <dgm:t>
        <a:bodyPr/>
        <a:lstStyle/>
        <a:p>
          <a:endParaRPr lang="tr-TR"/>
        </a:p>
      </dgm:t>
    </dgm:pt>
    <dgm:pt modelId="{A2EA7C56-B819-4966-A623-4287E45482CE}" type="pres">
      <dgm:prSet presAssocID="{A3013B67-0B5A-44F0-A88D-BE05144B3436}" presName="parentText" presStyleLbl="node1" presStyleIdx="2" presStyleCnt="6">
        <dgm:presLayoutVars>
          <dgm:chMax val="0"/>
          <dgm:bulletEnabled val="1"/>
        </dgm:presLayoutVars>
      </dgm:prSet>
      <dgm:spPr/>
      <dgm:t>
        <a:bodyPr/>
        <a:lstStyle/>
        <a:p>
          <a:endParaRPr lang="tr-TR"/>
        </a:p>
      </dgm:t>
    </dgm:pt>
    <dgm:pt modelId="{946F14F7-68DA-42DF-8883-64F247F0DD89}" type="pres">
      <dgm:prSet presAssocID="{A3013B67-0B5A-44F0-A88D-BE05144B3436}" presName="negativeSpace" presStyleCnt="0"/>
      <dgm:spPr/>
    </dgm:pt>
    <dgm:pt modelId="{F1875B21-BE7F-43C9-A8E2-2D144E209121}" type="pres">
      <dgm:prSet presAssocID="{A3013B67-0B5A-44F0-A88D-BE05144B3436}" presName="childText" presStyleLbl="conFgAcc1" presStyleIdx="2" presStyleCnt="6">
        <dgm:presLayoutVars>
          <dgm:bulletEnabled val="1"/>
        </dgm:presLayoutVars>
      </dgm:prSet>
      <dgm:spPr/>
    </dgm:pt>
    <dgm:pt modelId="{EAFFE03F-1200-438E-A589-2C768C23EC4C}" type="pres">
      <dgm:prSet presAssocID="{D83B1B0F-4CB8-4634-A1D9-1706700F77C1}" presName="spaceBetweenRectangles" presStyleCnt="0"/>
      <dgm:spPr/>
    </dgm:pt>
    <dgm:pt modelId="{9534239D-108D-4FF0-A84F-258AF1CFA558}" type="pres">
      <dgm:prSet presAssocID="{CC30EFC1-C6C7-40E8-8912-A2EB86980F8D}" presName="parentLin" presStyleCnt="0"/>
      <dgm:spPr/>
    </dgm:pt>
    <dgm:pt modelId="{A479A790-1255-45DA-9E56-9A8704A1212E}" type="pres">
      <dgm:prSet presAssocID="{CC30EFC1-C6C7-40E8-8912-A2EB86980F8D}" presName="parentLeftMargin" presStyleLbl="node1" presStyleIdx="2" presStyleCnt="6"/>
      <dgm:spPr/>
      <dgm:t>
        <a:bodyPr/>
        <a:lstStyle/>
        <a:p>
          <a:endParaRPr lang="tr-TR"/>
        </a:p>
      </dgm:t>
    </dgm:pt>
    <dgm:pt modelId="{09D4FD05-B182-4655-9ABE-0C080C714157}" type="pres">
      <dgm:prSet presAssocID="{CC30EFC1-C6C7-40E8-8912-A2EB86980F8D}" presName="parentText" presStyleLbl="node1" presStyleIdx="3" presStyleCnt="6">
        <dgm:presLayoutVars>
          <dgm:chMax val="0"/>
          <dgm:bulletEnabled val="1"/>
        </dgm:presLayoutVars>
      </dgm:prSet>
      <dgm:spPr/>
      <dgm:t>
        <a:bodyPr/>
        <a:lstStyle/>
        <a:p>
          <a:endParaRPr lang="tr-TR"/>
        </a:p>
      </dgm:t>
    </dgm:pt>
    <dgm:pt modelId="{87783BD3-73C0-422A-B51E-9F5F7A7CF947}" type="pres">
      <dgm:prSet presAssocID="{CC30EFC1-C6C7-40E8-8912-A2EB86980F8D}" presName="negativeSpace" presStyleCnt="0"/>
      <dgm:spPr/>
    </dgm:pt>
    <dgm:pt modelId="{FBD60B08-9C2D-4BD4-96B8-0D5358D55F01}" type="pres">
      <dgm:prSet presAssocID="{CC30EFC1-C6C7-40E8-8912-A2EB86980F8D}" presName="childText" presStyleLbl="conFgAcc1" presStyleIdx="3" presStyleCnt="6">
        <dgm:presLayoutVars>
          <dgm:bulletEnabled val="1"/>
        </dgm:presLayoutVars>
      </dgm:prSet>
      <dgm:spPr/>
    </dgm:pt>
    <dgm:pt modelId="{296DDAAB-AED0-4896-A332-FB65BF179A8C}" type="pres">
      <dgm:prSet presAssocID="{C9849FAE-28B3-46B8-8972-107F61368DC6}" presName="spaceBetweenRectangles" presStyleCnt="0"/>
      <dgm:spPr/>
    </dgm:pt>
    <dgm:pt modelId="{A8A21D0C-405A-466D-8868-9E11F953CEDD}" type="pres">
      <dgm:prSet presAssocID="{1C48B484-FC8D-47B4-AE3C-E65C5FA81DEE}" presName="parentLin" presStyleCnt="0"/>
      <dgm:spPr/>
    </dgm:pt>
    <dgm:pt modelId="{EC35FCD0-599A-4CB3-BE96-E65B94B4E759}" type="pres">
      <dgm:prSet presAssocID="{1C48B484-FC8D-47B4-AE3C-E65C5FA81DEE}" presName="parentLeftMargin" presStyleLbl="node1" presStyleIdx="3" presStyleCnt="6"/>
      <dgm:spPr/>
      <dgm:t>
        <a:bodyPr/>
        <a:lstStyle/>
        <a:p>
          <a:endParaRPr lang="tr-TR"/>
        </a:p>
      </dgm:t>
    </dgm:pt>
    <dgm:pt modelId="{6DA2FAA0-48CB-4602-91B1-F848E6E4D66B}" type="pres">
      <dgm:prSet presAssocID="{1C48B484-FC8D-47B4-AE3C-E65C5FA81DEE}" presName="parentText" presStyleLbl="node1" presStyleIdx="4" presStyleCnt="6">
        <dgm:presLayoutVars>
          <dgm:chMax val="0"/>
          <dgm:bulletEnabled val="1"/>
        </dgm:presLayoutVars>
      </dgm:prSet>
      <dgm:spPr/>
      <dgm:t>
        <a:bodyPr/>
        <a:lstStyle/>
        <a:p>
          <a:endParaRPr lang="tr-TR"/>
        </a:p>
      </dgm:t>
    </dgm:pt>
    <dgm:pt modelId="{F203B094-A848-4B92-A52E-8367E3B3A507}" type="pres">
      <dgm:prSet presAssocID="{1C48B484-FC8D-47B4-AE3C-E65C5FA81DEE}" presName="negativeSpace" presStyleCnt="0"/>
      <dgm:spPr/>
    </dgm:pt>
    <dgm:pt modelId="{446C727C-002E-4130-AA24-AFA2084EF32B}" type="pres">
      <dgm:prSet presAssocID="{1C48B484-FC8D-47B4-AE3C-E65C5FA81DEE}" presName="childText" presStyleLbl="conFgAcc1" presStyleIdx="4" presStyleCnt="6">
        <dgm:presLayoutVars>
          <dgm:bulletEnabled val="1"/>
        </dgm:presLayoutVars>
      </dgm:prSet>
      <dgm:spPr/>
    </dgm:pt>
    <dgm:pt modelId="{08BB8EF4-5B31-4686-A0FB-8EEC92353AB6}" type="pres">
      <dgm:prSet presAssocID="{54FF5D80-5FB1-4B2E-91EC-1CB22E2C5D41}" presName="spaceBetweenRectangles" presStyleCnt="0"/>
      <dgm:spPr/>
    </dgm:pt>
    <dgm:pt modelId="{BABDB480-4171-442C-BE1A-56DB2C746BBD}" type="pres">
      <dgm:prSet presAssocID="{6A2CA5DC-BF98-4727-8DC5-0A23D9F4C03B}" presName="parentLin" presStyleCnt="0"/>
      <dgm:spPr/>
    </dgm:pt>
    <dgm:pt modelId="{BE154976-8652-4D66-A810-FB01D248C5F6}" type="pres">
      <dgm:prSet presAssocID="{6A2CA5DC-BF98-4727-8DC5-0A23D9F4C03B}" presName="parentLeftMargin" presStyleLbl="node1" presStyleIdx="4" presStyleCnt="6"/>
      <dgm:spPr/>
      <dgm:t>
        <a:bodyPr/>
        <a:lstStyle/>
        <a:p>
          <a:endParaRPr lang="tr-TR"/>
        </a:p>
      </dgm:t>
    </dgm:pt>
    <dgm:pt modelId="{3F661279-C818-4064-938A-275E348974CE}" type="pres">
      <dgm:prSet presAssocID="{6A2CA5DC-BF98-4727-8DC5-0A23D9F4C03B}" presName="parentText" presStyleLbl="node1" presStyleIdx="5" presStyleCnt="6">
        <dgm:presLayoutVars>
          <dgm:chMax val="0"/>
          <dgm:bulletEnabled val="1"/>
        </dgm:presLayoutVars>
      </dgm:prSet>
      <dgm:spPr/>
      <dgm:t>
        <a:bodyPr/>
        <a:lstStyle/>
        <a:p>
          <a:endParaRPr lang="tr-TR"/>
        </a:p>
      </dgm:t>
    </dgm:pt>
    <dgm:pt modelId="{CED88754-45E8-4BFC-A824-BE02815BF26B}" type="pres">
      <dgm:prSet presAssocID="{6A2CA5DC-BF98-4727-8DC5-0A23D9F4C03B}" presName="negativeSpace" presStyleCnt="0"/>
      <dgm:spPr/>
    </dgm:pt>
    <dgm:pt modelId="{1B0D4DF7-BC67-4707-A179-8E5DAAA5D0EA}" type="pres">
      <dgm:prSet presAssocID="{6A2CA5DC-BF98-4727-8DC5-0A23D9F4C03B}" presName="childText" presStyleLbl="conFgAcc1" presStyleIdx="5" presStyleCnt="6">
        <dgm:presLayoutVars>
          <dgm:bulletEnabled val="1"/>
        </dgm:presLayoutVars>
      </dgm:prSet>
      <dgm:spPr/>
    </dgm:pt>
  </dgm:ptLst>
  <dgm:cxnLst>
    <dgm:cxn modelId="{299234CF-64E3-4ABE-9393-CB7F3538AE76}" type="presOf" srcId="{6702CD0F-8764-4D50-97A2-C6BF2D1E1469}" destId="{F4F700FC-6357-4A5F-B365-CDB8DC7F2DE0}" srcOrd="0" destOrd="0" presId="urn:microsoft.com/office/officeart/2005/8/layout/list1"/>
    <dgm:cxn modelId="{7032AE08-6572-4BAC-A09B-ACA4A15E7FE0}" type="presOf" srcId="{A3013B67-0B5A-44F0-A88D-BE05144B3436}" destId="{A2EA7C56-B819-4966-A623-4287E45482CE}" srcOrd="1" destOrd="0" presId="urn:microsoft.com/office/officeart/2005/8/layout/list1"/>
    <dgm:cxn modelId="{4EFA423F-6E75-4C83-8CE1-52AABC8C7966}" type="presOf" srcId="{6A2CA5DC-BF98-4727-8DC5-0A23D9F4C03B}" destId="{3F661279-C818-4064-938A-275E348974CE}" srcOrd="1" destOrd="0" presId="urn:microsoft.com/office/officeart/2005/8/layout/list1"/>
    <dgm:cxn modelId="{0BA2AD2A-5F9E-4A26-9CBC-5B9DC93B7A68}" type="presOf" srcId="{CE8E798A-A95B-4CA0-AC5E-576804B82F56}" destId="{85DFAB2C-B2CF-4888-ABB6-C8FC20189F79}" srcOrd="0" destOrd="0" presId="urn:microsoft.com/office/officeart/2005/8/layout/list1"/>
    <dgm:cxn modelId="{3F32D7F5-50D4-4F64-A398-7A0F669A1FF9}" srcId="{A3042DC4-A407-4AAA-9F90-8EA58A933A78}" destId="{CC30EFC1-C6C7-40E8-8912-A2EB86980F8D}" srcOrd="3" destOrd="0" parTransId="{6B4890A4-D6DA-4352-A993-17A30AD74710}" sibTransId="{C9849FAE-28B3-46B8-8972-107F61368DC6}"/>
    <dgm:cxn modelId="{EF7DCCE8-BE71-406E-8416-8DD175B12001}" type="presOf" srcId="{A3013B67-0B5A-44F0-A88D-BE05144B3436}" destId="{E2CE8720-D152-4CC1-A32A-A4ACB3BF7C72}" srcOrd="0" destOrd="0" presId="urn:microsoft.com/office/officeart/2005/8/layout/list1"/>
    <dgm:cxn modelId="{9AA3D7F6-9DE9-4F46-8C19-B3DC6EE6E7CD}" srcId="{A3042DC4-A407-4AAA-9F90-8EA58A933A78}" destId="{1C48B484-FC8D-47B4-AE3C-E65C5FA81DEE}" srcOrd="4" destOrd="0" parTransId="{D4242355-73BB-4EBB-96BF-EBEBC6E4D720}" sibTransId="{54FF5D80-5FB1-4B2E-91EC-1CB22E2C5D41}"/>
    <dgm:cxn modelId="{F5DA6B58-077F-45E6-9D3E-B6D6AFB76D4E}" srcId="{A3042DC4-A407-4AAA-9F90-8EA58A933A78}" destId="{6A2CA5DC-BF98-4727-8DC5-0A23D9F4C03B}" srcOrd="5" destOrd="0" parTransId="{58041177-7135-42E5-AFD8-664C7C3A9F0F}" sibTransId="{79694074-F147-4C6B-AED3-9A86CD6FA787}"/>
    <dgm:cxn modelId="{77F1C38D-1BDA-4123-85A7-8457662F95F7}" type="presOf" srcId="{1C48B484-FC8D-47B4-AE3C-E65C5FA81DEE}" destId="{EC35FCD0-599A-4CB3-BE96-E65B94B4E759}" srcOrd="0" destOrd="0" presId="urn:microsoft.com/office/officeart/2005/8/layout/list1"/>
    <dgm:cxn modelId="{432CED62-F649-4CCD-AA84-35C738C2EAA5}" type="presOf" srcId="{6A2CA5DC-BF98-4727-8DC5-0A23D9F4C03B}" destId="{BE154976-8652-4D66-A810-FB01D248C5F6}" srcOrd="0" destOrd="0" presId="urn:microsoft.com/office/officeart/2005/8/layout/list1"/>
    <dgm:cxn modelId="{D935A123-1551-4401-A346-00F6D3BEC8C1}" srcId="{A3042DC4-A407-4AAA-9F90-8EA58A933A78}" destId="{A3013B67-0B5A-44F0-A88D-BE05144B3436}" srcOrd="2" destOrd="0" parTransId="{3142DAAD-AE02-4B0E-B845-C30186A290CC}" sibTransId="{D83B1B0F-4CB8-4634-A1D9-1706700F77C1}"/>
    <dgm:cxn modelId="{DDB0B5D0-2A05-434E-94C0-062C201D1617}" type="presOf" srcId="{CE8E798A-A95B-4CA0-AC5E-576804B82F56}" destId="{FED0E536-4AFE-4DF3-8BFA-72B7FB7A9366}" srcOrd="1" destOrd="0" presId="urn:microsoft.com/office/officeart/2005/8/layout/list1"/>
    <dgm:cxn modelId="{35985754-7E97-4D33-BA3A-0715DF7F32F7}" srcId="{A3042DC4-A407-4AAA-9F90-8EA58A933A78}" destId="{6702CD0F-8764-4D50-97A2-C6BF2D1E1469}" srcOrd="0" destOrd="0" parTransId="{2223430A-CA60-4E31-8B08-1A4D6704977A}" sibTransId="{3FC38552-D81C-4BEE-BFE5-707A13BFBFEE}"/>
    <dgm:cxn modelId="{0428AF31-9555-4679-B9DF-1F859246129C}" type="presOf" srcId="{1C48B484-FC8D-47B4-AE3C-E65C5FA81DEE}" destId="{6DA2FAA0-48CB-4602-91B1-F848E6E4D66B}" srcOrd="1" destOrd="0" presId="urn:microsoft.com/office/officeart/2005/8/layout/list1"/>
    <dgm:cxn modelId="{30021410-89BF-40D6-9B5E-09395208A63F}" type="presOf" srcId="{A3042DC4-A407-4AAA-9F90-8EA58A933A78}" destId="{8F62B6B5-CC3F-4836-B712-47696A8E6131}" srcOrd="0" destOrd="0" presId="urn:microsoft.com/office/officeart/2005/8/layout/list1"/>
    <dgm:cxn modelId="{F99A5299-90C3-448F-BB3C-F0B865A8B41B}" type="presOf" srcId="{CC30EFC1-C6C7-40E8-8912-A2EB86980F8D}" destId="{09D4FD05-B182-4655-9ABE-0C080C714157}" srcOrd="1" destOrd="0" presId="urn:microsoft.com/office/officeart/2005/8/layout/list1"/>
    <dgm:cxn modelId="{5F33E822-A718-4BD5-9E9E-93E841090E72}" type="presOf" srcId="{CC30EFC1-C6C7-40E8-8912-A2EB86980F8D}" destId="{A479A790-1255-45DA-9E56-9A8704A1212E}" srcOrd="0" destOrd="0" presId="urn:microsoft.com/office/officeart/2005/8/layout/list1"/>
    <dgm:cxn modelId="{4A7BDFE3-F62B-40EB-B881-B29B81461D29}" type="presOf" srcId="{6702CD0F-8764-4D50-97A2-C6BF2D1E1469}" destId="{8D285ED4-FFD5-4551-81CC-84ED52C056E0}" srcOrd="1" destOrd="0" presId="urn:microsoft.com/office/officeart/2005/8/layout/list1"/>
    <dgm:cxn modelId="{3085D85C-D443-4D97-B374-47E7BFCC37B3}" srcId="{A3042DC4-A407-4AAA-9F90-8EA58A933A78}" destId="{CE8E798A-A95B-4CA0-AC5E-576804B82F56}" srcOrd="1" destOrd="0" parTransId="{EC9BE709-75DE-4EA3-8029-F9BE03C57FFA}" sibTransId="{D9492140-05AE-4CFF-9CD5-590EB0477E15}"/>
    <dgm:cxn modelId="{12C91887-9A7A-4FDA-A0CE-0E4FE2948AE4}" type="presParOf" srcId="{8F62B6B5-CC3F-4836-B712-47696A8E6131}" destId="{C984DF34-1290-47C4-85CB-580D93A1C9AC}" srcOrd="0" destOrd="0" presId="urn:microsoft.com/office/officeart/2005/8/layout/list1"/>
    <dgm:cxn modelId="{A38A567F-1A4C-468D-BB3E-54ACA3952DD0}" type="presParOf" srcId="{C984DF34-1290-47C4-85CB-580D93A1C9AC}" destId="{F4F700FC-6357-4A5F-B365-CDB8DC7F2DE0}" srcOrd="0" destOrd="0" presId="urn:microsoft.com/office/officeart/2005/8/layout/list1"/>
    <dgm:cxn modelId="{0097D389-867E-4289-97E7-4A3376B4482C}" type="presParOf" srcId="{C984DF34-1290-47C4-85CB-580D93A1C9AC}" destId="{8D285ED4-FFD5-4551-81CC-84ED52C056E0}" srcOrd="1" destOrd="0" presId="urn:microsoft.com/office/officeart/2005/8/layout/list1"/>
    <dgm:cxn modelId="{8104B5EE-C34B-4CAB-A575-649FBF4D2AFE}" type="presParOf" srcId="{8F62B6B5-CC3F-4836-B712-47696A8E6131}" destId="{881BC2C7-2DC2-4FA9-BF81-FF79B66260B9}" srcOrd="1" destOrd="0" presId="urn:microsoft.com/office/officeart/2005/8/layout/list1"/>
    <dgm:cxn modelId="{B8907648-5CB1-406A-A67E-E4A4045475E7}" type="presParOf" srcId="{8F62B6B5-CC3F-4836-B712-47696A8E6131}" destId="{F993CD46-1B42-4814-9538-1388FA3D54A0}" srcOrd="2" destOrd="0" presId="urn:microsoft.com/office/officeart/2005/8/layout/list1"/>
    <dgm:cxn modelId="{D3AECEA8-2B4C-43F9-B766-3BB428974D17}" type="presParOf" srcId="{8F62B6B5-CC3F-4836-B712-47696A8E6131}" destId="{8F4ECF79-B7C3-4527-BF72-BF787912DE9F}" srcOrd="3" destOrd="0" presId="urn:microsoft.com/office/officeart/2005/8/layout/list1"/>
    <dgm:cxn modelId="{9B489BE8-9EB0-4D5C-9F34-C0376F4C478D}" type="presParOf" srcId="{8F62B6B5-CC3F-4836-B712-47696A8E6131}" destId="{285115C1-2006-490D-9DA3-03BB3DEB1844}" srcOrd="4" destOrd="0" presId="urn:microsoft.com/office/officeart/2005/8/layout/list1"/>
    <dgm:cxn modelId="{1D64536F-AA7F-49D8-B016-195DB0E9FD60}" type="presParOf" srcId="{285115C1-2006-490D-9DA3-03BB3DEB1844}" destId="{85DFAB2C-B2CF-4888-ABB6-C8FC20189F79}" srcOrd="0" destOrd="0" presId="urn:microsoft.com/office/officeart/2005/8/layout/list1"/>
    <dgm:cxn modelId="{34A4F7F4-0179-4D76-9031-E260CFEE922C}" type="presParOf" srcId="{285115C1-2006-490D-9DA3-03BB3DEB1844}" destId="{FED0E536-4AFE-4DF3-8BFA-72B7FB7A9366}" srcOrd="1" destOrd="0" presId="urn:microsoft.com/office/officeart/2005/8/layout/list1"/>
    <dgm:cxn modelId="{E0DBAFCF-5786-4C9B-8425-8063E439CCD7}" type="presParOf" srcId="{8F62B6B5-CC3F-4836-B712-47696A8E6131}" destId="{95FBE8A3-09A3-4366-9251-EDD40585341E}" srcOrd="5" destOrd="0" presId="urn:microsoft.com/office/officeart/2005/8/layout/list1"/>
    <dgm:cxn modelId="{C0E88366-4D27-4A6E-A557-D6CF85BB19A1}" type="presParOf" srcId="{8F62B6B5-CC3F-4836-B712-47696A8E6131}" destId="{4E030202-19C3-4F7A-A664-3B26C9D15BD3}" srcOrd="6" destOrd="0" presId="urn:microsoft.com/office/officeart/2005/8/layout/list1"/>
    <dgm:cxn modelId="{ACC7696B-B4D9-48DE-852D-915A87F72F32}" type="presParOf" srcId="{8F62B6B5-CC3F-4836-B712-47696A8E6131}" destId="{B113207F-160B-4559-B60B-7B4F7200B17B}" srcOrd="7" destOrd="0" presId="urn:microsoft.com/office/officeart/2005/8/layout/list1"/>
    <dgm:cxn modelId="{03D1E3BB-190B-480E-8709-E95116C3CACC}" type="presParOf" srcId="{8F62B6B5-CC3F-4836-B712-47696A8E6131}" destId="{DD5A1350-3A06-40FE-8B1A-2CD6C0A30318}" srcOrd="8" destOrd="0" presId="urn:microsoft.com/office/officeart/2005/8/layout/list1"/>
    <dgm:cxn modelId="{AB78472E-4858-46F8-87B8-252E0075A729}" type="presParOf" srcId="{DD5A1350-3A06-40FE-8B1A-2CD6C0A30318}" destId="{E2CE8720-D152-4CC1-A32A-A4ACB3BF7C72}" srcOrd="0" destOrd="0" presId="urn:microsoft.com/office/officeart/2005/8/layout/list1"/>
    <dgm:cxn modelId="{580FC45E-855A-4CE4-A150-BB29460A6FD9}" type="presParOf" srcId="{DD5A1350-3A06-40FE-8B1A-2CD6C0A30318}" destId="{A2EA7C56-B819-4966-A623-4287E45482CE}" srcOrd="1" destOrd="0" presId="urn:microsoft.com/office/officeart/2005/8/layout/list1"/>
    <dgm:cxn modelId="{10DB311D-4117-437B-84D0-1292AC94978F}" type="presParOf" srcId="{8F62B6B5-CC3F-4836-B712-47696A8E6131}" destId="{946F14F7-68DA-42DF-8883-64F247F0DD89}" srcOrd="9" destOrd="0" presId="urn:microsoft.com/office/officeart/2005/8/layout/list1"/>
    <dgm:cxn modelId="{0B87D299-5904-4569-B60A-F8317DE8D5FA}" type="presParOf" srcId="{8F62B6B5-CC3F-4836-B712-47696A8E6131}" destId="{F1875B21-BE7F-43C9-A8E2-2D144E209121}" srcOrd="10" destOrd="0" presId="urn:microsoft.com/office/officeart/2005/8/layout/list1"/>
    <dgm:cxn modelId="{A8F5DB10-B521-4FA4-A8BC-74DB339CCF49}" type="presParOf" srcId="{8F62B6B5-CC3F-4836-B712-47696A8E6131}" destId="{EAFFE03F-1200-438E-A589-2C768C23EC4C}" srcOrd="11" destOrd="0" presId="urn:microsoft.com/office/officeart/2005/8/layout/list1"/>
    <dgm:cxn modelId="{06826D24-089F-42BF-85DF-02C257EA09DA}" type="presParOf" srcId="{8F62B6B5-CC3F-4836-B712-47696A8E6131}" destId="{9534239D-108D-4FF0-A84F-258AF1CFA558}" srcOrd="12" destOrd="0" presId="urn:microsoft.com/office/officeart/2005/8/layout/list1"/>
    <dgm:cxn modelId="{04256BF4-3EB8-479E-990C-CC4CDF4EA923}" type="presParOf" srcId="{9534239D-108D-4FF0-A84F-258AF1CFA558}" destId="{A479A790-1255-45DA-9E56-9A8704A1212E}" srcOrd="0" destOrd="0" presId="urn:microsoft.com/office/officeart/2005/8/layout/list1"/>
    <dgm:cxn modelId="{CC636AC7-5B1F-4D6C-B794-30310FE38734}" type="presParOf" srcId="{9534239D-108D-4FF0-A84F-258AF1CFA558}" destId="{09D4FD05-B182-4655-9ABE-0C080C714157}" srcOrd="1" destOrd="0" presId="urn:microsoft.com/office/officeart/2005/8/layout/list1"/>
    <dgm:cxn modelId="{0288BBBF-B3D8-468F-B4EC-DD517DC8CBAC}" type="presParOf" srcId="{8F62B6B5-CC3F-4836-B712-47696A8E6131}" destId="{87783BD3-73C0-422A-B51E-9F5F7A7CF947}" srcOrd="13" destOrd="0" presId="urn:microsoft.com/office/officeart/2005/8/layout/list1"/>
    <dgm:cxn modelId="{91C97ABC-559D-4F82-BCEA-5881B9243315}" type="presParOf" srcId="{8F62B6B5-CC3F-4836-B712-47696A8E6131}" destId="{FBD60B08-9C2D-4BD4-96B8-0D5358D55F01}" srcOrd="14" destOrd="0" presId="urn:microsoft.com/office/officeart/2005/8/layout/list1"/>
    <dgm:cxn modelId="{A115D8D9-6CBD-4A64-85CD-F61150415326}" type="presParOf" srcId="{8F62B6B5-CC3F-4836-B712-47696A8E6131}" destId="{296DDAAB-AED0-4896-A332-FB65BF179A8C}" srcOrd="15" destOrd="0" presId="urn:microsoft.com/office/officeart/2005/8/layout/list1"/>
    <dgm:cxn modelId="{548C360C-76A1-4052-A6A2-C30FA6D1A9B8}" type="presParOf" srcId="{8F62B6B5-CC3F-4836-B712-47696A8E6131}" destId="{A8A21D0C-405A-466D-8868-9E11F953CEDD}" srcOrd="16" destOrd="0" presId="urn:microsoft.com/office/officeart/2005/8/layout/list1"/>
    <dgm:cxn modelId="{6EA50BF1-A722-4816-BEB2-A7E5C0A5CA73}" type="presParOf" srcId="{A8A21D0C-405A-466D-8868-9E11F953CEDD}" destId="{EC35FCD0-599A-4CB3-BE96-E65B94B4E759}" srcOrd="0" destOrd="0" presId="urn:microsoft.com/office/officeart/2005/8/layout/list1"/>
    <dgm:cxn modelId="{C45DD617-8945-43D9-BF16-556FF67CB444}" type="presParOf" srcId="{A8A21D0C-405A-466D-8868-9E11F953CEDD}" destId="{6DA2FAA0-48CB-4602-91B1-F848E6E4D66B}" srcOrd="1" destOrd="0" presId="urn:microsoft.com/office/officeart/2005/8/layout/list1"/>
    <dgm:cxn modelId="{2C5A9417-FCA3-4203-80B8-03884CBDBA86}" type="presParOf" srcId="{8F62B6B5-CC3F-4836-B712-47696A8E6131}" destId="{F203B094-A848-4B92-A52E-8367E3B3A507}" srcOrd="17" destOrd="0" presId="urn:microsoft.com/office/officeart/2005/8/layout/list1"/>
    <dgm:cxn modelId="{FEEF8392-3E03-46EA-B116-FE64BC05F066}" type="presParOf" srcId="{8F62B6B5-CC3F-4836-B712-47696A8E6131}" destId="{446C727C-002E-4130-AA24-AFA2084EF32B}" srcOrd="18" destOrd="0" presId="urn:microsoft.com/office/officeart/2005/8/layout/list1"/>
    <dgm:cxn modelId="{72A56812-52D5-438C-8BDF-40FCEED04830}" type="presParOf" srcId="{8F62B6B5-CC3F-4836-B712-47696A8E6131}" destId="{08BB8EF4-5B31-4686-A0FB-8EEC92353AB6}" srcOrd="19" destOrd="0" presId="urn:microsoft.com/office/officeart/2005/8/layout/list1"/>
    <dgm:cxn modelId="{1B93E254-DF02-49FD-80DB-CF8E4419B25B}" type="presParOf" srcId="{8F62B6B5-CC3F-4836-B712-47696A8E6131}" destId="{BABDB480-4171-442C-BE1A-56DB2C746BBD}" srcOrd="20" destOrd="0" presId="urn:microsoft.com/office/officeart/2005/8/layout/list1"/>
    <dgm:cxn modelId="{9CB182F8-84C4-4B8C-964E-520B5BEBE673}" type="presParOf" srcId="{BABDB480-4171-442C-BE1A-56DB2C746BBD}" destId="{BE154976-8652-4D66-A810-FB01D248C5F6}" srcOrd="0" destOrd="0" presId="urn:microsoft.com/office/officeart/2005/8/layout/list1"/>
    <dgm:cxn modelId="{5155EF5A-0670-48D1-BA44-549FB8F58048}" type="presParOf" srcId="{BABDB480-4171-442C-BE1A-56DB2C746BBD}" destId="{3F661279-C818-4064-938A-275E348974CE}" srcOrd="1" destOrd="0" presId="urn:microsoft.com/office/officeart/2005/8/layout/list1"/>
    <dgm:cxn modelId="{57B315AD-1182-4B73-ABEA-531B1A2CEC37}" type="presParOf" srcId="{8F62B6B5-CC3F-4836-B712-47696A8E6131}" destId="{CED88754-45E8-4BFC-A824-BE02815BF26B}" srcOrd="21" destOrd="0" presId="urn:microsoft.com/office/officeart/2005/8/layout/list1"/>
    <dgm:cxn modelId="{D78F98A0-006D-4BCB-BD51-3532AAF2EB20}" type="presParOf" srcId="{8F62B6B5-CC3F-4836-B712-47696A8E6131}" destId="{1B0D4DF7-BC67-4707-A179-8E5DAAA5D0EA}"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3042DC4-A407-4AAA-9F90-8EA58A933A7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6702CD0F-8764-4D50-97A2-C6BF2D1E1469}">
      <dgm:prSet phldrT="[Metin]"/>
      <dgm:spPr/>
      <dgm:t>
        <a:bodyPr/>
        <a:lstStyle/>
        <a:p>
          <a:r>
            <a:rPr lang="tr-TR" dirty="0" smtClean="0">
              <a:solidFill>
                <a:schemeClr val="tx1"/>
              </a:solidFill>
            </a:rPr>
            <a:t>Akademik performansı artırma</a:t>
          </a:r>
          <a:endParaRPr lang="tr-TR" dirty="0">
            <a:solidFill>
              <a:schemeClr val="tx1"/>
            </a:solidFill>
          </a:endParaRPr>
        </a:p>
      </dgm:t>
    </dgm:pt>
    <dgm:pt modelId="{2223430A-CA60-4E31-8B08-1A4D6704977A}" type="parTrans" cxnId="{35985754-7E97-4D33-BA3A-0715DF7F32F7}">
      <dgm:prSet/>
      <dgm:spPr/>
      <dgm:t>
        <a:bodyPr/>
        <a:lstStyle/>
        <a:p>
          <a:endParaRPr lang="tr-TR"/>
        </a:p>
      </dgm:t>
    </dgm:pt>
    <dgm:pt modelId="{3FC38552-D81C-4BEE-BFE5-707A13BFBFEE}" type="sibTrans" cxnId="{35985754-7E97-4D33-BA3A-0715DF7F32F7}">
      <dgm:prSet/>
      <dgm:spPr/>
      <dgm:t>
        <a:bodyPr/>
        <a:lstStyle/>
        <a:p>
          <a:endParaRPr lang="tr-TR"/>
        </a:p>
      </dgm:t>
    </dgm:pt>
    <dgm:pt modelId="{A3013B67-0B5A-44F0-A88D-BE05144B3436}">
      <dgm:prSet phldrT="[Metin]"/>
      <dgm:spPr/>
      <dgm:t>
        <a:bodyPr/>
        <a:lstStyle/>
        <a:p>
          <a:r>
            <a:rPr lang="tr-TR" dirty="0" smtClean="0">
              <a:solidFill>
                <a:schemeClr val="tx1"/>
              </a:solidFill>
            </a:rPr>
            <a:t>İstenmeyen davranışların azaltılması</a:t>
          </a:r>
          <a:endParaRPr lang="tr-TR" dirty="0">
            <a:solidFill>
              <a:schemeClr val="tx1"/>
            </a:solidFill>
          </a:endParaRPr>
        </a:p>
      </dgm:t>
    </dgm:pt>
    <dgm:pt modelId="{3142DAAD-AE02-4B0E-B845-C30186A290CC}" type="parTrans" cxnId="{D935A123-1551-4401-A346-00F6D3BEC8C1}">
      <dgm:prSet/>
      <dgm:spPr/>
      <dgm:t>
        <a:bodyPr/>
        <a:lstStyle/>
        <a:p>
          <a:endParaRPr lang="tr-TR"/>
        </a:p>
      </dgm:t>
    </dgm:pt>
    <dgm:pt modelId="{D83B1B0F-4CB8-4634-A1D9-1706700F77C1}" type="sibTrans" cxnId="{D935A123-1551-4401-A346-00F6D3BEC8C1}">
      <dgm:prSet/>
      <dgm:spPr/>
      <dgm:t>
        <a:bodyPr/>
        <a:lstStyle/>
        <a:p>
          <a:endParaRPr lang="tr-TR"/>
        </a:p>
      </dgm:t>
    </dgm:pt>
    <dgm:pt modelId="{1C48B484-FC8D-47B4-AE3C-E65C5FA81DEE}">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solidFill>
                <a:schemeClr val="tx1"/>
              </a:solidFill>
            </a:rPr>
            <a:t>Yaşlıların ilgi ve sevgisinden yararlanma (dede-torun)</a:t>
          </a:r>
          <a:endParaRPr lang="tr-TR" dirty="0">
            <a:solidFill>
              <a:schemeClr val="tx1"/>
            </a:solidFill>
          </a:endParaRPr>
        </a:p>
      </dgm:t>
    </dgm:pt>
    <dgm:pt modelId="{D4242355-73BB-4EBB-96BF-EBEBC6E4D720}" type="parTrans" cxnId="{9AA3D7F6-9DE9-4F46-8C19-B3DC6EE6E7CD}">
      <dgm:prSet/>
      <dgm:spPr/>
      <dgm:t>
        <a:bodyPr/>
        <a:lstStyle/>
        <a:p>
          <a:endParaRPr lang="tr-TR"/>
        </a:p>
      </dgm:t>
    </dgm:pt>
    <dgm:pt modelId="{54FF5D80-5FB1-4B2E-91EC-1CB22E2C5D41}" type="sibTrans" cxnId="{9AA3D7F6-9DE9-4F46-8C19-B3DC6EE6E7CD}">
      <dgm:prSet/>
      <dgm:spPr/>
      <dgm:t>
        <a:bodyPr/>
        <a:lstStyle/>
        <a:p>
          <a:endParaRPr lang="tr-TR"/>
        </a:p>
      </dgm:t>
    </dgm:pt>
    <dgm:pt modelId="{CC30EFC1-C6C7-40E8-8912-A2EB86980F8D}">
      <dgm:prSet/>
      <dgm:spPr/>
      <dgm:t>
        <a:bodyPr/>
        <a:lstStyle/>
        <a:p>
          <a:r>
            <a:rPr lang="tr-TR" dirty="0" smtClean="0">
              <a:solidFill>
                <a:schemeClr val="tx1"/>
              </a:solidFill>
            </a:rPr>
            <a:t>Yaşlılara ön yargıların azalması</a:t>
          </a:r>
          <a:endParaRPr lang="tr-TR" dirty="0">
            <a:solidFill>
              <a:schemeClr val="tx1"/>
            </a:solidFill>
          </a:endParaRPr>
        </a:p>
      </dgm:t>
    </dgm:pt>
    <dgm:pt modelId="{6B4890A4-D6DA-4352-A993-17A30AD74710}" type="parTrans" cxnId="{3F32D7F5-50D4-4F64-A398-7A0F669A1FF9}">
      <dgm:prSet/>
      <dgm:spPr/>
      <dgm:t>
        <a:bodyPr/>
        <a:lstStyle/>
        <a:p>
          <a:endParaRPr lang="tr-TR"/>
        </a:p>
      </dgm:t>
    </dgm:pt>
    <dgm:pt modelId="{C9849FAE-28B3-46B8-8972-107F61368DC6}" type="sibTrans" cxnId="{3F32D7F5-50D4-4F64-A398-7A0F669A1FF9}">
      <dgm:prSet/>
      <dgm:spPr/>
      <dgm:t>
        <a:bodyPr/>
        <a:lstStyle/>
        <a:p>
          <a:endParaRPr lang="tr-TR"/>
        </a:p>
      </dgm:t>
    </dgm:pt>
    <dgm:pt modelId="{CE8E798A-A95B-4CA0-AC5E-576804B82F56}">
      <dgm:prSet/>
      <dgm:spPr/>
      <dgm:t>
        <a:bodyPr/>
        <a:lstStyle/>
        <a:p>
          <a:r>
            <a:rPr lang="tr-TR" dirty="0" smtClean="0">
              <a:solidFill>
                <a:schemeClr val="tx1"/>
              </a:solidFill>
            </a:rPr>
            <a:t>Sosyal becerileri geliştirme</a:t>
          </a:r>
          <a:endParaRPr lang="tr-TR" dirty="0">
            <a:solidFill>
              <a:schemeClr val="tx1"/>
            </a:solidFill>
          </a:endParaRPr>
        </a:p>
      </dgm:t>
    </dgm:pt>
    <dgm:pt modelId="{EC9BE709-75DE-4EA3-8029-F9BE03C57FFA}" type="parTrans" cxnId="{3085D85C-D443-4D97-B374-47E7BFCC37B3}">
      <dgm:prSet/>
      <dgm:spPr/>
      <dgm:t>
        <a:bodyPr/>
        <a:lstStyle/>
        <a:p>
          <a:endParaRPr lang="tr-TR"/>
        </a:p>
      </dgm:t>
    </dgm:pt>
    <dgm:pt modelId="{D9492140-05AE-4CFF-9CD5-590EB0477E15}" type="sibTrans" cxnId="{3085D85C-D443-4D97-B374-47E7BFCC37B3}">
      <dgm:prSet/>
      <dgm:spPr/>
      <dgm:t>
        <a:bodyPr/>
        <a:lstStyle/>
        <a:p>
          <a:endParaRPr lang="tr-TR"/>
        </a:p>
      </dgm:t>
    </dgm:pt>
    <dgm:pt modelId="{6A2CA5DC-BF98-4727-8DC5-0A23D9F4C03B}">
      <dgm:prSet/>
      <dgm:spPr/>
      <dgm:t>
        <a:bodyPr/>
        <a:lstStyle/>
        <a:p>
          <a:r>
            <a:rPr lang="tr-TR" dirty="0" smtClean="0">
              <a:solidFill>
                <a:schemeClr val="tx1"/>
              </a:solidFill>
            </a:rPr>
            <a:t>Bilge gençlik</a:t>
          </a:r>
          <a:endParaRPr lang="tr-TR" dirty="0">
            <a:solidFill>
              <a:schemeClr val="tx1"/>
            </a:solidFill>
          </a:endParaRPr>
        </a:p>
      </dgm:t>
    </dgm:pt>
    <dgm:pt modelId="{58041177-7135-42E5-AFD8-664C7C3A9F0F}" type="parTrans" cxnId="{F5DA6B58-077F-45E6-9D3E-B6D6AFB76D4E}">
      <dgm:prSet/>
      <dgm:spPr/>
      <dgm:t>
        <a:bodyPr/>
        <a:lstStyle/>
        <a:p>
          <a:endParaRPr lang="tr-TR"/>
        </a:p>
      </dgm:t>
    </dgm:pt>
    <dgm:pt modelId="{79694074-F147-4C6B-AED3-9A86CD6FA787}" type="sibTrans" cxnId="{F5DA6B58-077F-45E6-9D3E-B6D6AFB76D4E}">
      <dgm:prSet/>
      <dgm:spPr/>
      <dgm:t>
        <a:bodyPr/>
        <a:lstStyle/>
        <a:p>
          <a:endParaRPr lang="tr-TR"/>
        </a:p>
      </dgm:t>
    </dgm:pt>
    <dgm:pt modelId="{8F62B6B5-CC3F-4836-B712-47696A8E6131}" type="pres">
      <dgm:prSet presAssocID="{A3042DC4-A407-4AAA-9F90-8EA58A933A78}" presName="linear" presStyleCnt="0">
        <dgm:presLayoutVars>
          <dgm:dir/>
          <dgm:animLvl val="lvl"/>
          <dgm:resizeHandles val="exact"/>
        </dgm:presLayoutVars>
      </dgm:prSet>
      <dgm:spPr/>
      <dgm:t>
        <a:bodyPr/>
        <a:lstStyle/>
        <a:p>
          <a:endParaRPr lang="tr-TR"/>
        </a:p>
      </dgm:t>
    </dgm:pt>
    <dgm:pt modelId="{C984DF34-1290-47C4-85CB-580D93A1C9AC}" type="pres">
      <dgm:prSet presAssocID="{6702CD0F-8764-4D50-97A2-C6BF2D1E1469}" presName="parentLin" presStyleCnt="0"/>
      <dgm:spPr/>
    </dgm:pt>
    <dgm:pt modelId="{F4F700FC-6357-4A5F-B365-CDB8DC7F2DE0}" type="pres">
      <dgm:prSet presAssocID="{6702CD0F-8764-4D50-97A2-C6BF2D1E1469}" presName="parentLeftMargin" presStyleLbl="node1" presStyleIdx="0" presStyleCnt="6"/>
      <dgm:spPr/>
      <dgm:t>
        <a:bodyPr/>
        <a:lstStyle/>
        <a:p>
          <a:endParaRPr lang="tr-TR"/>
        </a:p>
      </dgm:t>
    </dgm:pt>
    <dgm:pt modelId="{8D285ED4-FFD5-4551-81CC-84ED52C056E0}" type="pres">
      <dgm:prSet presAssocID="{6702CD0F-8764-4D50-97A2-C6BF2D1E1469}" presName="parentText" presStyleLbl="node1" presStyleIdx="0" presStyleCnt="6" custLinFactNeighborX="-10714" custLinFactNeighborY="2924">
        <dgm:presLayoutVars>
          <dgm:chMax val="0"/>
          <dgm:bulletEnabled val="1"/>
        </dgm:presLayoutVars>
      </dgm:prSet>
      <dgm:spPr/>
      <dgm:t>
        <a:bodyPr/>
        <a:lstStyle/>
        <a:p>
          <a:endParaRPr lang="tr-TR"/>
        </a:p>
      </dgm:t>
    </dgm:pt>
    <dgm:pt modelId="{881BC2C7-2DC2-4FA9-BF81-FF79B66260B9}" type="pres">
      <dgm:prSet presAssocID="{6702CD0F-8764-4D50-97A2-C6BF2D1E1469}" presName="negativeSpace" presStyleCnt="0"/>
      <dgm:spPr/>
    </dgm:pt>
    <dgm:pt modelId="{F993CD46-1B42-4814-9538-1388FA3D54A0}" type="pres">
      <dgm:prSet presAssocID="{6702CD0F-8764-4D50-97A2-C6BF2D1E1469}" presName="childText" presStyleLbl="conFgAcc1" presStyleIdx="0" presStyleCnt="6">
        <dgm:presLayoutVars>
          <dgm:bulletEnabled val="1"/>
        </dgm:presLayoutVars>
      </dgm:prSet>
      <dgm:spPr/>
    </dgm:pt>
    <dgm:pt modelId="{8F4ECF79-B7C3-4527-BF72-BF787912DE9F}" type="pres">
      <dgm:prSet presAssocID="{3FC38552-D81C-4BEE-BFE5-707A13BFBFEE}" presName="spaceBetweenRectangles" presStyleCnt="0"/>
      <dgm:spPr/>
    </dgm:pt>
    <dgm:pt modelId="{285115C1-2006-490D-9DA3-03BB3DEB1844}" type="pres">
      <dgm:prSet presAssocID="{CE8E798A-A95B-4CA0-AC5E-576804B82F56}" presName="parentLin" presStyleCnt="0"/>
      <dgm:spPr/>
    </dgm:pt>
    <dgm:pt modelId="{85DFAB2C-B2CF-4888-ABB6-C8FC20189F79}" type="pres">
      <dgm:prSet presAssocID="{CE8E798A-A95B-4CA0-AC5E-576804B82F56}" presName="parentLeftMargin" presStyleLbl="node1" presStyleIdx="0" presStyleCnt="6"/>
      <dgm:spPr/>
      <dgm:t>
        <a:bodyPr/>
        <a:lstStyle/>
        <a:p>
          <a:endParaRPr lang="tr-TR"/>
        </a:p>
      </dgm:t>
    </dgm:pt>
    <dgm:pt modelId="{FED0E536-4AFE-4DF3-8BFA-72B7FB7A9366}" type="pres">
      <dgm:prSet presAssocID="{CE8E798A-A95B-4CA0-AC5E-576804B82F56}" presName="parentText" presStyleLbl="node1" presStyleIdx="1" presStyleCnt="6">
        <dgm:presLayoutVars>
          <dgm:chMax val="0"/>
          <dgm:bulletEnabled val="1"/>
        </dgm:presLayoutVars>
      </dgm:prSet>
      <dgm:spPr/>
      <dgm:t>
        <a:bodyPr/>
        <a:lstStyle/>
        <a:p>
          <a:endParaRPr lang="tr-TR"/>
        </a:p>
      </dgm:t>
    </dgm:pt>
    <dgm:pt modelId="{95FBE8A3-09A3-4366-9251-EDD40585341E}" type="pres">
      <dgm:prSet presAssocID="{CE8E798A-A95B-4CA0-AC5E-576804B82F56}" presName="negativeSpace" presStyleCnt="0"/>
      <dgm:spPr/>
    </dgm:pt>
    <dgm:pt modelId="{4E030202-19C3-4F7A-A664-3B26C9D15BD3}" type="pres">
      <dgm:prSet presAssocID="{CE8E798A-A95B-4CA0-AC5E-576804B82F56}" presName="childText" presStyleLbl="conFgAcc1" presStyleIdx="1" presStyleCnt="6">
        <dgm:presLayoutVars>
          <dgm:bulletEnabled val="1"/>
        </dgm:presLayoutVars>
      </dgm:prSet>
      <dgm:spPr/>
    </dgm:pt>
    <dgm:pt modelId="{B113207F-160B-4559-B60B-7B4F7200B17B}" type="pres">
      <dgm:prSet presAssocID="{D9492140-05AE-4CFF-9CD5-590EB0477E15}" presName="spaceBetweenRectangles" presStyleCnt="0"/>
      <dgm:spPr/>
    </dgm:pt>
    <dgm:pt modelId="{DD5A1350-3A06-40FE-8B1A-2CD6C0A30318}" type="pres">
      <dgm:prSet presAssocID="{A3013B67-0B5A-44F0-A88D-BE05144B3436}" presName="parentLin" presStyleCnt="0"/>
      <dgm:spPr/>
    </dgm:pt>
    <dgm:pt modelId="{E2CE8720-D152-4CC1-A32A-A4ACB3BF7C72}" type="pres">
      <dgm:prSet presAssocID="{A3013B67-0B5A-44F0-A88D-BE05144B3436}" presName="parentLeftMargin" presStyleLbl="node1" presStyleIdx="1" presStyleCnt="6"/>
      <dgm:spPr/>
      <dgm:t>
        <a:bodyPr/>
        <a:lstStyle/>
        <a:p>
          <a:endParaRPr lang="tr-TR"/>
        </a:p>
      </dgm:t>
    </dgm:pt>
    <dgm:pt modelId="{A2EA7C56-B819-4966-A623-4287E45482CE}" type="pres">
      <dgm:prSet presAssocID="{A3013B67-0B5A-44F0-A88D-BE05144B3436}" presName="parentText" presStyleLbl="node1" presStyleIdx="2" presStyleCnt="6">
        <dgm:presLayoutVars>
          <dgm:chMax val="0"/>
          <dgm:bulletEnabled val="1"/>
        </dgm:presLayoutVars>
      </dgm:prSet>
      <dgm:spPr/>
      <dgm:t>
        <a:bodyPr/>
        <a:lstStyle/>
        <a:p>
          <a:endParaRPr lang="tr-TR"/>
        </a:p>
      </dgm:t>
    </dgm:pt>
    <dgm:pt modelId="{946F14F7-68DA-42DF-8883-64F247F0DD89}" type="pres">
      <dgm:prSet presAssocID="{A3013B67-0B5A-44F0-A88D-BE05144B3436}" presName="negativeSpace" presStyleCnt="0"/>
      <dgm:spPr/>
    </dgm:pt>
    <dgm:pt modelId="{F1875B21-BE7F-43C9-A8E2-2D144E209121}" type="pres">
      <dgm:prSet presAssocID="{A3013B67-0B5A-44F0-A88D-BE05144B3436}" presName="childText" presStyleLbl="conFgAcc1" presStyleIdx="2" presStyleCnt="6">
        <dgm:presLayoutVars>
          <dgm:bulletEnabled val="1"/>
        </dgm:presLayoutVars>
      </dgm:prSet>
      <dgm:spPr/>
    </dgm:pt>
    <dgm:pt modelId="{EAFFE03F-1200-438E-A589-2C768C23EC4C}" type="pres">
      <dgm:prSet presAssocID="{D83B1B0F-4CB8-4634-A1D9-1706700F77C1}" presName="spaceBetweenRectangles" presStyleCnt="0"/>
      <dgm:spPr/>
    </dgm:pt>
    <dgm:pt modelId="{9534239D-108D-4FF0-A84F-258AF1CFA558}" type="pres">
      <dgm:prSet presAssocID="{CC30EFC1-C6C7-40E8-8912-A2EB86980F8D}" presName="parentLin" presStyleCnt="0"/>
      <dgm:spPr/>
    </dgm:pt>
    <dgm:pt modelId="{A479A790-1255-45DA-9E56-9A8704A1212E}" type="pres">
      <dgm:prSet presAssocID="{CC30EFC1-C6C7-40E8-8912-A2EB86980F8D}" presName="parentLeftMargin" presStyleLbl="node1" presStyleIdx="2" presStyleCnt="6"/>
      <dgm:spPr/>
      <dgm:t>
        <a:bodyPr/>
        <a:lstStyle/>
        <a:p>
          <a:endParaRPr lang="tr-TR"/>
        </a:p>
      </dgm:t>
    </dgm:pt>
    <dgm:pt modelId="{09D4FD05-B182-4655-9ABE-0C080C714157}" type="pres">
      <dgm:prSet presAssocID="{CC30EFC1-C6C7-40E8-8912-A2EB86980F8D}" presName="parentText" presStyleLbl="node1" presStyleIdx="3" presStyleCnt="6">
        <dgm:presLayoutVars>
          <dgm:chMax val="0"/>
          <dgm:bulletEnabled val="1"/>
        </dgm:presLayoutVars>
      </dgm:prSet>
      <dgm:spPr/>
      <dgm:t>
        <a:bodyPr/>
        <a:lstStyle/>
        <a:p>
          <a:endParaRPr lang="tr-TR"/>
        </a:p>
      </dgm:t>
    </dgm:pt>
    <dgm:pt modelId="{87783BD3-73C0-422A-B51E-9F5F7A7CF947}" type="pres">
      <dgm:prSet presAssocID="{CC30EFC1-C6C7-40E8-8912-A2EB86980F8D}" presName="negativeSpace" presStyleCnt="0"/>
      <dgm:spPr/>
    </dgm:pt>
    <dgm:pt modelId="{FBD60B08-9C2D-4BD4-96B8-0D5358D55F01}" type="pres">
      <dgm:prSet presAssocID="{CC30EFC1-C6C7-40E8-8912-A2EB86980F8D}" presName="childText" presStyleLbl="conFgAcc1" presStyleIdx="3" presStyleCnt="6">
        <dgm:presLayoutVars>
          <dgm:bulletEnabled val="1"/>
        </dgm:presLayoutVars>
      </dgm:prSet>
      <dgm:spPr/>
    </dgm:pt>
    <dgm:pt modelId="{296DDAAB-AED0-4896-A332-FB65BF179A8C}" type="pres">
      <dgm:prSet presAssocID="{C9849FAE-28B3-46B8-8972-107F61368DC6}" presName="spaceBetweenRectangles" presStyleCnt="0"/>
      <dgm:spPr/>
    </dgm:pt>
    <dgm:pt modelId="{A8A21D0C-405A-466D-8868-9E11F953CEDD}" type="pres">
      <dgm:prSet presAssocID="{1C48B484-FC8D-47B4-AE3C-E65C5FA81DEE}" presName="parentLin" presStyleCnt="0"/>
      <dgm:spPr/>
    </dgm:pt>
    <dgm:pt modelId="{EC35FCD0-599A-4CB3-BE96-E65B94B4E759}" type="pres">
      <dgm:prSet presAssocID="{1C48B484-FC8D-47B4-AE3C-E65C5FA81DEE}" presName="parentLeftMargin" presStyleLbl="node1" presStyleIdx="3" presStyleCnt="6"/>
      <dgm:spPr/>
      <dgm:t>
        <a:bodyPr/>
        <a:lstStyle/>
        <a:p>
          <a:endParaRPr lang="tr-TR"/>
        </a:p>
      </dgm:t>
    </dgm:pt>
    <dgm:pt modelId="{6DA2FAA0-48CB-4602-91B1-F848E6E4D66B}" type="pres">
      <dgm:prSet presAssocID="{1C48B484-FC8D-47B4-AE3C-E65C5FA81DEE}" presName="parentText" presStyleLbl="node1" presStyleIdx="4" presStyleCnt="6">
        <dgm:presLayoutVars>
          <dgm:chMax val="0"/>
          <dgm:bulletEnabled val="1"/>
        </dgm:presLayoutVars>
      </dgm:prSet>
      <dgm:spPr/>
      <dgm:t>
        <a:bodyPr/>
        <a:lstStyle/>
        <a:p>
          <a:endParaRPr lang="tr-TR"/>
        </a:p>
      </dgm:t>
    </dgm:pt>
    <dgm:pt modelId="{F203B094-A848-4B92-A52E-8367E3B3A507}" type="pres">
      <dgm:prSet presAssocID="{1C48B484-FC8D-47B4-AE3C-E65C5FA81DEE}" presName="negativeSpace" presStyleCnt="0"/>
      <dgm:spPr/>
    </dgm:pt>
    <dgm:pt modelId="{446C727C-002E-4130-AA24-AFA2084EF32B}" type="pres">
      <dgm:prSet presAssocID="{1C48B484-FC8D-47B4-AE3C-E65C5FA81DEE}" presName="childText" presStyleLbl="conFgAcc1" presStyleIdx="4" presStyleCnt="6">
        <dgm:presLayoutVars>
          <dgm:bulletEnabled val="1"/>
        </dgm:presLayoutVars>
      </dgm:prSet>
      <dgm:spPr/>
    </dgm:pt>
    <dgm:pt modelId="{08BB8EF4-5B31-4686-A0FB-8EEC92353AB6}" type="pres">
      <dgm:prSet presAssocID="{54FF5D80-5FB1-4B2E-91EC-1CB22E2C5D41}" presName="spaceBetweenRectangles" presStyleCnt="0"/>
      <dgm:spPr/>
    </dgm:pt>
    <dgm:pt modelId="{BABDB480-4171-442C-BE1A-56DB2C746BBD}" type="pres">
      <dgm:prSet presAssocID="{6A2CA5DC-BF98-4727-8DC5-0A23D9F4C03B}" presName="parentLin" presStyleCnt="0"/>
      <dgm:spPr/>
    </dgm:pt>
    <dgm:pt modelId="{BE154976-8652-4D66-A810-FB01D248C5F6}" type="pres">
      <dgm:prSet presAssocID="{6A2CA5DC-BF98-4727-8DC5-0A23D9F4C03B}" presName="parentLeftMargin" presStyleLbl="node1" presStyleIdx="4" presStyleCnt="6"/>
      <dgm:spPr/>
      <dgm:t>
        <a:bodyPr/>
        <a:lstStyle/>
        <a:p>
          <a:endParaRPr lang="tr-TR"/>
        </a:p>
      </dgm:t>
    </dgm:pt>
    <dgm:pt modelId="{3F661279-C818-4064-938A-275E348974CE}" type="pres">
      <dgm:prSet presAssocID="{6A2CA5DC-BF98-4727-8DC5-0A23D9F4C03B}" presName="parentText" presStyleLbl="node1" presStyleIdx="5" presStyleCnt="6">
        <dgm:presLayoutVars>
          <dgm:chMax val="0"/>
          <dgm:bulletEnabled val="1"/>
        </dgm:presLayoutVars>
      </dgm:prSet>
      <dgm:spPr/>
      <dgm:t>
        <a:bodyPr/>
        <a:lstStyle/>
        <a:p>
          <a:endParaRPr lang="tr-TR"/>
        </a:p>
      </dgm:t>
    </dgm:pt>
    <dgm:pt modelId="{CED88754-45E8-4BFC-A824-BE02815BF26B}" type="pres">
      <dgm:prSet presAssocID="{6A2CA5DC-BF98-4727-8DC5-0A23D9F4C03B}" presName="negativeSpace" presStyleCnt="0"/>
      <dgm:spPr/>
    </dgm:pt>
    <dgm:pt modelId="{1B0D4DF7-BC67-4707-A179-8E5DAAA5D0EA}" type="pres">
      <dgm:prSet presAssocID="{6A2CA5DC-BF98-4727-8DC5-0A23D9F4C03B}" presName="childText" presStyleLbl="conFgAcc1" presStyleIdx="5" presStyleCnt="6">
        <dgm:presLayoutVars>
          <dgm:bulletEnabled val="1"/>
        </dgm:presLayoutVars>
      </dgm:prSet>
      <dgm:spPr/>
    </dgm:pt>
  </dgm:ptLst>
  <dgm:cxnLst>
    <dgm:cxn modelId="{B67CB9DC-2D56-4D18-8071-4239E62196B6}" type="presOf" srcId="{1C48B484-FC8D-47B4-AE3C-E65C5FA81DEE}" destId="{EC35FCD0-599A-4CB3-BE96-E65B94B4E759}" srcOrd="0" destOrd="0" presId="urn:microsoft.com/office/officeart/2005/8/layout/list1"/>
    <dgm:cxn modelId="{F67690D1-E61F-4CF2-9360-155754B664D4}" type="presOf" srcId="{1C48B484-FC8D-47B4-AE3C-E65C5FA81DEE}" destId="{6DA2FAA0-48CB-4602-91B1-F848E6E4D66B}" srcOrd="1" destOrd="0" presId="urn:microsoft.com/office/officeart/2005/8/layout/list1"/>
    <dgm:cxn modelId="{181DE2FA-3B46-45F8-BCD6-3F0A005A2CF3}" type="presOf" srcId="{CE8E798A-A95B-4CA0-AC5E-576804B82F56}" destId="{FED0E536-4AFE-4DF3-8BFA-72B7FB7A9366}" srcOrd="1" destOrd="0" presId="urn:microsoft.com/office/officeart/2005/8/layout/list1"/>
    <dgm:cxn modelId="{3F32D7F5-50D4-4F64-A398-7A0F669A1FF9}" srcId="{A3042DC4-A407-4AAA-9F90-8EA58A933A78}" destId="{CC30EFC1-C6C7-40E8-8912-A2EB86980F8D}" srcOrd="3" destOrd="0" parTransId="{6B4890A4-D6DA-4352-A993-17A30AD74710}" sibTransId="{C9849FAE-28B3-46B8-8972-107F61368DC6}"/>
    <dgm:cxn modelId="{3AAB9189-939F-41B4-A8AD-5E9AD9EF6716}" type="presOf" srcId="{A3013B67-0B5A-44F0-A88D-BE05144B3436}" destId="{A2EA7C56-B819-4966-A623-4287E45482CE}" srcOrd="1" destOrd="0" presId="urn:microsoft.com/office/officeart/2005/8/layout/list1"/>
    <dgm:cxn modelId="{9AA3D7F6-9DE9-4F46-8C19-B3DC6EE6E7CD}" srcId="{A3042DC4-A407-4AAA-9F90-8EA58A933A78}" destId="{1C48B484-FC8D-47B4-AE3C-E65C5FA81DEE}" srcOrd="4" destOrd="0" parTransId="{D4242355-73BB-4EBB-96BF-EBEBC6E4D720}" sibTransId="{54FF5D80-5FB1-4B2E-91EC-1CB22E2C5D41}"/>
    <dgm:cxn modelId="{F5DA6B58-077F-45E6-9D3E-B6D6AFB76D4E}" srcId="{A3042DC4-A407-4AAA-9F90-8EA58A933A78}" destId="{6A2CA5DC-BF98-4727-8DC5-0A23D9F4C03B}" srcOrd="5" destOrd="0" parTransId="{58041177-7135-42E5-AFD8-664C7C3A9F0F}" sibTransId="{79694074-F147-4C6B-AED3-9A86CD6FA787}"/>
    <dgm:cxn modelId="{D951E7CA-3948-4899-971C-EC375E22B820}" type="presOf" srcId="{6702CD0F-8764-4D50-97A2-C6BF2D1E1469}" destId="{8D285ED4-FFD5-4551-81CC-84ED52C056E0}" srcOrd="1" destOrd="0" presId="urn:microsoft.com/office/officeart/2005/8/layout/list1"/>
    <dgm:cxn modelId="{BAEE398A-E6D1-46D4-9480-C9169FBD93C0}" type="presOf" srcId="{6702CD0F-8764-4D50-97A2-C6BF2D1E1469}" destId="{F4F700FC-6357-4A5F-B365-CDB8DC7F2DE0}" srcOrd="0" destOrd="0" presId="urn:microsoft.com/office/officeart/2005/8/layout/list1"/>
    <dgm:cxn modelId="{21B5310E-8295-4D20-BD81-857FA0EB841C}" type="presOf" srcId="{CC30EFC1-C6C7-40E8-8912-A2EB86980F8D}" destId="{A479A790-1255-45DA-9E56-9A8704A1212E}" srcOrd="0" destOrd="0" presId="urn:microsoft.com/office/officeart/2005/8/layout/list1"/>
    <dgm:cxn modelId="{D935A123-1551-4401-A346-00F6D3BEC8C1}" srcId="{A3042DC4-A407-4AAA-9F90-8EA58A933A78}" destId="{A3013B67-0B5A-44F0-A88D-BE05144B3436}" srcOrd="2" destOrd="0" parTransId="{3142DAAD-AE02-4B0E-B845-C30186A290CC}" sibTransId="{D83B1B0F-4CB8-4634-A1D9-1706700F77C1}"/>
    <dgm:cxn modelId="{4C2D95EA-4F50-4E3E-852C-A7C573143BA0}" type="presOf" srcId="{A3013B67-0B5A-44F0-A88D-BE05144B3436}" destId="{E2CE8720-D152-4CC1-A32A-A4ACB3BF7C72}" srcOrd="0" destOrd="0" presId="urn:microsoft.com/office/officeart/2005/8/layout/list1"/>
    <dgm:cxn modelId="{CD5C5698-3787-4E92-8729-D1E829734D4C}" type="presOf" srcId="{CE8E798A-A95B-4CA0-AC5E-576804B82F56}" destId="{85DFAB2C-B2CF-4888-ABB6-C8FC20189F79}" srcOrd="0" destOrd="0" presId="urn:microsoft.com/office/officeart/2005/8/layout/list1"/>
    <dgm:cxn modelId="{35985754-7E97-4D33-BA3A-0715DF7F32F7}" srcId="{A3042DC4-A407-4AAA-9F90-8EA58A933A78}" destId="{6702CD0F-8764-4D50-97A2-C6BF2D1E1469}" srcOrd="0" destOrd="0" parTransId="{2223430A-CA60-4E31-8B08-1A4D6704977A}" sibTransId="{3FC38552-D81C-4BEE-BFE5-707A13BFBFEE}"/>
    <dgm:cxn modelId="{32977BCE-4AAA-4752-A527-B2F554E7C745}" type="presOf" srcId="{A3042DC4-A407-4AAA-9F90-8EA58A933A78}" destId="{8F62B6B5-CC3F-4836-B712-47696A8E6131}" srcOrd="0" destOrd="0" presId="urn:microsoft.com/office/officeart/2005/8/layout/list1"/>
    <dgm:cxn modelId="{C01C2671-1942-41D8-83B0-900134ACE21C}" type="presOf" srcId="{CC30EFC1-C6C7-40E8-8912-A2EB86980F8D}" destId="{09D4FD05-B182-4655-9ABE-0C080C714157}" srcOrd="1" destOrd="0" presId="urn:microsoft.com/office/officeart/2005/8/layout/list1"/>
    <dgm:cxn modelId="{3085D85C-D443-4D97-B374-47E7BFCC37B3}" srcId="{A3042DC4-A407-4AAA-9F90-8EA58A933A78}" destId="{CE8E798A-A95B-4CA0-AC5E-576804B82F56}" srcOrd="1" destOrd="0" parTransId="{EC9BE709-75DE-4EA3-8029-F9BE03C57FFA}" sibTransId="{D9492140-05AE-4CFF-9CD5-590EB0477E15}"/>
    <dgm:cxn modelId="{1D56BF8A-965E-4569-BA04-B83D4D54D35E}" type="presOf" srcId="{6A2CA5DC-BF98-4727-8DC5-0A23D9F4C03B}" destId="{3F661279-C818-4064-938A-275E348974CE}" srcOrd="1" destOrd="0" presId="urn:microsoft.com/office/officeart/2005/8/layout/list1"/>
    <dgm:cxn modelId="{A6ACDD9F-AD8C-4C4C-B26C-264546CE884A}" type="presOf" srcId="{6A2CA5DC-BF98-4727-8DC5-0A23D9F4C03B}" destId="{BE154976-8652-4D66-A810-FB01D248C5F6}" srcOrd="0" destOrd="0" presId="urn:microsoft.com/office/officeart/2005/8/layout/list1"/>
    <dgm:cxn modelId="{52D77499-F987-4E75-BF7E-99DEB82CF6A0}" type="presParOf" srcId="{8F62B6B5-CC3F-4836-B712-47696A8E6131}" destId="{C984DF34-1290-47C4-85CB-580D93A1C9AC}" srcOrd="0" destOrd="0" presId="urn:microsoft.com/office/officeart/2005/8/layout/list1"/>
    <dgm:cxn modelId="{20ED6430-5DAD-4AE1-B6C8-0402E879BA17}" type="presParOf" srcId="{C984DF34-1290-47C4-85CB-580D93A1C9AC}" destId="{F4F700FC-6357-4A5F-B365-CDB8DC7F2DE0}" srcOrd="0" destOrd="0" presId="urn:microsoft.com/office/officeart/2005/8/layout/list1"/>
    <dgm:cxn modelId="{D76F26B7-7C00-4D0C-AE45-607B532A0734}" type="presParOf" srcId="{C984DF34-1290-47C4-85CB-580D93A1C9AC}" destId="{8D285ED4-FFD5-4551-81CC-84ED52C056E0}" srcOrd="1" destOrd="0" presId="urn:microsoft.com/office/officeart/2005/8/layout/list1"/>
    <dgm:cxn modelId="{AADB17CF-49A5-4731-9324-397733A47050}" type="presParOf" srcId="{8F62B6B5-CC3F-4836-B712-47696A8E6131}" destId="{881BC2C7-2DC2-4FA9-BF81-FF79B66260B9}" srcOrd="1" destOrd="0" presId="urn:microsoft.com/office/officeart/2005/8/layout/list1"/>
    <dgm:cxn modelId="{3EBC8AA4-132B-4CD4-9977-9AECF524E644}" type="presParOf" srcId="{8F62B6B5-CC3F-4836-B712-47696A8E6131}" destId="{F993CD46-1B42-4814-9538-1388FA3D54A0}" srcOrd="2" destOrd="0" presId="urn:microsoft.com/office/officeart/2005/8/layout/list1"/>
    <dgm:cxn modelId="{C123E18F-AF58-4EA6-BFE2-C4EE08E85714}" type="presParOf" srcId="{8F62B6B5-CC3F-4836-B712-47696A8E6131}" destId="{8F4ECF79-B7C3-4527-BF72-BF787912DE9F}" srcOrd="3" destOrd="0" presId="urn:microsoft.com/office/officeart/2005/8/layout/list1"/>
    <dgm:cxn modelId="{04605C60-9B83-4B13-917C-0CD9C88D6AF7}" type="presParOf" srcId="{8F62B6B5-CC3F-4836-B712-47696A8E6131}" destId="{285115C1-2006-490D-9DA3-03BB3DEB1844}" srcOrd="4" destOrd="0" presId="urn:microsoft.com/office/officeart/2005/8/layout/list1"/>
    <dgm:cxn modelId="{20328342-551B-4678-AED2-D477C0F4F8E8}" type="presParOf" srcId="{285115C1-2006-490D-9DA3-03BB3DEB1844}" destId="{85DFAB2C-B2CF-4888-ABB6-C8FC20189F79}" srcOrd="0" destOrd="0" presId="urn:microsoft.com/office/officeart/2005/8/layout/list1"/>
    <dgm:cxn modelId="{29CC689B-7277-4356-B4C6-000B0F9D83DF}" type="presParOf" srcId="{285115C1-2006-490D-9DA3-03BB3DEB1844}" destId="{FED0E536-4AFE-4DF3-8BFA-72B7FB7A9366}" srcOrd="1" destOrd="0" presId="urn:microsoft.com/office/officeart/2005/8/layout/list1"/>
    <dgm:cxn modelId="{8D7D8EB5-71B6-4BEB-8343-7AD25C3F8277}" type="presParOf" srcId="{8F62B6B5-CC3F-4836-B712-47696A8E6131}" destId="{95FBE8A3-09A3-4366-9251-EDD40585341E}" srcOrd="5" destOrd="0" presId="urn:microsoft.com/office/officeart/2005/8/layout/list1"/>
    <dgm:cxn modelId="{BEAEF491-BF0B-4089-B098-5A4C121D0B04}" type="presParOf" srcId="{8F62B6B5-CC3F-4836-B712-47696A8E6131}" destId="{4E030202-19C3-4F7A-A664-3B26C9D15BD3}" srcOrd="6" destOrd="0" presId="urn:microsoft.com/office/officeart/2005/8/layout/list1"/>
    <dgm:cxn modelId="{7ACE61A5-EEBA-4AFD-97F6-709561FE28A8}" type="presParOf" srcId="{8F62B6B5-CC3F-4836-B712-47696A8E6131}" destId="{B113207F-160B-4559-B60B-7B4F7200B17B}" srcOrd="7" destOrd="0" presId="urn:microsoft.com/office/officeart/2005/8/layout/list1"/>
    <dgm:cxn modelId="{64BFE4E6-670B-4CA7-A691-77DF9BBE3DC9}" type="presParOf" srcId="{8F62B6B5-CC3F-4836-B712-47696A8E6131}" destId="{DD5A1350-3A06-40FE-8B1A-2CD6C0A30318}" srcOrd="8" destOrd="0" presId="urn:microsoft.com/office/officeart/2005/8/layout/list1"/>
    <dgm:cxn modelId="{2354C9D3-AE6C-4717-8FA9-E2322DECCD71}" type="presParOf" srcId="{DD5A1350-3A06-40FE-8B1A-2CD6C0A30318}" destId="{E2CE8720-D152-4CC1-A32A-A4ACB3BF7C72}" srcOrd="0" destOrd="0" presId="urn:microsoft.com/office/officeart/2005/8/layout/list1"/>
    <dgm:cxn modelId="{C7A2A312-0B59-4A0B-9475-858B53B944B3}" type="presParOf" srcId="{DD5A1350-3A06-40FE-8B1A-2CD6C0A30318}" destId="{A2EA7C56-B819-4966-A623-4287E45482CE}" srcOrd="1" destOrd="0" presId="urn:microsoft.com/office/officeart/2005/8/layout/list1"/>
    <dgm:cxn modelId="{65A25815-6B15-4F89-897F-4E0D0E23921F}" type="presParOf" srcId="{8F62B6B5-CC3F-4836-B712-47696A8E6131}" destId="{946F14F7-68DA-42DF-8883-64F247F0DD89}" srcOrd="9" destOrd="0" presId="urn:microsoft.com/office/officeart/2005/8/layout/list1"/>
    <dgm:cxn modelId="{952C14A6-38FE-4BD5-BF80-2603C26A38F0}" type="presParOf" srcId="{8F62B6B5-CC3F-4836-B712-47696A8E6131}" destId="{F1875B21-BE7F-43C9-A8E2-2D144E209121}" srcOrd="10" destOrd="0" presId="urn:microsoft.com/office/officeart/2005/8/layout/list1"/>
    <dgm:cxn modelId="{D6DD6F52-6B42-473E-BD7E-CFC6D0C3EEEA}" type="presParOf" srcId="{8F62B6B5-CC3F-4836-B712-47696A8E6131}" destId="{EAFFE03F-1200-438E-A589-2C768C23EC4C}" srcOrd="11" destOrd="0" presId="urn:microsoft.com/office/officeart/2005/8/layout/list1"/>
    <dgm:cxn modelId="{8A366635-FCF3-45EC-8DAA-42CA5ECF08F0}" type="presParOf" srcId="{8F62B6B5-CC3F-4836-B712-47696A8E6131}" destId="{9534239D-108D-4FF0-A84F-258AF1CFA558}" srcOrd="12" destOrd="0" presId="urn:microsoft.com/office/officeart/2005/8/layout/list1"/>
    <dgm:cxn modelId="{E0EAC14E-93C3-49F2-BE78-4E3CB58AEB7B}" type="presParOf" srcId="{9534239D-108D-4FF0-A84F-258AF1CFA558}" destId="{A479A790-1255-45DA-9E56-9A8704A1212E}" srcOrd="0" destOrd="0" presId="urn:microsoft.com/office/officeart/2005/8/layout/list1"/>
    <dgm:cxn modelId="{4FDBB826-5B8B-4EFC-AF31-6D5CB8625D53}" type="presParOf" srcId="{9534239D-108D-4FF0-A84F-258AF1CFA558}" destId="{09D4FD05-B182-4655-9ABE-0C080C714157}" srcOrd="1" destOrd="0" presId="urn:microsoft.com/office/officeart/2005/8/layout/list1"/>
    <dgm:cxn modelId="{18E167E2-B67D-4077-A209-E5C6C2BFDA1B}" type="presParOf" srcId="{8F62B6B5-CC3F-4836-B712-47696A8E6131}" destId="{87783BD3-73C0-422A-B51E-9F5F7A7CF947}" srcOrd="13" destOrd="0" presId="urn:microsoft.com/office/officeart/2005/8/layout/list1"/>
    <dgm:cxn modelId="{A8A87DE6-4862-41EA-903B-0CCFA06CE21A}" type="presParOf" srcId="{8F62B6B5-CC3F-4836-B712-47696A8E6131}" destId="{FBD60B08-9C2D-4BD4-96B8-0D5358D55F01}" srcOrd="14" destOrd="0" presId="urn:microsoft.com/office/officeart/2005/8/layout/list1"/>
    <dgm:cxn modelId="{5CCDA1CE-5354-4611-ABD1-9512D404A2F1}" type="presParOf" srcId="{8F62B6B5-CC3F-4836-B712-47696A8E6131}" destId="{296DDAAB-AED0-4896-A332-FB65BF179A8C}" srcOrd="15" destOrd="0" presId="urn:microsoft.com/office/officeart/2005/8/layout/list1"/>
    <dgm:cxn modelId="{CCDD7D68-FE7D-4FE5-A96D-6299291C3274}" type="presParOf" srcId="{8F62B6B5-CC3F-4836-B712-47696A8E6131}" destId="{A8A21D0C-405A-466D-8868-9E11F953CEDD}" srcOrd="16" destOrd="0" presId="urn:microsoft.com/office/officeart/2005/8/layout/list1"/>
    <dgm:cxn modelId="{C2D5A4A5-F7D1-4576-AF15-CFD02B7B6D24}" type="presParOf" srcId="{A8A21D0C-405A-466D-8868-9E11F953CEDD}" destId="{EC35FCD0-599A-4CB3-BE96-E65B94B4E759}" srcOrd="0" destOrd="0" presId="urn:microsoft.com/office/officeart/2005/8/layout/list1"/>
    <dgm:cxn modelId="{DD7A6C68-D3D5-4C7F-9F43-03D929AF5AAE}" type="presParOf" srcId="{A8A21D0C-405A-466D-8868-9E11F953CEDD}" destId="{6DA2FAA0-48CB-4602-91B1-F848E6E4D66B}" srcOrd="1" destOrd="0" presId="urn:microsoft.com/office/officeart/2005/8/layout/list1"/>
    <dgm:cxn modelId="{6930B61E-5D47-45CE-B2B2-A13CEB840B93}" type="presParOf" srcId="{8F62B6B5-CC3F-4836-B712-47696A8E6131}" destId="{F203B094-A848-4B92-A52E-8367E3B3A507}" srcOrd="17" destOrd="0" presId="urn:microsoft.com/office/officeart/2005/8/layout/list1"/>
    <dgm:cxn modelId="{4B81919A-53D6-43ED-92F9-786D2E1CA396}" type="presParOf" srcId="{8F62B6B5-CC3F-4836-B712-47696A8E6131}" destId="{446C727C-002E-4130-AA24-AFA2084EF32B}" srcOrd="18" destOrd="0" presId="urn:microsoft.com/office/officeart/2005/8/layout/list1"/>
    <dgm:cxn modelId="{95F33E73-EA2A-4C1B-AA64-B0730D90C2C3}" type="presParOf" srcId="{8F62B6B5-CC3F-4836-B712-47696A8E6131}" destId="{08BB8EF4-5B31-4686-A0FB-8EEC92353AB6}" srcOrd="19" destOrd="0" presId="urn:microsoft.com/office/officeart/2005/8/layout/list1"/>
    <dgm:cxn modelId="{9482E813-C7E6-4D1D-B2C1-CBA1EC10C169}" type="presParOf" srcId="{8F62B6B5-CC3F-4836-B712-47696A8E6131}" destId="{BABDB480-4171-442C-BE1A-56DB2C746BBD}" srcOrd="20" destOrd="0" presId="urn:microsoft.com/office/officeart/2005/8/layout/list1"/>
    <dgm:cxn modelId="{0CB26DB4-315C-4AB4-A174-6944CA416270}" type="presParOf" srcId="{BABDB480-4171-442C-BE1A-56DB2C746BBD}" destId="{BE154976-8652-4D66-A810-FB01D248C5F6}" srcOrd="0" destOrd="0" presId="urn:microsoft.com/office/officeart/2005/8/layout/list1"/>
    <dgm:cxn modelId="{B22ED5FC-94C5-4793-A12B-1CD8693870C5}" type="presParOf" srcId="{BABDB480-4171-442C-BE1A-56DB2C746BBD}" destId="{3F661279-C818-4064-938A-275E348974CE}" srcOrd="1" destOrd="0" presId="urn:microsoft.com/office/officeart/2005/8/layout/list1"/>
    <dgm:cxn modelId="{86BC9AB2-AFA0-49C1-9288-BD00CD37D119}" type="presParOf" srcId="{8F62B6B5-CC3F-4836-B712-47696A8E6131}" destId="{CED88754-45E8-4BFC-A824-BE02815BF26B}" srcOrd="21" destOrd="0" presId="urn:microsoft.com/office/officeart/2005/8/layout/list1"/>
    <dgm:cxn modelId="{6514EDD3-55EE-4A3A-9D14-6F062BD040FF}" type="presParOf" srcId="{8F62B6B5-CC3F-4836-B712-47696A8E6131}" destId="{1B0D4DF7-BC67-4707-A179-8E5DAAA5D0EA}"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042DC4-A407-4AAA-9F90-8EA58A933A7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6702CD0F-8764-4D50-97A2-C6BF2D1E1469}">
      <dgm:prSet phldrT="[Metin]"/>
      <dgm:spPr/>
      <dgm:t>
        <a:bodyPr/>
        <a:lstStyle/>
        <a:p>
          <a:r>
            <a:rPr lang="tr-TR" dirty="0" smtClean="0">
              <a:solidFill>
                <a:schemeClr val="tx1"/>
              </a:solidFill>
            </a:rPr>
            <a:t>Toplumu güçlendirme</a:t>
          </a:r>
          <a:endParaRPr lang="tr-TR" dirty="0">
            <a:solidFill>
              <a:schemeClr val="tx1"/>
            </a:solidFill>
          </a:endParaRPr>
        </a:p>
      </dgm:t>
    </dgm:pt>
    <dgm:pt modelId="{2223430A-CA60-4E31-8B08-1A4D6704977A}" type="parTrans" cxnId="{35985754-7E97-4D33-BA3A-0715DF7F32F7}">
      <dgm:prSet/>
      <dgm:spPr/>
      <dgm:t>
        <a:bodyPr/>
        <a:lstStyle/>
        <a:p>
          <a:endParaRPr lang="tr-TR"/>
        </a:p>
      </dgm:t>
    </dgm:pt>
    <dgm:pt modelId="{3FC38552-D81C-4BEE-BFE5-707A13BFBFEE}" type="sibTrans" cxnId="{35985754-7E97-4D33-BA3A-0715DF7F32F7}">
      <dgm:prSet/>
      <dgm:spPr/>
      <dgm:t>
        <a:bodyPr/>
        <a:lstStyle/>
        <a:p>
          <a:endParaRPr lang="tr-TR"/>
        </a:p>
      </dgm:t>
    </dgm:pt>
    <dgm:pt modelId="{A3013B67-0B5A-44F0-A88D-BE05144B3436}">
      <dgm:prSet phldrT="[Metin]"/>
      <dgm:spPr/>
      <dgm:t>
        <a:bodyPr/>
        <a:lstStyle/>
        <a:p>
          <a:r>
            <a:rPr lang="tr-TR" dirty="0" smtClean="0">
              <a:solidFill>
                <a:schemeClr val="tx1"/>
              </a:solidFill>
            </a:rPr>
            <a:t>Kültürel yetkinliğe katkı</a:t>
          </a:r>
          <a:endParaRPr lang="tr-TR" dirty="0">
            <a:solidFill>
              <a:schemeClr val="tx1"/>
            </a:solidFill>
          </a:endParaRPr>
        </a:p>
      </dgm:t>
    </dgm:pt>
    <dgm:pt modelId="{3142DAAD-AE02-4B0E-B845-C30186A290CC}" type="parTrans" cxnId="{D935A123-1551-4401-A346-00F6D3BEC8C1}">
      <dgm:prSet/>
      <dgm:spPr/>
      <dgm:t>
        <a:bodyPr/>
        <a:lstStyle/>
        <a:p>
          <a:endParaRPr lang="tr-TR"/>
        </a:p>
      </dgm:t>
    </dgm:pt>
    <dgm:pt modelId="{D83B1B0F-4CB8-4634-A1D9-1706700F77C1}" type="sibTrans" cxnId="{D935A123-1551-4401-A346-00F6D3BEC8C1}">
      <dgm:prSet/>
      <dgm:spPr/>
      <dgm:t>
        <a:bodyPr/>
        <a:lstStyle/>
        <a:p>
          <a:endParaRPr lang="tr-TR"/>
        </a:p>
      </dgm:t>
    </dgm:pt>
    <dgm:pt modelId="{1C48B484-FC8D-47B4-AE3C-E65C5FA81DEE}">
      <dgm:prSet phldrT="[Metin]"/>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solidFill>
                <a:schemeClr val="tx1"/>
              </a:solidFill>
            </a:rPr>
            <a:t>Sosyal hizmetleri ve sosyal hizmet ağlarını genişletme</a:t>
          </a:r>
          <a:endParaRPr lang="tr-TR" dirty="0">
            <a:solidFill>
              <a:schemeClr val="tx1"/>
            </a:solidFill>
          </a:endParaRPr>
        </a:p>
      </dgm:t>
    </dgm:pt>
    <dgm:pt modelId="{D4242355-73BB-4EBB-96BF-EBEBC6E4D720}" type="parTrans" cxnId="{9AA3D7F6-9DE9-4F46-8C19-B3DC6EE6E7CD}">
      <dgm:prSet/>
      <dgm:spPr/>
      <dgm:t>
        <a:bodyPr/>
        <a:lstStyle/>
        <a:p>
          <a:endParaRPr lang="tr-TR"/>
        </a:p>
      </dgm:t>
    </dgm:pt>
    <dgm:pt modelId="{54FF5D80-5FB1-4B2E-91EC-1CB22E2C5D41}" type="sibTrans" cxnId="{9AA3D7F6-9DE9-4F46-8C19-B3DC6EE6E7CD}">
      <dgm:prSet/>
      <dgm:spPr/>
      <dgm:t>
        <a:bodyPr/>
        <a:lstStyle/>
        <a:p>
          <a:endParaRPr lang="tr-TR"/>
        </a:p>
      </dgm:t>
    </dgm:pt>
    <dgm:pt modelId="{CC30EFC1-C6C7-40E8-8912-A2EB86980F8D}">
      <dgm:prSet/>
      <dgm:spPr/>
      <dgm:t>
        <a:bodyPr/>
        <a:lstStyle/>
        <a:p>
          <a:r>
            <a:rPr lang="tr-TR" dirty="0" smtClean="0">
              <a:solidFill>
                <a:schemeClr val="tx1"/>
              </a:solidFill>
            </a:rPr>
            <a:t>Finansal kaynakları insan kapitaline yatırım için kullanma</a:t>
          </a:r>
          <a:endParaRPr lang="tr-TR" dirty="0">
            <a:solidFill>
              <a:schemeClr val="tx1"/>
            </a:solidFill>
          </a:endParaRPr>
        </a:p>
      </dgm:t>
    </dgm:pt>
    <dgm:pt modelId="{6B4890A4-D6DA-4352-A993-17A30AD74710}" type="parTrans" cxnId="{3F32D7F5-50D4-4F64-A398-7A0F669A1FF9}">
      <dgm:prSet/>
      <dgm:spPr/>
      <dgm:t>
        <a:bodyPr/>
        <a:lstStyle/>
        <a:p>
          <a:endParaRPr lang="tr-TR"/>
        </a:p>
      </dgm:t>
    </dgm:pt>
    <dgm:pt modelId="{C9849FAE-28B3-46B8-8972-107F61368DC6}" type="sibTrans" cxnId="{3F32D7F5-50D4-4F64-A398-7A0F669A1FF9}">
      <dgm:prSet/>
      <dgm:spPr/>
      <dgm:t>
        <a:bodyPr/>
        <a:lstStyle/>
        <a:p>
          <a:endParaRPr lang="tr-TR"/>
        </a:p>
      </dgm:t>
    </dgm:pt>
    <dgm:pt modelId="{CE8E798A-A95B-4CA0-AC5E-576804B82F56}">
      <dgm:prSet/>
      <dgm:spPr/>
      <dgm:t>
        <a:bodyPr/>
        <a:lstStyle/>
        <a:p>
          <a:r>
            <a:rPr lang="tr-TR" dirty="0" smtClean="0">
              <a:solidFill>
                <a:schemeClr val="tx1"/>
              </a:solidFill>
            </a:rPr>
            <a:t>İnsan kapitalinden en üst düzeyde yararlanma  </a:t>
          </a:r>
          <a:endParaRPr lang="tr-TR" dirty="0">
            <a:solidFill>
              <a:schemeClr val="tx1"/>
            </a:solidFill>
          </a:endParaRPr>
        </a:p>
      </dgm:t>
    </dgm:pt>
    <dgm:pt modelId="{EC9BE709-75DE-4EA3-8029-F9BE03C57FFA}" type="parTrans" cxnId="{3085D85C-D443-4D97-B374-47E7BFCC37B3}">
      <dgm:prSet/>
      <dgm:spPr/>
      <dgm:t>
        <a:bodyPr/>
        <a:lstStyle/>
        <a:p>
          <a:endParaRPr lang="tr-TR"/>
        </a:p>
      </dgm:t>
    </dgm:pt>
    <dgm:pt modelId="{D9492140-05AE-4CFF-9CD5-590EB0477E15}" type="sibTrans" cxnId="{3085D85C-D443-4D97-B374-47E7BFCC37B3}">
      <dgm:prSet/>
      <dgm:spPr/>
      <dgm:t>
        <a:bodyPr/>
        <a:lstStyle/>
        <a:p>
          <a:endParaRPr lang="tr-TR"/>
        </a:p>
      </dgm:t>
    </dgm:pt>
    <dgm:pt modelId="{6A2CA5DC-BF98-4727-8DC5-0A23D9F4C03B}">
      <dgm:prSet/>
      <dgm:spPr/>
      <dgm:t>
        <a:bodyPr/>
        <a:lstStyle/>
        <a:p>
          <a:r>
            <a:rPr lang="tr-TR" dirty="0" smtClean="0">
              <a:solidFill>
                <a:schemeClr val="tx1"/>
              </a:solidFill>
            </a:rPr>
            <a:t>Kırılgan grupların yaşamlarına dahil olma ve farkındalığı artırma</a:t>
          </a:r>
          <a:endParaRPr lang="tr-TR" dirty="0">
            <a:solidFill>
              <a:schemeClr val="tx1"/>
            </a:solidFill>
          </a:endParaRPr>
        </a:p>
      </dgm:t>
    </dgm:pt>
    <dgm:pt modelId="{58041177-7135-42E5-AFD8-664C7C3A9F0F}" type="parTrans" cxnId="{F5DA6B58-077F-45E6-9D3E-B6D6AFB76D4E}">
      <dgm:prSet/>
      <dgm:spPr/>
      <dgm:t>
        <a:bodyPr/>
        <a:lstStyle/>
        <a:p>
          <a:endParaRPr lang="tr-TR"/>
        </a:p>
      </dgm:t>
    </dgm:pt>
    <dgm:pt modelId="{79694074-F147-4C6B-AED3-9A86CD6FA787}" type="sibTrans" cxnId="{F5DA6B58-077F-45E6-9D3E-B6D6AFB76D4E}">
      <dgm:prSet/>
      <dgm:spPr/>
      <dgm:t>
        <a:bodyPr/>
        <a:lstStyle/>
        <a:p>
          <a:endParaRPr lang="tr-TR"/>
        </a:p>
      </dgm:t>
    </dgm:pt>
    <dgm:pt modelId="{7B45A825-253C-441E-8570-F2B0C66EC344}">
      <dgm:prSet/>
      <dgm:spPr/>
      <dgm:t>
        <a:bodyPr/>
        <a:lstStyle/>
        <a:p>
          <a:r>
            <a:rPr lang="tr-TR" dirty="0" smtClean="0">
              <a:solidFill>
                <a:schemeClr val="tx1"/>
              </a:solidFill>
            </a:rPr>
            <a:t>Sosyal refah kurumlarının birbirleri arasındaki işbirliğini artırma </a:t>
          </a:r>
          <a:endParaRPr lang="tr-TR" dirty="0">
            <a:solidFill>
              <a:schemeClr val="tx1"/>
            </a:solidFill>
          </a:endParaRPr>
        </a:p>
      </dgm:t>
    </dgm:pt>
    <dgm:pt modelId="{865C845A-3E5F-49B0-8C76-FB092513B883}" type="parTrans" cxnId="{729BE188-CA5C-4A4F-8EAA-3E92E0AB5A0C}">
      <dgm:prSet/>
      <dgm:spPr/>
      <dgm:t>
        <a:bodyPr/>
        <a:lstStyle/>
        <a:p>
          <a:endParaRPr lang="tr-TR"/>
        </a:p>
      </dgm:t>
    </dgm:pt>
    <dgm:pt modelId="{5618F385-7A9F-4899-88A8-C8157812375A}" type="sibTrans" cxnId="{729BE188-CA5C-4A4F-8EAA-3E92E0AB5A0C}">
      <dgm:prSet/>
      <dgm:spPr/>
      <dgm:t>
        <a:bodyPr/>
        <a:lstStyle/>
        <a:p>
          <a:endParaRPr lang="tr-TR"/>
        </a:p>
      </dgm:t>
    </dgm:pt>
    <dgm:pt modelId="{8F62B6B5-CC3F-4836-B712-47696A8E6131}" type="pres">
      <dgm:prSet presAssocID="{A3042DC4-A407-4AAA-9F90-8EA58A933A78}" presName="linear" presStyleCnt="0">
        <dgm:presLayoutVars>
          <dgm:dir/>
          <dgm:animLvl val="lvl"/>
          <dgm:resizeHandles val="exact"/>
        </dgm:presLayoutVars>
      </dgm:prSet>
      <dgm:spPr/>
      <dgm:t>
        <a:bodyPr/>
        <a:lstStyle/>
        <a:p>
          <a:endParaRPr lang="tr-TR"/>
        </a:p>
      </dgm:t>
    </dgm:pt>
    <dgm:pt modelId="{C984DF34-1290-47C4-85CB-580D93A1C9AC}" type="pres">
      <dgm:prSet presAssocID="{6702CD0F-8764-4D50-97A2-C6BF2D1E1469}" presName="parentLin" presStyleCnt="0"/>
      <dgm:spPr/>
    </dgm:pt>
    <dgm:pt modelId="{F4F700FC-6357-4A5F-B365-CDB8DC7F2DE0}" type="pres">
      <dgm:prSet presAssocID="{6702CD0F-8764-4D50-97A2-C6BF2D1E1469}" presName="parentLeftMargin" presStyleLbl="node1" presStyleIdx="0" presStyleCnt="7"/>
      <dgm:spPr/>
      <dgm:t>
        <a:bodyPr/>
        <a:lstStyle/>
        <a:p>
          <a:endParaRPr lang="tr-TR"/>
        </a:p>
      </dgm:t>
    </dgm:pt>
    <dgm:pt modelId="{8D285ED4-FFD5-4551-81CC-84ED52C056E0}" type="pres">
      <dgm:prSet presAssocID="{6702CD0F-8764-4D50-97A2-C6BF2D1E1469}" presName="parentText" presStyleLbl="node1" presStyleIdx="0" presStyleCnt="7" custLinFactNeighborX="-10714" custLinFactNeighborY="2924">
        <dgm:presLayoutVars>
          <dgm:chMax val="0"/>
          <dgm:bulletEnabled val="1"/>
        </dgm:presLayoutVars>
      </dgm:prSet>
      <dgm:spPr/>
      <dgm:t>
        <a:bodyPr/>
        <a:lstStyle/>
        <a:p>
          <a:endParaRPr lang="tr-TR"/>
        </a:p>
      </dgm:t>
    </dgm:pt>
    <dgm:pt modelId="{881BC2C7-2DC2-4FA9-BF81-FF79B66260B9}" type="pres">
      <dgm:prSet presAssocID="{6702CD0F-8764-4D50-97A2-C6BF2D1E1469}" presName="negativeSpace" presStyleCnt="0"/>
      <dgm:spPr/>
    </dgm:pt>
    <dgm:pt modelId="{F993CD46-1B42-4814-9538-1388FA3D54A0}" type="pres">
      <dgm:prSet presAssocID="{6702CD0F-8764-4D50-97A2-C6BF2D1E1469}" presName="childText" presStyleLbl="conFgAcc1" presStyleIdx="0" presStyleCnt="7">
        <dgm:presLayoutVars>
          <dgm:bulletEnabled val="1"/>
        </dgm:presLayoutVars>
      </dgm:prSet>
      <dgm:spPr/>
    </dgm:pt>
    <dgm:pt modelId="{8F4ECF79-B7C3-4527-BF72-BF787912DE9F}" type="pres">
      <dgm:prSet presAssocID="{3FC38552-D81C-4BEE-BFE5-707A13BFBFEE}" presName="spaceBetweenRectangles" presStyleCnt="0"/>
      <dgm:spPr/>
    </dgm:pt>
    <dgm:pt modelId="{285115C1-2006-490D-9DA3-03BB3DEB1844}" type="pres">
      <dgm:prSet presAssocID="{CE8E798A-A95B-4CA0-AC5E-576804B82F56}" presName="parentLin" presStyleCnt="0"/>
      <dgm:spPr/>
    </dgm:pt>
    <dgm:pt modelId="{85DFAB2C-B2CF-4888-ABB6-C8FC20189F79}" type="pres">
      <dgm:prSet presAssocID="{CE8E798A-A95B-4CA0-AC5E-576804B82F56}" presName="parentLeftMargin" presStyleLbl="node1" presStyleIdx="0" presStyleCnt="7"/>
      <dgm:spPr/>
      <dgm:t>
        <a:bodyPr/>
        <a:lstStyle/>
        <a:p>
          <a:endParaRPr lang="tr-TR"/>
        </a:p>
      </dgm:t>
    </dgm:pt>
    <dgm:pt modelId="{FED0E536-4AFE-4DF3-8BFA-72B7FB7A9366}" type="pres">
      <dgm:prSet presAssocID="{CE8E798A-A95B-4CA0-AC5E-576804B82F56}" presName="parentText" presStyleLbl="node1" presStyleIdx="1" presStyleCnt="7">
        <dgm:presLayoutVars>
          <dgm:chMax val="0"/>
          <dgm:bulletEnabled val="1"/>
        </dgm:presLayoutVars>
      </dgm:prSet>
      <dgm:spPr/>
      <dgm:t>
        <a:bodyPr/>
        <a:lstStyle/>
        <a:p>
          <a:endParaRPr lang="tr-TR"/>
        </a:p>
      </dgm:t>
    </dgm:pt>
    <dgm:pt modelId="{95FBE8A3-09A3-4366-9251-EDD40585341E}" type="pres">
      <dgm:prSet presAssocID="{CE8E798A-A95B-4CA0-AC5E-576804B82F56}" presName="negativeSpace" presStyleCnt="0"/>
      <dgm:spPr/>
    </dgm:pt>
    <dgm:pt modelId="{4E030202-19C3-4F7A-A664-3B26C9D15BD3}" type="pres">
      <dgm:prSet presAssocID="{CE8E798A-A95B-4CA0-AC5E-576804B82F56}" presName="childText" presStyleLbl="conFgAcc1" presStyleIdx="1" presStyleCnt="7">
        <dgm:presLayoutVars>
          <dgm:bulletEnabled val="1"/>
        </dgm:presLayoutVars>
      </dgm:prSet>
      <dgm:spPr/>
    </dgm:pt>
    <dgm:pt modelId="{B113207F-160B-4559-B60B-7B4F7200B17B}" type="pres">
      <dgm:prSet presAssocID="{D9492140-05AE-4CFF-9CD5-590EB0477E15}" presName="spaceBetweenRectangles" presStyleCnt="0"/>
      <dgm:spPr/>
    </dgm:pt>
    <dgm:pt modelId="{DD5A1350-3A06-40FE-8B1A-2CD6C0A30318}" type="pres">
      <dgm:prSet presAssocID="{A3013B67-0B5A-44F0-A88D-BE05144B3436}" presName="parentLin" presStyleCnt="0"/>
      <dgm:spPr/>
    </dgm:pt>
    <dgm:pt modelId="{E2CE8720-D152-4CC1-A32A-A4ACB3BF7C72}" type="pres">
      <dgm:prSet presAssocID="{A3013B67-0B5A-44F0-A88D-BE05144B3436}" presName="parentLeftMargin" presStyleLbl="node1" presStyleIdx="1" presStyleCnt="7"/>
      <dgm:spPr/>
      <dgm:t>
        <a:bodyPr/>
        <a:lstStyle/>
        <a:p>
          <a:endParaRPr lang="tr-TR"/>
        </a:p>
      </dgm:t>
    </dgm:pt>
    <dgm:pt modelId="{A2EA7C56-B819-4966-A623-4287E45482CE}" type="pres">
      <dgm:prSet presAssocID="{A3013B67-0B5A-44F0-A88D-BE05144B3436}" presName="parentText" presStyleLbl="node1" presStyleIdx="2" presStyleCnt="7">
        <dgm:presLayoutVars>
          <dgm:chMax val="0"/>
          <dgm:bulletEnabled val="1"/>
        </dgm:presLayoutVars>
      </dgm:prSet>
      <dgm:spPr/>
      <dgm:t>
        <a:bodyPr/>
        <a:lstStyle/>
        <a:p>
          <a:endParaRPr lang="tr-TR"/>
        </a:p>
      </dgm:t>
    </dgm:pt>
    <dgm:pt modelId="{946F14F7-68DA-42DF-8883-64F247F0DD89}" type="pres">
      <dgm:prSet presAssocID="{A3013B67-0B5A-44F0-A88D-BE05144B3436}" presName="negativeSpace" presStyleCnt="0"/>
      <dgm:spPr/>
    </dgm:pt>
    <dgm:pt modelId="{F1875B21-BE7F-43C9-A8E2-2D144E209121}" type="pres">
      <dgm:prSet presAssocID="{A3013B67-0B5A-44F0-A88D-BE05144B3436}" presName="childText" presStyleLbl="conFgAcc1" presStyleIdx="2" presStyleCnt="7">
        <dgm:presLayoutVars>
          <dgm:bulletEnabled val="1"/>
        </dgm:presLayoutVars>
      </dgm:prSet>
      <dgm:spPr/>
    </dgm:pt>
    <dgm:pt modelId="{EAFFE03F-1200-438E-A589-2C768C23EC4C}" type="pres">
      <dgm:prSet presAssocID="{D83B1B0F-4CB8-4634-A1D9-1706700F77C1}" presName="spaceBetweenRectangles" presStyleCnt="0"/>
      <dgm:spPr/>
    </dgm:pt>
    <dgm:pt modelId="{9534239D-108D-4FF0-A84F-258AF1CFA558}" type="pres">
      <dgm:prSet presAssocID="{CC30EFC1-C6C7-40E8-8912-A2EB86980F8D}" presName="parentLin" presStyleCnt="0"/>
      <dgm:spPr/>
    </dgm:pt>
    <dgm:pt modelId="{A479A790-1255-45DA-9E56-9A8704A1212E}" type="pres">
      <dgm:prSet presAssocID="{CC30EFC1-C6C7-40E8-8912-A2EB86980F8D}" presName="parentLeftMargin" presStyleLbl="node1" presStyleIdx="2" presStyleCnt="7"/>
      <dgm:spPr/>
      <dgm:t>
        <a:bodyPr/>
        <a:lstStyle/>
        <a:p>
          <a:endParaRPr lang="tr-TR"/>
        </a:p>
      </dgm:t>
    </dgm:pt>
    <dgm:pt modelId="{09D4FD05-B182-4655-9ABE-0C080C714157}" type="pres">
      <dgm:prSet presAssocID="{CC30EFC1-C6C7-40E8-8912-A2EB86980F8D}" presName="parentText" presStyleLbl="node1" presStyleIdx="3" presStyleCnt="7">
        <dgm:presLayoutVars>
          <dgm:chMax val="0"/>
          <dgm:bulletEnabled val="1"/>
        </dgm:presLayoutVars>
      </dgm:prSet>
      <dgm:spPr/>
      <dgm:t>
        <a:bodyPr/>
        <a:lstStyle/>
        <a:p>
          <a:endParaRPr lang="tr-TR"/>
        </a:p>
      </dgm:t>
    </dgm:pt>
    <dgm:pt modelId="{87783BD3-73C0-422A-B51E-9F5F7A7CF947}" type="pres">
      <dgm:prSet presAssocID="{CC30EFC1-C6C7-40E8-8912-A2EB86980F8D}" presName="negativeSpace" presStyleCnt="0"/>
      <dgm:spPr/>
    </dgm:pt>
    <dgm:pt modelId="{FBD60B08-9C2D-4BD4-96B8-0D5358D55F01}" type="pres">
      <dgm:prSet presAssocID="{CC30EFC1-C6C7-40E8-8912-A2EB86980F8D}" presName="childText" presStyleLbl="conFgAcc1" presStyleIdx="3" presStyleCnt="7">
        <dgm:presLayoutVars>
          <dgm:bulletEnabled val="1"/>
        </dgm:presLayoutVars>
      </dgm:prSet>
      <dgm:spPr/>
    </dgm:pt>
    <dgm:pt modelId="{296DDAAB-AED0-4896-A332-FB65BF179A8C}" type="pres">
      <dgm:prSet presAssocID="{C9849FAE-28B3-46B8-8972-107F61368DC6}" presName="spaceBetweenRectangles" presStyleCnt="0"/>
      <dgm:spPr/>
    </dgm:pt>
    <dgm:pt modelId="{A8A21D0C-405A-466D-8868-9E11F953CEDD}" type="pres">
      <dgm:prSet presAssocID="{1C48B484-FC8D-47B4-AE3C-E65C5FA81DEE}" presName="parentLin" presStyleCnt="0"/>
      <dgm:spPr/>
    </dgm:pt>
    <dgm:pt modelId="{EC35FCD0-599A-4CB3-BE96-E65B94B4E759}" type="pres">
      <dgm:prSet presAssocID="{1C48B484-FC8D-47B4-AE3C-E65C5FA81DEE}" presName="parentLeftMargin" presStyleLbl="node1" presStyleIdx="3" presStyleCnt="7"/>
      <dgm:spPr/>
      <dgm:t>
        <a:bodyPr/>
        <a:lstStyle/>
        <a:p>
          <a:endParaRPr lang="tr-TR"/>
        </a:p>
      </dgm:t>
    </dgm:pt>
    <dgm:pt modelId="{6DA2FAA0-48CB-4602-91B1-F848E6E4D66B}" type="pres">
      <dgm:prSet presAssocID="{1C48B484-FC8D-47B4-AE3C-E65C5FA81DEE}" presName="parentText" presStyleLbl="node1" presStyleIdx="4" presStyleCnt="7">
        <dgm:presLayoutVars>
          <dgm:chMax val="0"/>
          <dgm:bulletEnabled val="1"/>
        </dgm:presLayoutVars>
      </dgm:prSet>
      <dgm:spPr/>
      <dgm:t>
        <a:bodyPr/>
        <a:lstStyle/>
        <a:p>
          <a:endParaRPr lang="tr-TR"/>
        </a:p>
      </dgm:t>
    </dgm:pt>
    <dgm:pt modelId="{F203B094-A848-4B92-A52E-8367E3B3A507}" type="pres">
      <dgm:prSet presAssocID="{1C48B484-FC8D-47B4-AE3C-E65C5FA81DEE}" presName="negativeSpace" presStyleCnt="0"/>
      <dgm:spPr/>
    </dgm:pt>
    <dgm:pt modelId="{446C727C-002E-4130-AA24-AFA2084EF32B}" type="pres">
      <dgm:prSet presAssocID="{1C48B484-FC8D-47B4-AE3C-E65C5FA81DEE}" presName="childText" presStyleLbl="conFgAcc1" presStyleIdx="4" presStyleCnt="7">
        <dgm:presLayoutVars>
          <dgm:bulletEnabled val="1"/>
        </dgm:presLayoutVars>
      </dgm:prSet>
      <dgm:spPr/>
    </dgm:pt>
    <dgm:pt modelId="{08BB8EF4-5B31-4686-A0FB-8EEC92353AB6}" type="pres">
      <dgm:prSet presAssocID="{54FF5D80-5FB1-4B2E-91EC-1CB22E2C5D41}" presName="spaceBetweenRectangles" presStyleCnt="0"/>
      <dgm:spPr/>
    </dgm:pt>
    <dgm:pt modelId="{BABDB480-4171-442C-BE1A-56DB2C746BBD}" type="pres">
      <dgm:prSet presAssocID="{6A2CA5DC-BF98-4727-8DC5-0A23D9F4C03B}" presName="parentLin" presStyleCnt="0"/>
      <dgm:spPr/>
    </dgm:pt>
    <dgm:pt modelId="{BE154976-8652-4D66-A810-FB01D248C5F6}" type="pres">
      <dgm:prSet presAssocID="{6A2CA5DC-BF98-4727-8DC5-0A23D9F4C03B}" presName="parentLeftMargin" presStyleLbl="node1" presStyleIdx="4" presStyleCnt="7"/>
      <dgm:spPr/>
      <dgm:t>
        <a:bodyPr/>
        <a:lstStyle/>
        <a:p>
          <a:endParaRPr lang="tr-TR"/>
        </a:p>
      </dgm:t>
    </dgm:pt>
    <dgm:pt modelId="{3F661279-C818-4064-938A-275E348974CE}" type="pres">
      <dgm:prSet presAssocID="{6A2CA5DC-BF98-4727-8DC5-0A23D9F4C03B}" presName="parentText" presStyleLbl="node1" presStyleIdx="5" presStyleCnt="7">
        <dgm:presLayoutVars>
          <dgm:chMax val="0"/>
          <dgm:bulletEnabled val="1"/>
        </dgm:presLayoutVars>
      </dgm:prSet>
      <dgm:spPr/>
      <dgm:t>
        <a:bodyPr/>
        <a:lstStyle/>
        <a:p>
          <a:endParaRPr lang="tr-TR"/>
        </a:p>
      </dgm:t>
    </dgm:pt>
    <dgm:pt modelId="{CED88754-45E8-4BFC-A824-BE02815BF26B}" type="pres">
      <dgm:prSet presAssocID="{6A2CA5DC-BF98-4727-8DC5-0A23D9F4C03B}" presName="negativeSpace" presStyleCnt="0"/>
      <dgm:spPr/>
    </dgm:pt>
    <dgm:pt modelId="{1B0D4DF7-BC67-4707-A179-8E5DAAA5D0EA}" type="pres">
      <dgm:prSet presAssocID="{6A2CA5DC-BF98-4727-8DC5-0A23D9F4C03B}" presName="childText" presStyleLbl="conFgAcc1" presStyleIdx="5" presStyleCnt="7">
        <dgm:presLayoutVars>
          <dgm:bulletEnabled val="1"/>
        </dgm:presLayoutVars>
      </dgm:prSet>
      <dgm:spPr/>
    </dgm:pt>
    <dgm:pt modelId="{3C17CC1C-AB5D-472C-8032-A56E9C4E0C4C}" type="pres">
      <dgm:prSet presAssocID="{79694074-F147-4C6B-AED3-9A86CD6FA787}" presName="spaceBetweenRectangles" presStyleCnt="0"/>
      <dgm:spPr/>
    </dgm:pt>
    <dgm:pt modelId="{E3CDB050-6DC9-443C-90F9-D08089462F25}" type="pres">
      <dgm:prSet presAssocID="{7B45A825-253C-441E-8570-F2B0C66EC344}" presName="parentLin" presStyleCnt="0"/>
      <dgm:spPr/>
    </dgm:pt>
    <dgm:pt modelId="{DDBC49A0-4B3F-450E-A362-79FB1E3E9D4A}" type="pres">
      <dgm:prSet presAssocID="{7B45A825-253C-441E-8570-F2B0C66EC344}" presName="parentLeftMargin" presStyleLbl="node1" presStyleIdx="5" presStyleCnt="7"/>
      <dgm:spPr/>
      <dgm:t>
        <a:bodyPr/>
        <a:lstStyle/>
        <a:p>
          <a:endParaRPr lang="tr-TR"/>
        </a:p>
      </dgm:t>
    </dgm:pt>
    <dgm:pt modelId="{B0D160FF-362D-40EA-89D0-BE567A44A7F1}" type="pres">
      <dgm:prSet presAssocID="{7B45A825-253C-441E-8570-F2B0C66EC344}" presName="parentText" presStyleLbl="node1" presStyleIdx="6" presStyleCnt="7">
        <dgm:presLayoutVars>
          <dgm:chMax val="0"/>
          <dgm:bulletEnabled val="1"/>
        </dgm:presLayoutVars>
      </dgm:prSet>
      <dgm:spPr/>
      <dgm:t>
        <a:bodyPr/>
        <a:lstStyle/>
        <a:p>
          <a:endParaRPr lang="tr-TR"/>
        </a:p>
      </dgm:t>
    </dgm:pt>
    <dgm:pt modelId="{11AD237E-BAF9-490D-9727-8F2885C7A399}" type="pres">
      <dgm:prSet presAssocID="{7B45A825-253C-441E-8570-F2B0C66EC344}" presName="negativeSpace" presStyleCnt="0"/>
      <dgm:spPr/>
    </dgm:pt>
    <dgm:pt modelId="{84F1BFBB-AE33-469E-9A30-19B35FE1EEA2}" type="pres">
      <dgm:prSet presAssocID="{7B45A825-253C-441E-8570-F2B0C66EC344}" presName="childText" presStyleLbl="conFgAcc1" presStyleIdx="6" presStyleCnt="7">
        <dgm:presLayoutVars>
          <dgm:bulletEnabled val="1"/>
        </dgm:presLayoutVars>
      </dgm:prSet>
      <dgm:spPr/>
    </dgm:pt>
  </dgm:ptLst>
  <dgm:cxnLst>
    <dgm:cxn modelId="{02641AF2-4993-4323-B6E3-2F71CEDC174F}" type="presOf" srcId="{7B45A825-253C-441E-8570-F2B0C66EC344}" destId="{DDBC49A0-4B3F-450E-A362-79FB1E3E9D4A}" srcOrd="0" destOrd="0" presId="urn:microsoft.com/office/officeart/2005/8/layout/list1"/>
    <dgm:cxn modelId="{948A9503-7B86-401C-9655-59EE6FF5A583}" type="presOf" srcId="{6702CD0F-8764-4D50-97A2-C6BF2D1E1469}" destId="{F4F700FC-6357-4A5F-B365-CDB8DC7F2DE0}" srcOrd="0" destOrd="0" presId="urn:microsoft.com/office/officeart/2005/8/layout/list1"/>
    <dgm:cxn modelId="{C9C42C4B-8318-4F4D-801A-8EC2F32BF392}" type="presOf" srcId="{6A2CA5DC-BF98-4727-8DC5-0A23D9F4C03B}" destId="{BE154976-8652-4D66-A810-FB01D248C5F6}" srcOrd="0" destOrd="0" presId="urn:microsoft.com/office/officeart/2005/8/layout/list1"/>
    <dgm:cxn modelId="{3F32D7F5-50D4-4F64-A398-7A0F669A1FF9}" srcId="{A3042DC4-A407-4AAA-9F90-8EA58A933A78}" destId="{CC30EFC1-C6C7-40E8-8912-A2EB86980F8D}" srcOrd="3" destOrd="0" parTransId="{6B4890A4-D6DA-4352-A993-17A30AD74710}" sibTransId="{C9849FAE-28B3-46B8-8972-107F61368DC6}"/>
    <dgm:cxn modelId="{636B7B1C-7874-4350-82CB-551C1BF9E2F5}" type="presOf" srcId="{A3013B67-0B5A-44F0-A88D-BE05144B3436}" destId="{E2CE8720-D152-4CC1-A32A-A4ACB3BF7C72}" srcOrd="0" destOrd="0" presId="urn:microsoft.com/office/officeart/2005/8/layout/list1"/>
    <dgm:cxn modelId="{9AA3D7F6-9DE9-4F46-8C19-B3DC6EE6E7CD}" srcId="{A3042DC4-A407-4AAA-9F90-8EA58A933A78}" destId="{1C48B484-FC8D-47B4-AE3C-E65C5FA81DEE}" srcOrd="4" destOrd="0" parTransId="{D4242355-73BB-4EBB-96BF-EBEBC6E4D720}" sibTransId="{54FF5D80-5FB1-4B2E-91EC-1CB22E2C5D41}"/>
    <dgm:cxn modelId="{F5DA6B58-077F-45E6-9D3E-B6D6AFB76D4E}" srcId="{A3042DC4-A407-4AAA-9F90-8EA58A933A78}" destId="{6A2CA5DC-BF98-4727-8DC5-0A23D9F4C03B}" srcOrd="5" destOrd="0" parTransId="{58041177-7135-42E5-AFD8-664C7C3A9F0F}" sibTransId="{79694074-F147-4C6B-AED3-9A86CD6FA787}"/>
    <dgm:cxn modelId="{6F200C09-3FD8-4888-82DE-2C0617516469}" type="presOf" srcId="{6702CD0F-8764-4D50-97A2-C6BF2D1E1469}" destId="{8D285ED4-FFD5-4551-81CC-84ED52C056E0}" srcOrd="1" destOrd="0" presId="urn:microsoft.com/office/officeart/2005/8/layout/list1"/>
    <dgm:cxn modelId="{04710211-1BF9-4970-9BD3-3A0E029E9FA4}" type="presOf" srcId="{7B45A825-253C-441E-8570-F2B0C66EC344}" destId="{B0D160FF-362D-40EA-89D0-BE567A44A7F1}" srcOrd="1" destOrd="0" presId="urn:microsoft.com/office/officeart/2005/8/layout/list1"/>
    <dgm:cxn modelId="{96FA1959-3E92-4AFD-A1AD-3BDD8FD9F2D0}" type="presOf" srcId="{CC30EFC1-C6C7-40E8-8912-A2EB86980F8D}" destId="{09D4FD05-B182-4655-9ABE-0C080C714157}" srcOrd="1" destOrd="0" presId="urn:microsoft.com/office/officeart/2005/8/layout/list1"/>
    <dgm:cxn modelId="{D935A123-1551-4401-A346-00F6D3BEC8C1}" srcId="{A3042DC4-A407-4AAA-9F90-8EA58A933A78}" destId="{A3013B67-0B5A-44F0-A88D-BE05144B3436}" srcOrd="2" destOrd="0" parTransId="{3142DAAD-AE02-4B0E-B845-C30186A290CC}" sibTransId="{D83B1B0F-4CB8-4634-A1D9-1706700F77C1}"/>
    <dgm:cxn modelId="{35985754-7E97-4D33-BA3A-0715DF7F32F7}" srcId="{A3042DC4-A407-4AAA-9F90-8EA58A933A78}" destId="{6702CD0F-8764-4D50-97A2-C6BF2D1E1469}" srcOrd="0" destOrd="0" parTransId="{2223430A-CA60-4E31-8B08-1A4D6704977A}" sibTransId="{3FC38552-D81C-4BEE-BFE5-707A13BFBFEE}"/>
    <dgm:cxn modelId="{D514CA1E-7A17-49BE-87F9-F3ECF9CF7548}" type="presOf" srcId="{CC30EFC1-C6C7-40E8-8912-A2EB86980F8D}" destId="{A479A790-1255-45DA-9E56-9A8704A1212E}" srcOrd="0" destOrd="0" presId="urn:microsoft.com/office/officeart/2005/8/layout/list1"/>
    <dgm:cxn modelId="{EAAB7FA9-CE3B-4EFE-89D4-C04224F94E6E}" type="presOf" srcId="{1C48B484-FC8D-47B4-AE3C-E65C5FA81DEE}" destId="{6DA2FAA0-48CB-4602-91B1-F848E6E4D66B}" srcOrd="1" destOrd="0" presId="urn:microsoft.com/office/officeart/2005/8/layout/list1"/>
    <dgm:cxn modelId="{47AC643D-50B9-46B5-972A-BFFED1A44355}" type="presOf" srcId="{CE8E798A-A95B-4CA0-AC5E-576804B82F56}" destId="{85DFAB2C-B2CF-4888-ABB6-C8FC20189F79}" srcOrd="0" destOrd="0" presId="urn:microsoft.com/office/officeart/2005/8/layout/list1"/>
    <dgm:cxn modelId="{A6360729-157D-498F-B8C2-4A48C5A19A01}" type="presOf" srcId="{A3013B67-0B5A-44F0-A88D-BE05144B3436}" destId="{A2EA7C56-B819-4966-A623-4287E45482CE}" srcOrd="1" destOrd="0" presId="urn:microsoft.com/office/officeart/2005/8/layout/list1"/>
    <dgm:cxn modelId="{5EBD193A-E235-488E-9FB9-208BCDE06141}" type="presOf" srcId="{1C48B484-FC8D-47B4-AE3C-E65C5FA81DEE}" destId="{EC35FCD0-599A-4CB3-BE96-E65B94B4E759}" srcOrd="0" destOrd="0" presId="urn:microsoft.com/office/officeart/2005/8/layout/list1"/>
    <dgm:cxn modelId="{136BEBAE-7EFB-44E0-A913-1E60BD5E9207}" type="presOf" srcId="{6A2CA5DC-BF98-4727-8DC5-0A23D9F4C03B}" destId="{3F661279-C818-4064-938A-275E348974CE}" srcOrd="1" destOrd="0" presId="urn:microsoft.com/office/officeart/2005/8/layout/list1"/>
    <dgm:cxn modelId="{729BE188-CA5C-4A4F-8EAA-3E92E0AB5A0C}" srcId="{A3042DC4-A407-4AAA-9F90-8EA58A933A78}" destId="{7B45A825-253C-441E-8570-F2B0C66EC344}" srcOrd="6" destOrd="0" parTransId="{865C845A-3E5F-49B0-8C76-FB092513B883}" sibTransId="{5618F385-7A9F-4899-88A8-C8157812375A}"/>
    <dgm:cxn modelId="{281D3FC7-E6B2-4EA0-9CE6-4D36A8BEC6B9}" type="presOf" srcId="{CE8E798A-A95B-4CA0-AC5E-576804B82F56}" destId="{FED0E536-4AFE-4DF3-8BFA-72B7FB7A9366}" srcOrd="1" destOrd="0" presId="urn:microsoft.com/office/officeart/2005/8/layout/list1"/>
    <dgm:cxn modelId="{8FE4E22B-4770-4999-8BCE-147202377E58}" type="presOf" srcId="{A3042DC4-A407-4AAA-9F90-8EA58A933A78}" destId="{8F62B6B5-CC3F-4836-B712-47696A8E6131}" srcOrd="0" destOrd="0" presId="urn:microsoft.com/office/officeart/2005/8/layout/list1"/>
    <dgm:cxn modelId="{3085D85C-D443-4D97-B374-47E7BFCC37B3}" srcId="{A3042DC4-A407-4AAA-9F90-8EA58A933A78}" destId="{CE8E798A-A95B-4CA0-AC5E-576804B82F56}" srcOrd="1" destOrd="0" parTransId="{EC9BE709-75DE-4EA3-8029-F9BE03C57FFA}" sibTransId="{D9492140-05AE-4CFF-9CD5-590EB0477E15}"/>
    <dgm:cxn modelId="{99770B87-E23D-4CCD-B587-0F568DB41838}" type="presParOf" srcId="{8F62B6B5-CC3F-4836-B712-47696A8E6131}" destId="{C984DF34-1290-47C4-85CB-580D93A1C9AC}" srcOrd="0" destOrd="0" presId="urn:microsoft.com/office/officeart/2005/8/layout/list1"/>
    <dgm:cxn modelId="{6B9AB260-9F8E-4D75-BE88-62057D05FBD6}" type="presParOf" srcId="{C984DF34-1290-47C4-85CB-580D93A1C9AC}" destId="{F4F700FC-6357-4A5F-B365-CDB8DC7F2DE0}" srcOrd="0" destOrd="0" presId="urn:microsoft.com/office/officeart/2005/8/layout/list1"/>
    <dgm:cxn modelId="{EAA0E07B-F1F6-4932-A45F-41F622946696}" type="presParOf" srcId="{C984DF34-1290-47C4-85CB-580D93A1C9AC}" destId="{8D285ED4-FFD5-4551-81CC-84ED52C056E0}" srcOrd="1" destOrd="0" presId="urn:microsoft.com/office/officeart/2005/8/layout/list1"/>
    <dgm:cxn modelId="{F501ACC1-4AAD-4B37-9CC4-97D9A718FCE7}" type="presParOf" srcId="{8F62B6B5-CC3F-4836-B712-47696A8E6131}" destId="{881BC2C7-2DC2-4FA9-BF81-FF79B66260B9}" srcOrd="1" destOrd="0" presId="urn:microsoft.com/office/officeart/2005/8/layout/list1"/>
    <dgm:cxn modelId="{1090C305-60E7-48D8-BE53-AFDA6C43AC68}" type="presParOf" srcId="{8F62B6B5-CC3F-4836-B712-47696A8E6131}" destId="{F993CD46-1B42-4814-9538-1388FA3D54A0}" srcOrd="2" destOrd="0" presId="urn:microsoft.com/office/officeart/2005/8/layout/list1"/>
    <dgm:cxn modelId="{6B04EB65-1602-47D8-AB35-DB6E26F9F328}" type="presParOf" srcId="{8F62B6B5-CC3F-4836-B712-47696A8E6131}" destId="{8F4ECF79-B7C3-4527-BF72-BF787912DE9F}" srcOrd="3" destOrd="0" presId="urn:microsoft.com/office/officeart/2005/8/layout/list1"/>
    <dgm:cxn modelId="{384EE50A-E12C-44FD-A6EB-738AE9F054BD}" type="presParOf" srcId="{8F62B6B5-CC3F-4836-B712-47696A8E6131}" destId="{285115C1-2006-490D-9DA3-03BB3DEB1844}" srcOrd="4" destOrd="0" presId="urn:microsoft.com/office/officeart/2005/8/layout/list1"/>
    <dgm:cxn modelId="{C05AFFF3-BC1D-4371-9863-EAAC7ECB9EF3}" type="presParOf" srcId="{285115C1-2006-490D-9DA3-03BB3DEB1844}" destId="{85DFAB2C-B2CF-4888-ABB6-C8FC20189F79}" srcOrd="0" destOrd="0" presId="urn:microsoft.com/office/officeart/2005/8/layout/list1"/>
    <dgm:cxn modelId="{96BBC35D-B97F-4ED7-AD49-0E96C3D82887}" type="presParOf" srcId="{285115C1-2006-490D-9DA3-03BB3DEB1844}" destId="{FED0E536-4AFE-4DF3-8BFA-72B7FB7A9366}" srcOrd="1" destOrd="0" presId="urn:microsoft.com/office/officeart/2005/8/layout/list1"/>
    <dgm:cxn modelId="{ECF503E6-697A-4281-BEC2-3DDB227A08DD}" type="presParOf" srcId="{8F62B6B5-CC3F-4836-B712-47696A8E6131}" destId="{95FBE8A3-09A3-4366-9251-EDD40585341E}" srcOrd="5" destOrd="0" presId="urn:microsoft.com/office/officeart/2005/8/layout/list1"/>
    <dgm:cxn modelId="{2C127C22-F8FE-4AFB-9ECC-EAD437E3EED4}" type="presParOf" srcId="{8F62B6B5-CC3F-4836-B712-47696A8E6131}" destId="{4E030202-19C3-4F7A-A664-3B26C9D15BD3}" srcOrd="6" destOrd="0" presId="urn:microsoft.com/office/officeart/2005/8/layout/list1"/>
    <dgm:cxn modelId="{12DAA293-B890-4445-A397-7BC460B47812}" type="presParOf" srcId="{8F62B6B5-CC3F-4836-B712-47696A8E6131}" destId="{B113207F-160B-4559-B60B-7B4F7200B17B}" srcOrd="7" destOrd="0" presId="urn:microsoft.com/office/officeart/2005/8/layout/list1"/>
    <dgm:cxn modelId="{5EC829AF-5A5C-4A23-B78F-4B9A0B254CEF}" type="presParOf" srcId="{8F62B6B5-CC3F-4836-B712-47696A8E6131}" destId="{DD5A1350-3A06-40FE-8B1A-2CD6C0A30318}" srcOrd="8" destOrd="0" presId="urn:microsoft.com/office/officeart/2005/8/layout/list1"/>
    <dgm:cxn modelId="{3CF8C3D4-2ACF-4B16-A292-2B9CA5B4F0DA}" type="presParOf" srcId="{DD5A1350-3A06-40FE-8B1A-2CD6C0A30318}" destId="{E2CE8720-D152-4CC1-A32A-A4ACB3BF7C72}" srcOrd="0" destOrd="0" presId="urn:microsoft.com/office/officeart/2005/8/layout/list1"/>
    <dgm:cxn modelId="{3B5325BB-6665-4D3C-9742-F4EB619BD38A}" type="presParOf" srcId="{DD5A1350-3A06-40FE-8B1A-2CD6C0A30318}" destId="{A2EA7C56-B819-4966-A623-4287E45482CE}" srcOrd="1" destOrd="0" presId="urn:microsoft.com/office/officeart/2005/8/layout/list1"/>
    <dgm:cxn modelId="{21645D15-6C05-4B9D-8176-F0F6315A44D7}" type="presParOf" srcId="{8F62B6B5-CC3F-4836-B712-47696A8E6131}" destId="{946F14F7-68DA-42DF-8883-64F247F0DD89}" srcOrd="9" destOrd="0" presId="urn:microsoft.com/office/officeart/2005/8/layout/list1"/>
    <dgm:cxn modelId="{41B0CB01-3B5F-4929-B801-2AC47B372324}" type="presParOf" srcId="{8F62B6B5-CC3F-4836-B712-47696A8E6131}" destId="{F1875B21-BE7F-43C9-A8E2-2D144E209121}" srcOrd="10" destOrd="0" presId="urn:microsoft.com/office/officeart/2005/8/layout/list1"/>
    <dgm:cxn modelId="{DC5EB679-059D-4510-B49A-A4AAB730B3AE}" type="presParOf" srcId="{8F62B6B5-CC3F-4836-B712-47696A8E6131}" destId="{EAFFE03F-1200-438E-A589-2C768C23EC4C}" srcOrd="11" destOrd="0" presId="urn:microsoft.com/office/officeart/2005/8/layout/list1"/>
    <dgm:cxn modelId="{C2BCBAA9-DDB1-4302-9A5B-3907C00C842B}" type="presParOf" srcId="{8F62B6B5-CC3F-4836-B712-47696A8E6131}" destId="{9534239D-108D-4FF0-A84F-258AF1CFA558}" srcOrd="12" destOrd="0" presId="urn:microsoft.com/office/officeart/2005/8/layout/list1"/>
    <dgm:cxn modelId="{B460557E-4C86-46A2-B47A-FB5B4D795A09}" type="presParOf" srcId="{9534239D-108D-4FF0-A84F-258AF1CFA558}" destId="{A479A790-1255-45DA-9E56-9A8704A1212E}" srcOrd="0" destOrd="0" presId="urn:microsoft.com/office/officeart/2005/8/layout/list1"/>
    <dgm:cxn modelId="{AA798AF5-6CA1-4DD5-BE5A-34FB4C95D76F}" type="presParOf" srcId="{9534239D-108D-4FF0-A84F-258AF1CFA558}" destId="{09D4FD05-B182-4655-9ABE-0C080C714157}" srcOrd="1" destOrd="0" presId="urn:microsoft.com/office/officeart/2005/8/layout/list1"/>
    <dgm:cxn modelId="{4FEF4E6C-E176-4C6B-8575-7A73AFFA843E}" type="presParOf" srcId="{8F62B6B5-CC3F-4836-B712-47696A8E6131}" destId="{87783BD3-73C0-422A-B51E-9F5F7A7CF947}" srcOrd="13" destOrd="0" presId="urn:microsoft.com/office/officeart/2005/8/layout/list1"/>
    <dgm:cxn modelId="{133E1439-11FB-4C90-9EFE-BB1CD4C61EE7}" type="presParOf" srcId="{8F62B6B5-CC3F-4836-B712-47696A8E6131}" destId="{FBD60B08-9C2D-4BD4-96B8-0D5358D55F01}" srcOrd="14" destOrd="0" presId="urn:microsoft.com/office/officeart/2005/8/layout/list1"/>
    <dgm:cxn modelId="{514FB591-F188-4C09-A47F-929BCE205D3A}" type="presParOf" srcId="{8F62B6B5-CC3F-4836-B712-47696A8E6131}" destId="{296DDAAB-AED0-4896-A332-FB65BF179A8C}" srcOrd="15" destOrd="0" presId="urn:microsoft.com/office/officeart/2005/8/layout/list1"/>
    <dgm:cxn modelId="{539E2F9B-D4F8-46EB-8A75-71D77EF65550}" type="presParOf" srcId="{8F62B6B5-CC3F-4836-B712-47696A8E6131}" destId="{A8A21D0C-405A-466D-8868-9E11F953CEDD}" srcOrd="16" destOrd="0" presId="urn:microsoft.com/office/officeart/2005/8/layout/list1"/>
    <dgm:cxn modelId="{065DCF5A-6F4E-4318-A691-61E7CE37DBF6}" type="presParOf" srcId="{A8A21D0C-405A-466D-8868-9E11F953CEDD}" destId="{EC35FCD0-599A-4CB3-BE96-E65B94B4E759}" srcOrd="0" destOrd="0" presId="urn:microsoft.com/office/officeart/2005/8/layout/list1"/>
    <dgm:cxn modelId="{E43E0D33-92B0-413F-933D-F924AF81B84C}" type="presParOf" srcId="{A8A21D0C-405A-466D-8868-9E11F953CEDD}" destId="{6DA2FAA0-48CB-4602-91B1-F848E6E4D66B}" srcOrd="1" destOrd="0" presId="urn:microsoft.com/office/officeart/2005/8/layout/list1"/>
    <dgm:cxn modelId="{418E372A-5DF2-46C6-AECE-C1209A8C3FA4}" type="presParOf" srcId="{8F62B6B5-CC3F-4836-B712-47696A8E6131}" destId="{F203B094-A848-4B92-A52E-8367E3B3A507}" srcOrd="17" destOrd="0" presId="urn:microsoft.com/office/officeart/2005/8/layout/list1"/>
    <dgm:cxn modelId="{08ADD401-A40A-42A1-B64D-EE38278F3785}" type="presParOf" srcId="{8F62B6B5-CC3F-4836-B712-47696A8E6131}" destId="{446C727C-002E-4130-AA24-AFA2084EF32B}" srcOrd="18" destOrd="0" presId="urn:microsoft.com/office/officeart/2005/8/layout/list1"/>
    <dgm:cxn modelId="{56255DC5-E638-4EA7-83BE-72FE28589830}" type="presParOf" srcId="{8F62B6B5-CC3F-4836-B712-47696A8E6131}" destId="{08BB8EF4-5B31-4686-A0FB-8EEC92353AB6}" srcOrd="19" destOrd="0" presId="urn:microsoft.com/office/officeart/2005/8/layout/list1"/>
    <dgm:cxn modelId="{8E776647-EB46-4449-8921-C2A996C3FA1F}" type="presParOf" srcId="{8F62B6B5-CC3F-4836-B712-47696A8E6131}" destId="{BABDB480-4171-442C-BE1A-56DB2C746BBD}" srcOrd="20" destOrd="0" presId="urn:microsoft.com/office/officeart/2005/8/layout/list1"/>
    <dgm:cxn modelId="{1E632C74-9CA9-4E9E-A070-C2DDB0EB0D7F}" type="presParOf" srcId="{BABDB480-4171-442C-BE1A-56DB2C746BBD}" destId="{BE154976-8652-4D66-A810-FB01D248C5F6}" srcOrd="0" destOrd="0" presId="urn:microsoft.com/office/officeart/2005/8/layout/list1"/>
    <dgm:cxn modelId="{3869F0F3-B1E8-4758-9CCB-80F1808E5A70}" type="presParOf" srcId="{BABDB480-4171-442C-BE1A-56DB2C746BBD}" destId="{3F661279-C818-4064-938A-275E348974CE}" srcOrd="1" destOrd="0" presId="urn:microsoft.com/office/officeart/2005/8/layout/list1"/>
    <dgm:cxn modelId="{0CB491E2-8D67-439F-945E-894C9C20C4CA}" type="presParOf" srcId="{8F62B6B5-CC3F-4836-B712-47696A8E6131}" destId="{CED88754-45E8-4BFC-A824-BE02815BF26B}" srcOrd="21" destOrd="0" presId="urn:microsoft.com/office/officeart/2005/8/layout/list1"/>
    <dgm:cxn modelId="{53037C6B-2BD8-4F8B-9398-F2771062EC4C}" type="presParOf" srcId="{8F62B6B5-CC3F-4836-B712-47696A8E6131}" destId="{1B0D4DF7-BC67-4707-A179-8E5DAAA5D0EA}" srcOrd="22" destOrd="0" presId="urn:microsoft.com/office/officeart/2005/8/layout/list1"/>
    <dgm:cxn modelId="{034D7D92-A580-4106-A4DB-02A170DC6EBB}" type="presParOf" srcId="{8F62B6B5-CC3F-4836-B712-47696A8E6131}" destId="{3C17CC1C-AB5D-472C-8032-A56E9C4E0C4C}" srcOrd="23" destOrd="0" presId="urn:microsoft.com/office/officeart/2005/8/layout/list1"/>
    <dgm:cxn modelId="{D54898CA-6E74-460E-A974-A8619B7F1A55}" type="presParOf" srcId="{8F62B6B5-CC3F-4836-B712-47696A8E6131}" destId="{E3CDB050-6DC9-443C-90F9-D08089462F25}" srcOrd="24" destOrd="0" presId="urn:microsoft.com/office/officeart/2005/8/layout/list1"/>
    <dgm:cxn modelId="{599D5627-4441-4339-AFB9-A22D6D9D0828}" type="presParOf" srcId="{E3CDB050-6DC9-443C-90F9-D08089462F25}" destId="{DDBC49A0-4B3F-450E-A362-79FB1E3E9D4A}" srcOrd="0" destOrd="0" presId="urn:microsoft.com/office/officeart/2005/8/layout/list1"/>
    <dgm:cxn modelId="{3782B4CD-387B-41EB-8050-A6D21E538770}" type="presParOf" srcId="{E3CDB050-6DC9-443C-90F9-D08089462F25}" destId="{B0D160FF-362D-40EA-89D0-BE567A44A7F1}" srcOrd="1" destOrd="0" presId="urn:microsoft.com/office/officeart/2005/8/layout/list1"/>
    <dgm:cxn modelId="{3DAA15BB-FF66-487E-A9A4-48965A4A98BB}" type="presParOf" srcId="{8F62B6B5-CC3F-4836-B712-47696A8E6131}" destId="{11AD237E-BAF9-490D-9727-8F2885C7A399}" srcOrd="25" destOrd="0" presId="urn:microsoft.com/office/officeart/2005/8/layout/list1"/>
    <dgm:cxn modelId="{C9836FE8-E6AC-4D6A-9347-746FCBFF1294}" type="presParOf" srcId="{8F62B6B5-CC3F-4836-B712-47696A8E6131}" destId="{84F1BFBB-AE33-469E-9A30-19B35FE1EEA2}"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5570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470179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5369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58095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40002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37441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03739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5170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7226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23604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296979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50AF3-0015-4797-A5B4-6D5368122CD6}" type="datetimeFigureOut">
              <a:rPr lang="tr-TR" smtClean="0">
                <a:solidFill>
                  <a:prstClr val="black">
                    <a:tint val="75000"/>
                  </a:prstClr>
                </a:solidFill>
              </a:rPr>
              <a:pPr/>
              <a:t>22.10.2017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528874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474304" y="1749287"/>
            <a:ext cx="9144000" cy="2943433"/>
          </a:xfrm>
        </p:spPr>
        <p:txBody>
          <a:bodyPr>
            <a:normAutofit fontScale="90000"/>
          </a:bodyPr>
          <a:lstStyle/>
          <a:p>
            <a:r>
              <a:rPr lang="tr-TR" b="1" dirty="0" smtClean="0"/>
              <a:t>SHB419-DAYANIŞMA MODELLERİ</a:t>
            </a:r>
            <a:br>
              <a:rPr lang="tr-TR" b="1" dirty="0" smtClean="0"/>
            </a:br>
            <a:r>
              <a:rPr lang="tr-TR" b="1" dirty="0" smtClean="0"/>
              <a:t/>
            </a:r>
            <a:br>
              <a:rPr lang="tr-TR" b="1" dirty="0" smtClean="0"/>
            </a:br>
            <a:r>
              <a:rPr lang="tr-TR" b="1" dirty="0" smtClean="0"/>
              <a:t>KUŞAKLARARASI DAYANIŞMA VE ÖNEMİ</a:t>
            </a:r>
            <a:r>
              <a:rPr lang="tr-TR" dirty="0" smtClean="0"/>
              <a:t/>
            </a:r>
            <a:br>
              <a:rPr lang="tr-TR" dirty="0" smtClean="0"/>
            </a:br>
            <a:r>
              <a:rPr lang="tr-TR" dirty="0" smtClean="0"/>
              <a:t>DOÇ.DR.FİLİZ YILDIRIM</a:t>
            </a:r>
            <a:endParaRPr lang="tr-TR" sz="2000" dirty="0"/>
          </a:p>
        </p:txBody>
      </p:sp>
    </p:spTree>
    <p:extLst>
      <p:ext uri="{BB962C8B-B14F-4D97-AF65-F5344CB8AC3E}">
        <p14:creationId xmlns:p14="http://schemas.microsoft.com/office/powerpoint/2010/main" val="3469297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090057" y="1360713"/>
            <a:ext cx="7935685" cy="3416320"/>
          </a:xfrm>
          <a:prstGeom prst="rect">
            <a:avLst/>
          </a:prstGeom>
          <a:noFill/>
        </p:spPr>
        <p:txBody>
          <a:bodyPr wrap="square" rtlCol="0">
            <a:spAutoFit/>
          </a:bodyPr>
          <a:lstStyle/>
          <a:p>
            <a:pPr algn="ctr"/>
            <a:r>
              <a:rPr lang="tr-TR" sz="2400" b="1" dirty="0">
                <a:solidFill>
                  <a:prstClr val="black"/>
                </a:solidFill>
              </a:rPr>
              <a:t>AKTİF YAŞLANMA</a:t>
            </a:r>
          </a:p>
          <a:p>
            <a:pPr algn="ctr"/>
            <a:endParaRPr lang="tr-TR" sz="2400" dirty="0">
              <a:solidFill>
                <a:prstClr val="black"/>
              </a:solidFill>
            </a:endParaRPr>
          </a:p>
          <a:p>
            <a:pPr algn="ctr"/>
            <a:r>
              <a:rPr lang="tr-TR" sz="2400" dirty="0">
                <a:solidFill>
                  <a:prstClr val="black"/>
                </a:solidFill>
              </a:rPr>
              <a:t>Yaşlandıkça yaşam kalitesini artırmak için sağlık, güvenlik ve katılım gibi konulardaki fırsatlardan yaşlıların en iyi şekilde yararlanma süreci (Kanj ve </a:t>
            </a:r>
            <a:r>
              <a:rPr lang="tr-TR" sz="2400" dirty="0" err="1">
                <a:solidFill>
                  <a:prstClr val="black"/>
                </a:solidFill>
              </a:rPr>
              <a:t>Mitic</a:t>
            </a:r>
            <a:r>
              <a:rPr lang="tr-TR" sz="2400" dirty="0">
                <a:solidFill>
                  <a:prstClr val="black"/>
                </a:solidFill>
              </a:rPr>
              <a:t>, 2009). </a:t>
            </a:r>
          </a:p>
          <a:p>
            <a:pPr algn="ctr"/>
            <a:endParaRPr lang="tr-TR" sz="2400" dirty="0">
              <a:solidFill>
                <a:prstClr val="black"/>
              </a:solidFill>
            </a:endParaRPr>
          </a:p>
          <a:p>
            <a:pPr algn="ctr"/>
            <a:endParaRPr lang="tr-TR" sz="2400" dirty="0">
              <a:solidFill>
                <a:prstClr val="black"/>
              </a:solidFill>
            </a:endParaRPr>
          </a:p>
          <a:p>
            <a:pPr algn="ctr"/>
            <a:endParaRPr lang="tr-TR" sz="2400" dirty="0">
              <a:solidFill>
                <a:prstClr val="black"/>
              </a:solidFill>
            </a:endParaRPr>
          </a:p>
          <a:p>
            <a:pPr algn="ctr"/>
            <a:r>
              <a:rPr lang="tr-TR" sz="2400" dirty="0">
                <a:solidFill>
                  <a:prstClr val="black"/>
                </a:solidFill>
              </a:rPr>
              <a:t> </a:t>
            </a:r>
          </a:p>
        </p:txBody>
      </p:sp>
    </p:spTree>
    <p:extLst>
      <p:ext uri="{BB962C8B-B14F-4D97-AF65-F5344CB8AC3E}">
        <p14:creationId xmlns:p14="http://schemas.microsoft.com/office/powerpoint/2010/main" val="12628703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84514" y="468085"/>
            <a:ext cx="7935685" cy="2308324"/>
          </a:xfrm>
          <a:prstGeom prst="rect">
            <a:avLst/>
          </a:prstGeom>
          <a:noFill/>
        </p:spPr>
        <p:txBody>
          <a:bodyPr wrap="square" rtlCol="0">
            <a:spAutoFit/>
          </a:bodyPr>
          <a:lstStyle/>
          <a:p>
            <a:pPr algn="ctr"/>
            <a:r>
              <a:rPr lang="tr-TR" sz="2400" b="1" dirty="0">
                <a:solidFill>
                  <a:prstClr val="black"/>
                </a:solidFill>
              </a:rPr>
              <a:t>AKTİF YAŞLANMANIN BELİRLEYİCİLERİ</a:t>
            </a:r>
          </a:p>
          <a:p>
            <a:pPr algn="ctr"/>
            <a:endParaRPr lang="tr-TR" sz="2400" dirty="0">
              <a:solidFill>
                <a:prstClr val="black"/>
              </a:solidFill>
            </a:endParaRPr>
          </a:p>
          <a:p>
            <a:pPr algn="ctr"/>
            <a:endParaRPr lang="tr-TR" sz="2400" dirty="0">
              <a:solidFill>
                <a:prstClr val="black"/>
              </a:solidFill>
            </a:endParaRPr>
          </a:p>
          <a:p>
            <a:pPr algn="ctr"/>
            <a:endParaRPr lang="tr-TR" sz="2400" dirty="0">
              <a:solidFill>
                <a:prstClr val="black"/>
              </a:solidFill>
            </a:endParaRPr>
          </a:p>
          <a:p>
            <a:pPr algn="ctr"/>
            <a:endParaRPr lang="tr-TR" sz="2400" dirty="0">
              <a:solidFill>
                <a:prstClr val="black"/>
              </a:solidFill>
            </a:endParaRPr>
          </a:p>
          <a:p>
            <a:pPr algn="ctr"/>
            <a:r>
              <a:rPr lang="tr-TR" sz="2400" dirty="0">
                <a:solidFill>
                  <a:prstClr val="black"/>
                </a:solidFill>
              </a:rPr>
              <a:t> </a:t>
            </a:r>
          </a:p>
        </p:txBody>
      </p:sp>
      <p:graphicFrame>
        <p:nvGraphicFramePr>
          <p:cNvPr id="3" name="Diyagram 2"/>
          <p:cNvGraphicFramePr/>
          <p:nvPr>
            <p:extLst/>
          </p:nvPr>
        </p:nvGraphicFramePr>
        <p:xfrm>
          <a:off x="1465942" y="762000"/>
          <a:ext cx="9452429" cy="60089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p:cNvSpPr txBox="1"/>
          <p:nvPr/>
        </p:nvSpPr>
        <p:spPr>
          <a:xfrm>
            <a:off x="3352800" y="6389914"/>
            <a:ext cx="4288972" cy="369332"/>
          </a:xfrm>
          <a:prstGeom prst="rect">
            <a:avLst/>
          </a:prstGeom>
          <a:noFill/>
        </p:spPr>
        <p:txBody>
          <a:bodyPr wrap="square" rtlCol="0">
            <a:spAutoFit/>
          </a:bodyPr>
          <a:lstStyle/>
          <a:p>
            <a:r>
              <a:rPr lang="tr-TR" dirty="0">
                <a:solidFill>
                  <a:prstClr val="black"/>
                </a:solidFill>
              </a:rPr>
              <a:t>(Özdemir, Yıldırım ve </a:t>
            </a:r>
            <a:r>
              <a:rPr lang="tr-TR" dirty="0" err="1">
                <a:solidFill>
                  <a:prstClr val="black"/>
                </a:solidFill>
              </a:rPr>
              <a:t>Hablemitoğlu</a:t>
            </a:r>
            <a:r>
              <a:rPr lang="tr-TR" dirty="0">
                <a:solidFill>
                  <a:prstClr val="black"/>
                </a:solidFill>
              </a:rPr>
              <a:t>, 2015)</a:t>
            </a:r>
          </a:p>
        </p:txBody>
      </p:sp>
    </p:spTree>
    <p:extLst>
      <p:ext uri="{BB962C8B-B14F-4D97-AF65-F5344CB8AC3E}">
        <p14:creationId xmlns:p14="http://schemas.microsoft.com/office/powerpoint/2010/main" val="1279505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83229" y="674913"/>
            <a:ext cx="7935685" cy="3785652"/>
          </a:xfrm>
          <a:prstGeom prst="rect">
            <a:avLst/>
          </a:prstGeom>
          <a:noFill/>
        </p:spPr>
        <p:txBody>
          <a:bodyPr wrap="square" rtlCol="0">
            <a:spAutoFit/>
          </a:bodyPr>
          <a:lstStyle/>
          <a:p>
            <a:pPr algn="ctr"/>
            <a:r>
              <a:rPr lang="tr-TR" sz="2400" b="1" dirty="0">
                <a:solidFill>
                  <a:prstClr val="black"/>
                </a:solidFill>
              </a:rPr>
              <a:t>KUŞAKLARARASI DAYANIŞMAYI GÜÇLENDİRME</a:t>
            </a:r>
          </a:p>
          <a:p>
            <a:r>
              <a:rPr lang="tr-TR" sz="2400" dirty="0">
                <a:solidFill>
                  <a:prstClr val="black"/>
                </a:solidFill>
              </a:rPr>
              <a:t> </a:t>
            </a:r>
            <a:endParaRPr lang="tr-TR" sz="2400" b="1" dirty="0">
              <a:solidFill>
                <a:prstClr val="black"/>
              </a:solidFill>
            </a:endParaRPr>
          </a:p>
          <a:p>
            <a:pPr algn="ctr"/>
            <a:r>
              <a:rPr lang="tr-TR" sz="2400" b="1" dirty="0">
                <a:solidFill>
                  <a:prstClr val="black"/>
                </a:solidFill>
              </a:rPr>
              <a:t>«DÜZEYLER»</a:t>
            </a:r>
          </a:p>
          <a:p>
            <a:endParaRPr lang="tr-TR" sz="2400" dirty="0">
              <a:solidFill>
                <a:prstClr val="black"/>
              </a:solidFill>
            </a:endParaRPr>
          </a:p>
          <a:p>
            <a:r>
              <a:rPr lang="tr-TR" sz="2400" dirty="0">
                <a:solidFill>
                  <a:prstClr val="black"/>
                </a:solidFill>
              </a:rPr>
              <a:t>a) Kuşaklararasında ulusal ve küresel düzeydeki olaylar ile ilgili </a:t>
            </a:r>
            <a:r>
              <a:rPr lang="tr-TR" sz="2400" b="1" dirty="0">
                <a:solidFill>
                  <a:prstClr val="black"/>
                </a:solidFill>
              </a:rPr>
              <a:t>makro düzeydeki bağlılık</a:t>
            </a:r>
          </a:p>
          <a:p>
            <a:pPr algn="just"/>
            <a:r>
              <a:rPr lang="tr-TR" sz="2400" dirty="0">
                <a:solidFill>
                  <a:prstClr val="black"/>
                </a:solidFill>
              </a:rPr>
              <a:t>b) Ebeveynler ve torunlar arasında </a:t>
            </a:r>
            <a:r>
              <a:rPr lang="tr-TR" sz="2400" b="1" dirty="0">
                <a:solidFill>
                  <a:prstClr val="black"/>
                </a:solidFill>
              </a:rPr>
              <a:t>mikro düzeydeki bağlılık</a:t>
            </a:r>
            <a:r>
              <a:rPr lang="tr-TR" sz="2400" dirty="0">
                <a:solidFill>
                  <a:prstClr val="black"/>
                </a:solidFill>
              </a:rPr>
              <a:t>. Bu ilişkiler dayı, teyze, amca gibi akrabaları da kapsar (Özmete, 2013).</a:t>
            </a:r>
          </a:p>
          <a:p>
            <a:pPr algn="ctr"/>
            <a:endParaRPr lang="tr-TR" sz="2400" dirty="0">
              <a:solidFill>
                <a:prstClr val="black"/>
              </a:solidFill>
            </a:endParaRPr>
          </a:p>
        </p:txBody>
      </p:sp>
    </p:spTree>
    <p:extLst>
      <p:ext uri="{BB962C8B-B14F-4D97-AF65-F5344CB8AC3E}">
        <p14:creationId xmlns:p14="http://schemas.microsoft.com/office/powerpoint/2010/main" val="30920554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072073" y="1519740"/>
            <a:ext cx="7935685" cy="1938992"/>
          </a:xfrm>
          <a:prstGeom prst="rect">
            <a:avLst/>
          </a:prstGeom>
          <a:noFill/>
        </p:spPr>
        <p:txBody>
          <a:bodyPr wrap="square" rtlCol="0">
            <a:spAutoFit/>
          </a:bodyPr>
          <a:lstStyle/>
          <a:p>
            <a:pPr algn="ctr"/>
            <a:r>
              <a:rPr lang="tr-TR" sz="2400" b="1" dirty="0">
                <a:solidFill>
                  <a:prstClr val="black"/>
                </a:solidFill>
              </a:rPr>
              <a:t>AKTİF YAŞLANMA VE KUŞAKLARARASI DAYANIŞMA YILI</a:t>
            </a:r>
          </a:p>
          <a:p>
            <a:pPr algn="ctr"/>
            <a:r>
              <a:rPr lang="tr-TR" sz="2400" b="1" dirty="0">
                <a:solidFill>
                  <a:prstClr val="black"/>
                </a:solidFill>
              </a:rPr>
              <a:t>«2012»</a:t>
            </a:r>
          </a:p>
          <a:p>
            <a:r>
              <a:rPr lang="tr-TR" sz="2400" dirty="0">
                <a:solidFill>
                  <a:prstClr val="black"/>
                </a:solidFill>
              </a:rPr>
              <a:t>                       «The </a:t>
            </a:r>
            <a:r>
              <a:rPr lang="tr-TR" sz="2400" dirty="0" err="1">
                <a:solidFill>
                  <a:prstClr val="black"/>
                </a:solidFill>
              </a:rPr>
              <a:t>Council</a:t>
            </a:r>
            <a:r>
              <a:rPr lang="tr-TR" sz="2400" dirty="0">
                <a:solidFill>
                  <a:prstClr val="black"/>
                </a:solidFill>
              </a:rPr>
              <a:t> of </a:t>
            </a:r>
            <a:r>
              <a:rPr lang="tr-TR" sz="2400" dirty="0" err="1">
                <a:solidFill>
                  <a:prstClr val="black"/>
                </a:solidFill>
              </a:rPr>
              <a:t>the</a:t>
            </a:r>
            <a:r>
              <a:rPr lang="tr-TR" sz="2400" dirty="0">
                <a:solidFill>
                  <a:prstClr val="black"/>
                </a:solidFill>
              </a:rPr>
              <a:t> </a:t>
            </a:r>
            <a:r>
              <a:rPr lang="tr-TR" sz="2400" dirty="0" err="1">
                <a:solidFill>
                  <a:prstClr val="black"/>
                </a:solidFill>
              </a:rPr>
              <a:t>European</a:t>
            </a:r>
            <a:r>
              <a:rPr lang="tr-TR" sz="2400" dirty="0">
                <a:solidFill>
                  <a:prstClr val="black"/>
                </a:solidFill>
              </a:rPr>
              <a:t> </a:t>
            </a:r>
            <a:r>
              <a:rPr lang="tr-TR" sz="2400" dirty="0" err="1">
                <a:solidFill>
                  <a:prstClr val="black"/>
                </a:solidFill>
              </a:rPr>
              <a:t>Union</a:t>
            </a:r>
            <a:r>
              <a:rPr lang="tr-TR" sz="2400" dirty="0">
                <a:solidFill>
                  <a:prstClr val="black"/>
                </a:solidFill>
              </a:rPr>
              <a:t>»</a:t>
            </a:r>
          </a:p>
          <a:p>
            <a:endParaRPr lang="tr-TR" sz="2400" dirty="0">
              <a:solidFill>
                <a:prstClr val="black"/>
              </a:solidFill>
            </a:endParaRPr>
          </a:p>
          <a:p>
            <a:pPr algn="ctr"/>
            <a:r>
              <a:rPr lang="tr-TR" sz="2400" b="1" dirty="0">
                <a:solidFill>
                  <a:prstClr val="black"/>
                </a:solidFill>
              </a:rPr>
              <a:t>KÜRESEL FARKINDALIK</a:t>
            </a:r>
          </a:p>
        </p:txBody>
      </p:sp>
    </p:spTree>
    <p:extLst>
      <p:ext uri="{BB962C8B-B14F-4D97-AF65-F5344CB8AC3E}">
        <p14:creationId xmlns:p14="http://schemas.microsoft.com/office/powerpoint/2010/main" val="655257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374" y="376739"/>
            <a:ext cx="10624930" cy="8586966"/>
          </a:xfrm>
          <a:prstGeom prst="rect">
            <a:avLst/>
          </a:prstGeom>
          <a:noFill/>
        </p:spPr>
        <p:txBody>
          <a:bodyPr wrap="square" rtlCol="0">
            <a:spAutoFit/>
          </a:bodyPr>
          <a:lstStyle/>
          <a:p>
            <a:pPr algn="ctr"/>
            <a:r>
              <a:rPr lang="tr-TR" sz="2400" b="1" dirty="0">
                <a:solidFill>
                  <a:prstClr val="black"/>
                </a:solidFill>
              </a:rPr>
              <a:t>Dünyada Düzenli Aralıklarla Yürütülen Kuşaklararası Dayanışma Örnekleri</a:t>
            </a:r>
          </a:p>
          <a:p>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Hollanda’da gençlerin yaşlılara Skype, </a:t>
            </a:r>
            <a:r>
              <a:rPr lang="tr-TR" sz="2400" dirty="0" err="1">
                <a:solidFill>
                  <a:prstClr val="black"/>
                </a:solidFill>
              </a:rPr>
              <a:t>facebook</a:t>
            </a:r>
            <a:r>
              <a:rPr lang="tr-TR" sz="2400" dirty="0">
                <a:solidFill>
                  <a:prstClr val="black"/>
                </a:solidFill>
              </a:rPr>
              <a:t> gibi iletişim yollarını öğretmeleri – Yaşlıların geçlere yabancı dil… öğretmesi</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Amerika’da gençlerin ev ve </a:t>
            </a:r>
            <a:r>
              <a:rPr lang="tr-TR" sz="2400" dirty="0" err="1">
                <a:solidFill>
                  <a:prstClr val="black"/>
                </a:solidFill>
              </a:rPr>
              <a:t>huzurerevi</a:t>
            </a:r>
            <a:r>
              <a:rPr lang="tr-TR" sz="2400" dirty="0">
                <a:solidFill>
                  <a:prstClr val="black"/>
                </a:solidFill>
              </a:rPr>
              <a:t> ziyareti yapmaları, yaşlıların gençlerin tarih derslerine girmeleri</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Amerika’da büyükşehir belediyeleri tarafından toplum merkezlerinde yaşlı ve genç grupların </a:t>
            </a:r>
            <a:r>
              <a:rPr lang="tr-TR" sz="2400" dirty="0" err="1">
                <a:solidFill>
                  <a:prstClr val="black"/>
                </a:solidFill>
              </a:rPr>
              <a:t>biraraya</a:t>
            </a:r>
            <a:r>
              <a:rPr lang="tr-TR" sz="2400" dirty="0">
                <a:solidFill>
                  <a:prstClr val="black"/>
                </a:solidFill>
              </a:rPr>
              <a:t> getirilerek çevre koruma çalışmalarının yapılması</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İngiltere’de emekli yaşlıların eğitim sonrasında kimsesiz çocukların bakıldığı evlerde…..çalışmaları</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İspanya’da Beden Eğitimi bölümünde okuyan gençlerin sosyal sorumluluk projesi dersi kapsamında yaşlılara fiziksel egzersizler yaptırmaları (Tüzün, 2014)</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algn="just"/>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22266848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374" y="376739"/>
            <a:ext cx="10624930" cy="4524315"/>
          </a:xfrm>
          <a:prstGeom prst="rect">
            <a:avLst/>
          </a:prstGeom>
          <a:noFill/>
        </p:spPr>
        <p:txBody>
          <a:bodyPr wrap="square" rtlCol="0">
            <a:spAutoFit/>
          </a:bodyPr>
          <a:lstStyle/>
          <a:p>
            <a:endParaRPr lang="tr-TR" sz="2400" dirty="0">
              <a:solidFill>
                <a:prstClr val="black"/>
              </a:solidFill>
            </a:endParaRPr>
          </a:p>
          <a:p>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Amerika’dan bir örnek : Kuşaklararası öğrenme merkezi</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Kuşak çatışmasını sorgulatan </a:t>
            </a:r>
            <a:r>
              <a:rPr lang="tr-TR" sz="2400" dirty="0" smtClean="0">
                <a:solidFill>
                  <a:prstClr val="black"/>
                </a:solidFill>
              </a:rPr>
              <a:t>ortak bir yapım </a:t>
            </a:r>
            <a:r>
              <a:rPr lang="tr-TR" sz="2400" dirty="0">
                <a:solidFill>
                  <a:prstClr val="black"/>
                </a:solidFill>
              </a:rPr>
              <a:t>: "Kırmızı Mutluluk»</a:t>
            </a:r>
          </a:p>
          <a:p>
            <a:pPr algn="just"/>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algn="just"/>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25689729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83229" y="674913"/>
            <a:ext cx="7935685" cy="7109639"/>
          </a:xfrm>
          <a:prstGeom prst="rect">
            <a:avLst/>
          </a:prstGeom>
          <a:noFill/>
        </p:spPr>
        <p:txBody>
          <a:bodyPr wrap="square" rtlCol="0">
            <a:spAutoFit/>
          </a:bodyPr>
          <a:lstStyle/>
          <a:p>
            <a:pPr algn="ctr"/>
            <a:r>
              <a:rPr lang="tr-TR" sz="2400" dirty="0">
                <a:solidFill>
                  <a:prstClr val="black"/>
                </a:solidFill>
              </a:rPr>
              <a:t>NEDEN KUŞAKLARARASI DAYANIŞMA? </a:t>
            </a:r>
            <a:endParaRPr lang="tr-TR" sz="2400" b="1" dirty="0">
              <a:solidFill>
                <a:prstClr val="black"/>
              </a:solidFill>
            </a:endParaRPr>
          </a:p>
          <a:p>
            <a:endParaRPr lang="tr-TR" sz="2400" dirty="0">
              <a:solidFill>
                <a:prstClr val="black"/>
              </a:solidFill>
            </a:endParaRPr>
          </a:p>
          <a:p>
            <a:pPr marL="342900" indent="-342900" algn="just">
              <a:buFont typeface="Arial" panose="020B0604020202020204" pitchFamily="34" charset="0"/>
              <a:buChar char="•"/>
            </a:pPr>
            <a:r>
              <a:rPr lang="tr-TR" sz="2400" dirty="0">
                <a:solidFill>
                  <a:prstClr val="black"/>
                </a:solidFill>
              </a:rPr>
              <a:t>Bir kaynak olarak yaşlı birey «gönüllü aktivitelere katılım»</a:t>
            </a:r>
          </a:p>
          <a:p>
            <a:pPr marL="342900" indent="-342900" algn="just">
              <a:buFont typeface="Arial" panose="020B0604020202020204" pitchFamily="34" charset="0"/>
              <a:buChar char="•"/>
            </a:pPr>
            <a:r>
              <a:rPr lang="tr-TR" sz="2400" dirty="0">
                <a:solidFill>
                  <a:prstClr val="black"/>
                </a:solidFill>
              </a:rPr>
              <a:t>Bir kaynak olarak gençler «gönüllü aktivitelere katılım»</a:t>
            </a:r>
          </a:p>
          <a:p>
            <a:pPr marL="342900" indent="-342900" algn="just">
              <a:buFont typeface="Arial" panose="020B0604020202020204" pitchFamily="34" charset="0"/>
              <a:buChar char="•"/>
            </a:pPr>
            <a:r>
              <a:rPr lang="tr-TR" sz="2400" dirty="0">
                <a:solidFill>
                  <a:prstClr val="black"/>
                </a:solidFill>
              </a:rPr>
              <a:t>Yaşlı nüfusun artması</a:t>
            </a:r>
          </a:p>
          <a:p>
            <a:pPr marL="342900" indent="-342900" algn="just">
              <a:buFont typeface="Arial" panose="020B0604020202020204" pitchFamily="34" charset="0"/>
              <a:buChar char="•"/>
            </a:pPr>
            <a:r>
              <a:rPr lang="tr-TR" sz="2400" dirty="0">
                <a:solidFill>
                  <a:prstClr val="black"/>
                </a:solidFill>
              </a:rPr>
              <a:t>Emeklilik profilindeki değişim «aktif emeklilik dönemi arzusu»</a:t>
            </a:r>
          </a:p>
          <a:p>
            <a:pPr marL="342900" indent="-342900" algn="just">
              <a:buFont typeface="Arial" panose="020B0604020202020204" pitchFamily="34" charset="0"/>
              <a:buChar char="•"/>
            </a:pPr>
            <a:r>
              <a:rPr lang="tr-TR" sz="2400" dirty="0">
                <a:solidFill>
                  <a:prstClr val="black"/>
                </a:solidFill>
              </a:rPr>
              <a:t>Aile yapısındaki değişim «aile içinde azalan kuşaklararası ilişkiler»</a:t>
            </a:r>
          </a:p>
          <a:p>
            <a:pPr marL="342900" indent="-342900" algn="just">
              <a:buFont typeface="Arial" panose="020B0604020202020204" pitchFamily="34" charset="0"/>
              <a:buChar char="•"/>
            </a:pPr>
            <a:r>
              <a:rPr lang="tr-TR" sz="2400" dirty="0">
                <a:solidFill>
                  <a:prstClr val="black"/>
                </a:solidFill>
              </a:rPr>
              <a:t>Yaşlı ayrımcılığı ve kuşaklararası izolasyon </a:t>
            </a:r>
          </a:p>
          <a:p>
            <a:pPr marL="342900" indent="-342900" algn="just">
              <a:buFont typeface="Arial" panose="020B0604020202020204" pitchFamily="34" charset="0"/>
              <a:buChar char="•"/>
            </a:pPr>
            <a:r>
              <a:rPr lang="tr-TR" sz="2400" dirty="0">
                <a:solidFill>
                  <a:prstClr val="black"/>
                </a:solidFill>
              </a:rPr>
              <a:t>Çocuklara ve gençlere hizmet sağlamadaki yetersizlikler «rol model, </a:t>
            </a:r>
            <a:r>
              <a:rPr lang="tr-TR" sz="2400" dirty="0" err="1">
                <a:solidFill>
                  <a:prstClr val="black"/>
                </a:solidFill>
              </a:rPr>
              <a:t>mentorluk</a:t>
            </a:r>
            <a:r>
              <a:rPr lang="tr-TR" sz="2400" dirty="0">
                <a:solidFill>
                  <a:prstClr val="black"/>
                </a:solidFill>
              </a:rPr>
              <a:t>….»</a:t>
            </a:r>
          </a:p>
          <a:p>
            <a:pPr marL="342900" indent="-342900" algn="just">
              <a:buFont typeface="Arial" panose="020B0604020202020204" pitchFamily="34" charset="0"/>
              <a:buChar char="•"/>
            </a:pPr>
            <a:r>
              <a:rPr lang="tr-TR" sz="2400" dirty="0">
                <a:solidFill>
                  <a:prstClr val="black"/>
                </a:solidFill>
              </a:rPr>
              <a:t>Gençler aracılığı ile yaşlılara hizmet sağlamadaki eksiklik «toplum temelli modellerin eksikliği» </a:t>
            </a: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algn="just"/>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6920100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55374" y="376739"/>
            <a:ext cx="10624930" cy="4893647"/>
          </a:xfrm>
          <a:prstGeom prst="rect">
            <a:avLst/>
          </a:prstGeom>
          <a:noFill/>
        </p:spPr>
        <p:txBody>
          <a:bodyPr wrap="square" rtlCol="0">
            <a:spAutoFit/>
          </a:bodyPr>
          <a:lstStyle/>
          <a:p>
            <a:pPr algn="ctr"/>
            <a:endParaRPr lang="tr-TR" sz="2400" dirty="0">
              <a:solidFill>
                <a:prstClr val="black"/>
              </a:solidFill>
            </a:endParaRPr>
          </a:p>
          <a:p>
            <a:pPr algn="ctr"/>
            <a:endParaRPr lang="tr-TR" sz="2400" dirty="0">
              <a:solidFill>
                <a:prstClr val="black"/>
              </a:solidFill>
            </a:endParaRPr>
          </a:p>
          <a:p>
            <a:pPr algn="ctr"/>
            <a:endParaRPr lang="tr-TR" sz="2400" dirty="0">
              <a:solidFill>
                <a:prstClr val="black"/>
              </a:solidFill>
            </a:endParaRPr>
          </a:p>
          <a:p>
            <a:pPr algn="ctr"/>
            <a:r>
              <a:rPr lang="tr-TR" sz="2400" dirty="0">
                <a:solidFill>
                  <a:prstClr val="black"/>
                </a:solidFill>
              </a:rPr>
              <a:t>Türkiye’den </a:t>
            </a:r>
            <a:r>
              <a:rPr lang="tr-TR" sz="2400" dirty="0" smtClean="0">
                <a:solidFill>
                  <a:prstClr val="black"/>
                </a:solidFill>
              </a:rPr>
              <a:t>Örnek</a:t>
            </a:r>
          </a:p>
          <a:p>
            <a:pPr algn="ctr"/>
            <a:endParaRPr lang="tr-TR" sz="2400" dirty="0">
              <a:solidFill>
                <a:prstClr val="black"/>
              </a:solidFill>
            </a:endParaRPr>
          </a:p>
          <a:p>
            <a:pPr algn="ctr"/>
            <a:r>
              <a:rPr lang="tr-TR" sz="2400" dirty="0">
                <a:solidFill>
                  <a:prstClr val="black"/>
                </a:solidFill>
              </a:rPr>
              <a:t>Aktif Yaşam İçin </a:t>
            </a:r>
            <a:r>
              <a:rPr lang="tr-TR" sz="2400" dirty="0" err="1">
                <a:solidFill>
                  <a:prstClr val="black"/>
                </a:solidFill>
              </a:rPr>
              <a:t>Nesillerarası</a:t>
            </a:r>
            <a:r>
              <a:rPr lang="tr-TR" sz="2400" dirty="0">
                <a:solidFill>
                  <a:prstClr val="black"/>
                </a:solidFill>
              </a:rPr>
              <a:t> Etkileşim Modeli (AYNA) : </a:t>
            </a:r>
          </a:p>
          <a:p>
            <a:pPr algn="ctr"/>
            <a:endParaRPr lang="tr-TR" sz="2400" dirty="0">
              <a:solidFill>
                <a:prstClr val="black"/>
              </a:solidFill>
            </a:endParaRPr>
          </a:p>
          <a:p>
            <a:pPr algn="just"/>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marL="342900" indent="-342900" algn="just">
              <a:buFont typeface="Arial" panose="020B0604020202020204" pitchFamily="34" charset="0"/>
              <a:buChar char="•"/>
            </a:pPr>
            <a:endParaRPr lang="tr-TR" sz="2400" dirty="0">
              <a:solidFill>
                <a:prstClr val="black"/>
              </a:solidFill>
            </a:endParaRPr>
          </a:p>
          <a:p>
            <a:pPr algn="just"/>
            <a:endParaRPr lang="tr-TR" sz="2400" dirty="0">
              <a:solidFill>
                <a:prstClr val="black"/>
              </a:solidFill>
            </a:endParaRPr>
          </a:p>
          <a:p>
            <a:endParaRPr lang="tr-TR" sz="2400" dirty="0">
              <a:solidFill>
                <a:prstClr val="black"/>
              </a:solidFill>
            </a:endParaRPr>
          </a:p>
        </p:txBody>
      </p:sp>
    </p:spTree>
    <p:extLst>
      <p:ext uri="{BB962C8B-B14F-4D97-AF65-F5344CB8AC3E}">
        <p14:creationId xmlns:p14="http://schemas.microsoft.com/office/powerpoint/2010/main" val="27865009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51856" y="138673"/>
            <a:ext cx="7935685" cy="830997"/>
          </a:xfrm>
          <a:prstGeom prst="rect">
            <a:avLst/>
          </a:prstGeom>
          <a:noFill/>
        </p:spPr>
        <p:txBody>
          <a:bodyPr wrap="square" rtlCol="0">
            <a:spAutoFit/>
          </a:bodyPr>
          <a:lstStyle/>
          <a:p>
            <a:pPr algn="ctr"/>
            <a:r>
              <a:rPr lang="tr-TR" sz="2400" dirty="0">
                <a:solidFill>
                  <a:prstClr val="black"/>
                </a:solidFill>
              </a:rPr>
              <a:t>Kuşaklararası Dayanışma Modellerinin Yaşlılar İçin Yararları</a:t>
            </a:r>
          </a:p>
          <a:p>
            <a:pPr algn="ctr"/>
            <a:endParaRPr lang="tr-TR" sz="2400" dirty="0">
              <a:solidFill>
                <a:prstClr val="black"/>
              </a:solidFill>
            </a:endParaRPr>
          </a:p>
        </p:txBody>
      </p:sp>
      <p:graphicFrame>
        <p:nvGraphicFramePr>
          <p:cNvPr id="3" name="Diyagram 2"/>
          <p:cNvGraphicFramePr/>
          <p:nvPr>
            <p:extLst>
              <p:ext uri="{D42A27DB-BD31-4B8C-83A1-F6EECF244321}">
                <p14:modId xmlns:p14="http://schemas.microsoft.com/office/powerpoint/2010/main" val="3516728482"/>
              </p:ext>
            </p:extLst>
          </p:nvPr>
        </p:nvGraphicFramePr>
        <p:xfrm>
          <a:off x="2343900" y="760159"/>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p:cNvSpPr txBox="1"/>
          <p:nvPr/>
        </p:nvSpPr>
        <p:spPr>
          <a:xfrm>
            <a:off x="4800600" y="6400800"/>
            <a:ext cx="3389243" cy="377687"/>
          </a:xfrm>
          <a:prstGeom prst="rect">
            <a:avLst/>
          </a:prstGeom>
          <a:noFill/>
        </p:spPr>
        <p:txBody>
          <a:bodyPr wrap="square" rtlCol="0">
            <a:spAutoFit/>
          </a:bodyPr>
          <a:lstStyle/>
          <a:p>
            <a:r>
              <a:rPr lang="tr-TR" dirty="0">
                <a:solidFill>
                  <a:prstClr val="black"/>
                </a:solidFill>
              </a:rPr>
              <a:t>Derman, 2014</a:t>
            </a:r>
          </a:p>
        </p:txBody>
      </p:sp>
    </p:spTree>
    <p:extLst>
      <p:ext uri="{BB962C8B-B14F-4D97-AF65-F5344CB8AC3E}">
        <p14:creationId xmlns:p14="http://schemas.microsoft.com/office/powerpoint/2010/main" val="9765511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22648" y="0"/>
            <a:ext cx="7935685" cy="830997"/>
          </a:xfrm>
          <a:prstGeom prst="rect">
            <a:avLst/>
          </a:prstGeom>
          <a:noFill/>
        </p:spPr>
        <p:txBody>
          <a:bodyPr wrap="square" rtlCol="0">
            <a:spAutoFit/>
          </a:bodyPr>
          <a:lstStyle/>
          <a:p>
            <a:pPr algn="ctr"/>
            <a:r>
              <a:rPr lang="tr-TR" sz="2400" dirty="0">
                <a:solidFill>
                  <a:prstClr val="black"/>
                </a:solidFill>
              </a:rPr>
              <a:t>Kuşaklararası Dayanışma Modellerinin Gençler İçin Yararları</a:t>
            </a:r>
          </a:p>
          <a:p>
            <a:pPr algn="ctr"/>
            <a:endParaRPr lang="tr-TR" sz="2400" dirty="0">
              <a:solidFill>
                <a:prstClr val="black"/>
              </a:solidFill>
            </a:endParaRPr>
          </a:p>
        </p:txBody>
      </p:sp>
      <p:graphicFrame>
        <p:nvGraphicFramePr>
          <p:cNvPr id="3" name="Diyagram 2"/>
          <p:cNvGraphicFramePr/>
          <p:nvPr>
            <p:extLst>
              <p:ext uri="{D42A27DB-BD31-4B8C-83A1-F6EECF244321}">
                <p14:modId xmlns:p14="http://schemas.microsoft.com/office/powerpoint/2010/main" val="3268652070"/>
              </p:ext>
            </p:extLst>
          </p:nvPr>
        </p:nvGraphicFramePr>
        <p:xfrm>
          <a:off x="2383656" y="780037"/>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p:cNvSpPr txBox="1"/>
          <p:nvPr/>
        </p:nvSpPr>
        <p:spPr>
          <a:xfrm flipH="1">
            <a:off x="5114540" y="6261652"/>
            <a:ext cx="3492747" cy="369332"/>
          </a:xfrm>
          <a:prstGeom prst="rect">
            <a:avLst/>
          </a:prstGeom>
          <a:noFill/>
        </p:spPr>
        <p:txBody>
          <a:bodyPr wrap="square" rtlCol="0">
            <a:spAutoFit/>
          </a:bodyPr>
          <a:lstStyle/>
          <a:p>
            <a:r>
              <a:rPr lang="tr-TR" dirty="0">
                <a:solidFill>
                  <a:prstClr val="black"/>
                </a:solidFill>
              </a:rPr>
              <a:t>(Derman, 2004; Yıldırım, 2015)</a:t>
            </a:r>
          </a:p>
        </p:txBody>
      </p:sp>
    </p:spTree>
    <p:extLst>
      <p:ext uri="{BB962C8B-B14F-4D97-AF65-F5344CB8AC3E}">
        <p14:creationId xmlns:p14="http://schemas.microsoft.com/office/powerpoint/2010/main" val="38463851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634340" y="1785257"/>
            <a:ext cx="2013858" cy="827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Sağlık alanındaki hızlı gelişmeler</a:t>
            </a:r>
          </a:p>
        </p:txBody>
      </p:sp>
      <p:sp>
        <p:nvSpPr>
          <p:cNvPr id="6" name="Dikdörtgen 5"/>
          <p:cNvSpPr/>
          <p:nvPr/>
        </p:nvSpPr>
        <p:spPr>
          <a:xfrm>
            <a:off x="4648198" y="772886"/>
            <a:ext cx="2013858" cy="827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Teknolojideki hızlı gelişmeler</a:t>
            </a:r>
          </a:p>
        </p:txBody>
      </p:sp>
      <p:sp>
        <p:nvSpPr>
          <p:cNvPr id="7" name="Dikdörtgen 6"/>
          <p:cNvSpPr/>
          <p:nvPr/>
        </p:nvSpPr>
        <p:spPr>
          <a:xfrm>
            <a:off x="2634340" y="2797628"/>
            <a:ext cx="2013858" cy="827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Hızlı kentleşme</a:t>
            </a:r>
          </a:p>
        </p:txBody>
      </p:sp>
      <p:sp>
        <p:nvSpPr>
          <p:cNvPr id="8" name="Dikdörtgen 7"/>
          <p:cNvSpPr/>
          <p:nvPr/>
        </p:nvSpPr>
        <p:spPr>
          <a:xfrm>
            <a:off x="6738256" y="2797628"/>
            <a:ext cx="2013858" cy="827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Eğitim düzeyindeki artış</a:t>
            </a:r>
          </a:p>
        </p:txBody>
      </p:sp>
      <p:sp>
        <p:nvSpPr>
          <p:cNvPr id="9" name="Dikdörtgen 8"/>
          <p:cNvSpPr/>
          <p:nvPr/>
        </p:nvSpPr>
        <p:spPr>
          <a:xfrm>
            <a:off x="6738256" y="1774371"/>
            <a:ext cx="2013858" cy="8273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chemeClr val="tx1"/>
                </a:solidFill>
              </a:rPr>
              <a:t>Kadının çalışma yaşamına katılması</a:t>
            </a:r>
          </a:p>
        </p:txBody>
      </p:sp>
      <p:sp>
        <p:nvSpPr>
          <p:cNvPr id="11" name="Metin kutusu 10"/>
          <p:cNvSpPr txBox="1"/>
          <p:nvPr/>
        </p:nvSpPr>
        <p:spPr>
          <a:xfrm>
            <a:off x="4648198" y="1774371"/>
            <a:ext cx="2090058" cy="1754326"/>
          </a:xfrm>
          <a:prstGeom prst="rect">
            <a:avLst/>
          </a:prstGeom>
          <a:noFill/>
        </p:spPr>
        <p:txBody>
          <a:bodyPr wrap="square" rtlCol="0">
            <a:spAutoFit/>
          </a:bodyPr>
          <a:lstStyle/>
          <a:p>
            <a:pPr algn="ctr"/>
            <a:r>
              <a:rPr lang="tr-TR" b="1" dirty="0">
                <a:solidFill>
                  <a:prstClr val="black"/>
                </a:solidFill>
              </a:rPr>
              <a:t>Doğum sayısı ve beklenen ölüm hızında azalma</a:t>
            </a:r>
          </a:p>
          <a:p>
            <a:pPr algn="ctr"/>
            <a:endParaRPr lang="tr-TR" b="1" dirty="0">
              <a:solidFill>
                <a:prstClr val="black"/>
              </a:solidFill>
            </a:endParaRPr>
          </a:p>
          <a:p>
            <a:pPr algn="ctr"/>
            <a:r>
              <a:rPr lang="tr-TR" b="1" dirty="0">
                <a:solidFill>
                  <a:prstClr val="black"/>
                </a:solidFill>
              </a:rPr>
              <a:t>Beklenen yaşam süresinde artış</a:t>
            </a:r>
          </a:p>
        </p:txBody>
      </p:sp>
      <p:sp>
        <p:nvSpPr>
          <p:cNvPr id="12" name="Metin kutusu 11"/>
          <p:cNvSpPr txBox="1"/>
          <p:nvPr/>
        </p:nvSpPr>
        <p:spPr>
          <a:xfrm>
            <a:off x="4985658" y="4593772"/>
            <a:ext cx="2340427" cy="369332"/>
          </a:xfrm>
          <a:prstGeom prst="rect">
            <a:avLst/>
          </a:prstGeom>
          <a:noFill/>
        </p:spPr>
        <p:txBody>
          <a:bodyPr wrap="square" rtlCol="0">
            <a:spAutoFit/>
          </a:bodyPr>
          <a:lstStyle/>
          <a:p>
            <a:r>
              <a:rPr lang="tr-TR" b="1" dirty="0">
                <a:solidFill>
                  <a:prstClr val="black"/>
                </a:solidFill>
              </a:rPr>
              <a:t>(Öztürk, 2016)</a:t>
            </a:r>
          </a:p>
        </p:txBody>
      </p:sp>
    </p:spTree>
    <p:extLst>
      <p:ext uri="{BB962C8B-B14F-4D97-AF65-F5344CB8AC3E}">
        <p14:creationId xmlns:p14="http://schemas.microsoft.com/office/powerpoint/2010/main" val="36382967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822648" y="0"/>
            <a:ext cx="8792343" cy="830997"/>
          </a:xfrm>
          <a:prstGeom prst="rect">
            <a:avLst/>
          </a:prstGeom>
          <a:noFill/>
        </p:spPr>
        <p:txBody>
          <a:bodyPr wrap="square" rtlCol="0">
            <a:spAutoFit/>
          </a:bodyPr>
          <a:lstStyle/>
          <a:p>
            <a:pPr algn="ctr"/>
            <a:r>
              <a:rPr lang="tr-TR" sz="2400" dirty="0">
                <a:solidFill>
                  <a:prstClr val="black"/>
                </a:solidFill>
              </a:rPr>
              <a:t>Kuşaklararası Dayanışma Modellerinin Diğer Toplumsal Yararları</a:t>
            </a:r>
          </a:p>
          <a:p>
            <a:pPr algn="ctr"/>
            <a:endParaRPr lang="tr-TR" sz="2400" dirty="0">
              <a:solidFill>
                <a:prstClr val="black"/>
              </a:solidFill>
            </a:endParaRPr>
          </a:p>
        </p:txBody>
      </p:sp>
      <p:graphicFrame>
        <p:nvGraphicFramePr>
          <p:cNvPr id="3" name="Diyagram 2"/>
          <p:cNvGraphicFramePr/>
          <p:nvPr>
            <p:extLst>
              <p:ext uri="{D42A27DB-BD31-4B8C-83A1-F6EECF244321}">
                <p14:modId xmlns:p14="http://schemas.microsoft.com/office/powerpoint/2010/main" val="3664884378"/>
              </p:ext>
            </p:extLst>
          </p:nvPr>
        </p:nvGraphicFramePr>
        <p:xfrm>
          <a:off x="2383655" y="506897"/>
          <a:ext cx="9314701" cy="56918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p:cNvSpPr txBox="1"/>
          <p:nvPr/>
        </p:nvSpPr>
        <p:spPr>
          <a:xfrm flipH="1">
            <a:off x="5114540" y="6261652"/>
            <a:ext cx="3492747" cy="369332"/>
          </a:xfrm>
          <a:prstGeom prst="rect">
            <a:avLst/>
          </a:prstGeom>
          <a:noFill/>
        </p:spPr>
        <p:txBody>
          <a:bodyPr wrap="square" rtlCol="0">
            <a:spAutoFit/>
          </a:bodyPr>
          <a:lstStyle/>
          <a:p>
            <a:r>
              <a:rPr lang="tr-TR" dirty="0">
                <a:solidFill>
                  <a:prstClr val="black"/>
                </a:solidFill>
              </a:rPr>
              <a:t>(Derman, 2004; Yıldırım, 2015)</a:t>
            </a:r>
          </a:p>
        </p:txBody>
      </p:sp>
    </p:spTree>
    <p:extLst>
      <p:ext uri="{BB962C8B-B14F-4D97-AF65-F5344CB8AC3E}">
        <p14:creationId xmlns:p14="http://schemas.microsoft.com/office/powerpoint/2010/main" val="9977675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19270" y="898277"/>
            <a:ext cx="11479695" cy="5959723"/>
          </a:xfrm>
        </p:spPr>
        <p:txBody>
          <a:bodyPr>
            <a:normAutofit fontScale="90000"/>
          </a:bodyPr>
          <a:lstStyle/>
          <a:p>
            <a:pPr marL="857250" indent="-857250" algn="l">
              <a:buFont typeface="Arial" panose="020B0604020202020204" pitchFamily="34" charset="0"/>
              <a:buChar char="•"/>
            </a:pP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sz="2700" dirty="0" smtClean="0">
                <a:solidFill>
                  <a:srgbClr val="FF0000"/>
                </a:solidFill>
              </a:rPr>
              <a:t/>
            </a:r>
            <a:br>
              <a:rPr lang="tr-TR" sz="2700" dirty="0" smtClean="0">
                <a:solidFill>
                  <a:srgbClr val="FF0000"/>
                </a:solidFill>
              </a:rPr>
            </a:br>
            <a:r>
              <a:rPr lang="tr-TR" sz="2700" dirty="0" smtClean="0">
                <a:solidFill>
                  <a:srgbClr val="FF0000"/>
                </a:solidFill>
              </a:rPr>
              <a:t/>
            </a:r>
            <a:br>
              <a:rPr lang="tr-TR" sz="2700" dirty="0" smtClean="0">
                <a:solidFill>
                  <a:srgbClr val="FF0000"/>
                </a:solidFill>
              </a:rPr>
            </a:br>
            <a:r>
              <a:rPr lang="tr-TR" sz="2700" dirty="0">
                <a:solidFill>
                  <a:srgbClr val="FF0000"/>
                </a:solidFill>
              </a:rPr>
              <a:t/>
            </a:r>
            <a:br>
              <a:rPr lang="tr-TR" sz="2700" dirty="0">
                <a:solidFill>
                  <a:srgbClr val="FF0000"/>
                </a:solidFill>
              </a:rPr>
            </a:br>
            <a:r>
              <a:rPr lang="tr-TR" sz="2700" dirty="0" smtClean="0">
                <a:solidFill>
                  <a:srgbClr val="FF0000"/>
                </a:solidFill>
              </a:rPr>
              <a:t/>
            </a:r>
            <a:br>
              <a:rPr lang="tr-TR" sz="2700" dirty="0" smtClean="0">
                <a:solidFill>
                  <a:srgbClr val="FF0000"/>
                </a:solidFill>
              </a:rPr>
            </a:br>
            <a:r>
              <a:rPr lang="tr-TR" sz="2700" dirty="0">
                <a:solidFill>
                  <a:srgbClr val="FF0000"/>
                </a:solidFill>
              </a:rPr>
              <a:t/>
            </a:r>
            <a:br>
              <a:rPr lang="tr-TR" sz="2700" dirty="0">
                <a:solidFill>
                  <a:srgbClr val="FF0000"/>
                </a:solidFill>
              </a:rPr>
            </a:br>
            <a:r>
              <a:rPr lang="tr-TR" sz="2700" dirty="0" smtClean="0">
                <a:solidFill>
                  <a:srgbClr val="FF0000"/>
                </a:solidFill>
              </a:rPr>
              <a:t>YARARLANILAN KAYNAKLAR</a:t>
            </a:r>
            <a:r>
              <a:rPr lang="tr-TR" sz="2700" dirty="0" smtClean="0"/>
              <a:t/>
            </a:r>
            <a:br>
              <a:rPr lang="tr-TR" sz="2700" dirty="0" smtClean="0"/>
            </a:br>
            <a:r>
              <a:rPr lang="tr-TR" sz="2700" dirty="0" smtClean="0"/>
              <a:t/>
            </a:r>
            <a:br>
              <a:rPr lang="tr-TR" sz="2700" dirty="0" smtClean="0"/>
            </a:br>
            <a:r>
              <a:rPr lang="en-US" sz="2700" dirty="0"/>
              <a:t>Birleşmiş </a:t>
            </a:r>
            <a:r>
              <a:rPr lang="en-US" sz="2700" dirty="0" err="1"/>
              <a:t>Milletler</a:t>
            </a:r>
            <a:r>
              <a:rPr lang="en-US" sz="2700" dirty="0"/>
              <a:t> (UN), (2017). World Population Prospects: The 2017 Revision. https://www.un.org/development/desa/publications/world-population-prospects-the-2017-revision.html. </a:t>
            </a:r>
            <a:r>
              <a:rPr lang="tr-TR" sz="2700" dirty="0" smtClean="0"/>
              <a:t/>
            </a:r>
            <a:br>
              <a:rPr lang="tr-TR" sz="2700" dirty="0" smtClean="0"/>
            </a:br>
            <a:r>
              <a:rPr lang="tr-TR" sz="2700" dirty="0"/>
              <a:t/>
            </a:r>
            <a:br>
              <a:rPr lang="tr-TR" sz="2700" dirty="0"/>
            </a:br>
            <a:r>
              <a:rPr lang="tr-TR" sz="2700" dirty="0" smtClean="0"/>
              <a:t>Derman, O. (2014). Niçin Nesiller Arası Yaklaşımlar? </a:t>
            </a:r>
            <a:r>
              <a:rPr lang="tr-TR" sz="2700" dirty="0"/>
              <a:t>Gürkan </a:t>
            </a:r>
            <a:r>
              <a:rPr lang="tr-TR" sz="2700" dirty="0" err="1"/>
              <a:t>Akçaer</a:t>
            </a:r>
            <a:r>
              <a:rPr lang="tr-TR" sz="2700" dirty="0"/>
              <a:t>, Orhan Derman, Damla Güner ve Zeynep Tüzün (Editörler), Aktif Yaşam İçin </a:t>
            </a:r>
            <a:r>
              <a:rPr lang="tr-TR" sz="2700" dirty="0" err="1"/>
              <a:t>Nesillerarası</a:t>
            </a:r>
            <a:r>
              <a:rPr lang="tr-TR" sz="2700" dirty="0"/>
              <a:t> Etkileşim Modeli (s. </a:t>
            </a:r>
            <a:r>
              <a:rPr lang="tr-TR" sz="2700" dirty="0" smtClean="0"/>
              <a:t>6-7). </a:t>
            </a:r>
            <a:r>
              <a:rPr lang="tr-TR" sz="2700" dirty="0"/>
              <a:t>Ankara: Hacettepe Üniversitesi Basımevi.  </a:t>
            </a:r>
            <a:r>
              <a:rPr lang="tr-TR" sz="2700" dirty="0" smtClean="0"/>
              <a:t/>
            </a:r>
            <a:br>
              <a:rPr lang="tr-TR" sz="2700" dirty="0" smtClean="0"/>
            </a:br>
            <a:r>
              <a:rPr lang="tr-TR" sz="2700" dirty="0"/>
              <a:t/>
            </a:r>
            <a:br>
              <a:rPr lang="tr-TR" sz="2700" dirty="0"/>
            </a:br>
            <a:r>
              <a:rPr lang="tr-TR" sz="2700" dirty="0"/>
              <a:t>Devlet Planlama Teşkilatı (2007). </a:t>
            </a:r>
            <a:r>
              <a:rPr lang="tr-TR" sz="2700" i="1" dirty="0"/>
              <a:t>Türkiye’de Yaşlıların Durumu Ve Yaşlanma Ulusal Eylem Planı.</a:t>
            </a:r>
            <a:r>
              <a:rPr lang="tr-TR" sz="2700" dirty="0"/>
              <a:t> Sosyal Sektörler ve Koordinasyon Genel Müdürlüğü. Ankara</a:t>
            </a:r>
            <a:r>
              <a:rPr lang="tr-TR" sz="2700" dirty="0" smtClean="0"/>
              <a:t>.</a:t>
            </a:r>
            <a:br>
              <a:rPr lang="tr-TR" sz="2700" dirty="0" smtClean="0"/>
            </a:br>
            <a:r>
              <a:rPr lang="tr-TR" sz="2700" dirty="0"/>
              <a:t/>
            </a:r>
            <a:br>
              <a:rPr lang="tr-TR" sz="2700" dirty="0"/>
            </a:br>
            <a:r>
              <a:rPr lang="tr-TR" sz="2700" dirty="0" smtClean="0"/>
              <a:t>Kalaycıoğlu, S. (2012). «Kuşaklararası </a:t>
            </a:r>
            <a:r>
              <a:rPr lang="tr-TR" sz="2700" dirty="0"/>
              <a:t>Dayanışma ve Aktif Yaşlanma”, 18‐24 Mart Yaşlılara Saygı Haftası: Kuşaklararası Dayanışma ve Aktif Yaşlanma Sempozyum Bildirileri, s. 51‐58, 20‐21 Mart 2012, Aile </a:t>
            </a:r>
            <a:r>
              <a:rPr lang="tr-TR" sz="2700" dirty="0" smtClean="0"/>
              <a:t>ve </a:t>
            </a:r>
            <a:r>
              <a:rPr lang="tr-TR" sz="2700" dirty="0"/>
              <a:t>Sosyal Politikalar </a:t>
            </a:r>
            <a:r>
              <a:rPr lang="tr-TR" sz="2700" dirty="0" smtClean="0"/>
              <a:t>Bakanlığı </a:t>
            </a:r>
            <a:r>
              <a:rPr lang="tr-TR" sz="2700" dirty="0"/>
              <a:t>Özürlü ve Yaşlı Hizmetleri Genel Müdürlüğü, Ankara Üniversitesi Yaşlılık Çalışmaları Uygulama ve Araştırma Merkezi, Ankara. </a:t>
            </a:r>
            <a:r>
              <a:rPr lang="tr-TR" sz="1800" dirty="0" smtClean="0"/>
              <a:t/>
            </a:r>
            <a:br>
              <a:rPr lang="tr-TR" sz="1800" dirty="0" smtClean="0"/>
            </a:br>
            <a:r>
              <a:rPr lang="tr-TR" sz="1800" dirty="0" smtClean="0"/>
              <a:t/>
            </a:r>
            <a:br>
              <a:rPr lang="tr-TR" sz="1800" dirty="0" smtClean="0"/>
            </a:br>
            <a:r>
              <a:rPr lang="tr-TR" sz="1600" dirty="0"/>
              <a:t/>
            </a:r>
            <a:br>
              <a:rPr lang="tr-TR" sz="1600" dirty="0"/>
            </a:br>
            <a:endParaRPr lang="tr-TR" sz="2200" dirty="0"/>
          </a:p>
        </p:txBody>
      </p:sp>
    </p:spTree>
    <p:extLst>
      <p:ext uri="{BB962C8B-B14F-4D97-AF65-F5344CB8AC3E}">
        <p14:creationId xmlns:p14="http://schemas.microsoft.com/office/powerpoint/2010/main" val="38393341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88844" y="1182756"/>
            <a:ext cx="11479695" cy="5959723"/>
          </a:xfrm>
        </p:spPr>
        <p:txBody>
          <a:bodyPr>
            <a:normAutofit fontScale="90000"/>
          </a:bodyPr>
          <a:lstStyle/>
          <a:p>
            <a:pPr marL="857250" indent="-857250" algn="l">
              <a:buFont typeface="Arial" panose="020B0604020202020204" pitchFamily="34" charset="0"/>
              <a:buChar char="•"/>
            </a:pP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sz="2700" dirty="0" smtClean="0">
                <a:solidFill>
                  <a:srgbClr val="FF0000"/>
                </a:solidFill>
              </a:rPr>
              <a:t/>
            </a:r>
            <a:br>
              <a:rPr lang="tr-TR" sz="2700" dirty="0" smtClean="0">
                <a:solidFill>
                  <a:srgbClr val="FF0000"/>
                </a:solidFill>
              </a:rPr>
            </a:br>
            <a:r>
              <a:rPr lang="tr-TR" sz="2700" dirty="0" smtClean="0">
                <a:solidFill>
                  <a:srgbClr val="FF0000"/>
                </a:solidFill>
              </a:rPr>
              <a:t/>
            </a:r>
            <a:br>
              <a:rPr lang="tr-TR" sz="2700" dirty="0" smtClean="0">
                <a:solidFill>
                  <a:srgbClr val="FF0000"/>
                </a:solidFill>
              </a:rPr>
            </a:br>
            <a:r>
              <a:rPr lang="tr-TR" sz="2700" dirty="0" smtClean="0">
                <a:solidFill>
                  <a:srgbClr val="FF0000"/>
                </a:solidFill>
              </a:rPr>
              <a:t>YARARLANILAN KAYNAKLAR</a:t>
            </a:r>
            <a:r>
              <a:rPr lang="tr-TR" sz="2700" dirty="0" smtClean="0"/>
              <a:t/>
            </a:r>
            <a:br>
              <a:rPr lang="tr-TR" sz="2700" dirty="0" smtClean="0"/>
            </a:br>
            <a:r>
              <a:rPr lang="tr-TR" sz="2700" dirty="0"/>
              <a:t>Kanj, M. &amp; </a:t>
            </a:r>
            <a:r>
              <a:rPr lang="tr-TR" sz="2700" dirty="0" err="1"/>
              <a:t>Mitic</a:t>
            </a:r>
            <a:r>
              <a:rPr lang="tr-TR" sz="2700" dirty="0"/>
              <a:t>, W. (2009). “</a:t>
            </a:r>
            <a:r>
              <a:rPr lang="tr-TR" sz="2700" dirty="0" err="1"/>
              <a:t>Promoting</a:t>
            </a:r>
            <a:r>
              <a:rPr lang="tr-TR" sz="2700" dirty="0"/>
              <a:t> </a:t>
            </a:r>
            <a:r>
              <a:rPr lang="tr-TR" sz="2700" dirty="0" err="1"/>
              <a:t>Health</a:t>
            </a:r>
            <a:r>
              <a:rPr lang="tr-TR" sz="2700" dirty="0"/>
              <a:t> </a:t>
            </a:r>
            <a:r>
              <a:rPr lang="tr-TR" sz="2700" dirty="0" err="1"/>
              <a:t>nd</a:t>
            </a:r>
            <a:r>
              <a:rPr lang="tr-TR" sz="2700" dirty="0"/>
              <a:t> Development: </a:t>
            </a:r>
            <a:r>
              <a:rPr lang="tr-TR" sz="2700" dirty="0" err="1"/>
              <a:t>Closing</a:t>
            </a:r>
            <a:r>
              <a:rPr lang="tr-TR" sz="2700" dirty="0"/>
              <a:t> </a:t>
            </a:r>
            <a:r>
              <a:rPr lang="tr-TR" sz="2700" dirty="0" err="1"/>
              <a:t>The</a:t>
            </a:r>
            <a:r>
              <a:rPr lang="tr-TR" sz="2700" dirty="0"/>
              <a:t> </a:t>
            </a:r>
            <a:r>
              <a:rPr lang="tr-TR" sz="2700" dirty="0" err="1"/>
              <a:t>Implementation</a:t>
            </a:r>
            <a:r>
              <a:rPr lang="tr-TR" sz="2700" dirty="0"/>
              <a:t> </a:t>
            </a:r>
            <a:r>
              <a:rPr lang="tr-TR" sz="2700" dirty="0" err="1"/>
              <a:t>Gap</a:t>
            </a:r>
            <a:r>
              <a:rPr lang="tr-TR" sz="2700" dirty="0"/>
              <a:t>”, 7th Global Conference on </a:t>
            </a:r>
            <a:r>
              <a:rPr lang="tr-TR" sz="2700" dirty="0" err="1"/>
              <a:t>Health</a:t>
            </a:r>
            <a:r>
              <a:rPr lang="tr-TR" sz="2700" dirty="0"/>
              <a:t> </a:t>
            </a:r>
            <a:r>
              <a:rPr lang="tr-TR" sz="2700" dirty="0" err="1"/>
              <a:t>Promotion</a:t>
            </a:r>
            <a:r>
              <a:rPr lang="tr-TR" sz="2700" dirty="0"/>
              <a:t>, Nairobi, Kenya, 26-30 </a:t>
            </a:r>
            <a:r>
              <a:rPr lang="tr-TR" sz="2700" dirty="0" err="1"/>
              <a:t>October</a:t>
            </a:r>
            <a:r>
              <a:rPr lang="tr-TR" sz="2700" dirty="0"/>
              <a:t> 2009.</a:t>
            </a:r>
            <a:br>
              <a:rPr lang="tr-TR" sz="2700" dirty="0"/>
            </a:br>
            <a:r>
              <a:rPr lang="tr-TR" sz="2700" dirty="0"/>
              <a:t/>
            </a:r>
            <a:br>
              <a:rPr lang="tr-TR" sz="2700" dirty="0"/>
            </a:br>
            <a:r>
              <a:rPr lang="tr-TR" sz="2700" dirty="0"/>
              <a:t>Özdemir, B., Yıldırım, F. ve </a:t>
            </a:r>
            <a:r>
              <a:rPr lang="tr-TR" sz="2700" dirty="0" err="1"/>
              <a:t>Hablemitoğlu</a:t>
            </a:r>
            <a:r>
              <a:rPr lang="tr-TR" sz="2700" dirty="0"/>
              <a:t>, Ş. (2015). Aktif Yaşlanma İçin Sağlık Okuryazarlığı. Filiz Yıldırım, Alev Keser (Editörler), Sağlık Okuryazarlığı (s. 75-90). Ankara: Ankara Üniversitesi Basımevi.</a:t>
            </a:r>
            <a:br>
              <a:rPr lang="tr-TR" sz="2700" dirty="0"/>
            </a:br>
            <a:r>
              <a:rPr lang="tr-TR" sz="2700" dirty="0"/>
              <a:t/>
            </a:r>
            <a:br>
              <a:rPr lang="tr-TR" sz="2700" dirty="0"/>
            </a:br>
            <a:r>
              <a:rPr lang="tr-TR" sz="2700" dirty="0" err="1"/>
              <a:t>Özmete</a:t>
            </a:r>
            <a:r>
              <a:rPr lang="tr-TR" sz="2700" dirty="0"/>
              <a:t>, E. (2013). Modern Toplumda “Yaşlı” Olmak: Aktif Yaşlanma ve Kuşaklararası Dayanışma İhtiyacı. Uluslararası Aile ve Sosyal Politikalar Zirvesi/ International </a:t>
            </a:r>
            <a:r>
              <a:rPr lang="tr-TR" sz="2700" dirty="0" err="1"/>
              <a:t>Summit</a:t>
            </a:r>
            <a:r>
              <a:rPr lang="tr-TR" sz="2700" dirty="0"/>
              <a:t> on </a:t>
            </a:r>
            <a:r>
              <a:rPr lang="tr-TR" sz="2700" dirty="0" err="1"/>
              <a:t>Family</a:t>
            </a:r>
            <a:r>
              <a:rPr lang="tr-TR" sz="2700" dirty="0"/>
              <a:t> </a:t>
            </a:r>
            <a:r>
              <a:rPr lang="tr-TR" sz="2700" dirty="0" err="1"/>
              <a:t>and</a:t>
            </a:r>
            <a:r>
              <a:rPr lang="tr-TR" sz="2700" dirty="0"/>
              <a:t> </a:t>
            </a:r>
            <a:r>
              <a:rPr lang="tr-TR" sz="2700" dirty="0" err="1"/>
              <a:t>Social</a:t>
            </a:r>
            <a:r>
              <a:rPr lang="tr-TR" sz="2700" dirty="0"/>
              <a:t> </a:t>
            </a:r>
            <a:r>
              <a:rPr lang="tr-TR" sz="2700" dirty="0" err="1"/>
              <a:t>Policy.Aile</a:t>
            </a:r>
            <a:r>
              <a:rPr lang="tr-TR" sz="2700" dirty="0"/>
              <a:t> ve Sosyal Politikalar Bakanlığı. 2-3 Ocak, Ankara-</a:t>
            </a:r>
            <a:r>
              <a:rPr lang="tr-TR" sz="2700" dirty="0" err="1"/>
              <a:t>Rixos</a:t>
            </a:r>
            <a:r>
              <a:rPr lang="tr-TR" sz="2700" dirty="0"/>
              <a:t> Grand Otel.</a:t>
            </a:r>
            <a:br>
              <a:rPr lang="tr-TR" sz="2700" dirty="0"/>
            </a:br>
            <a:r>
              <a:rPr lang="tr-TR" sz="2700" dirty="0"/>
              <a:t/>
            </a:r>
            <a:br>
              <a:rPr lang="tr-TR" sz="2700" dirty="0"/>
            </a:br>
            <a:r>
              <a:rPr lang="tr-TR" sz="2700" dirty="0"/>
              <a:t>Öztürk, S. (2016). Ailelerde Nesiller Arası Normatif Dayanışma Araştırması. Hacettepe Üniversitesi Sosyal Bilimler Enstitüsü</a:t>
            </a:r>
            <a:br>
              <a:rPr lang="tr-TR" sz="2700" dirty="0"/>
            </a:br>
            <a:r>
              <a:rPr lang="tr-TR" sz="2700" dirty="0"/>
              <a:t>Aile ve Tüketici Bilimleri Anabilim Dalı, Basılmamış Doktora Tezi, Ankara.</a:t>
            </a:r>
            <a:br>
              <a:rPr lang="tr-TR" sz="2700" dirty="0"/>
            </a:br>
            <a:r>
              <a:rPr lang="tr-TR" sz="2700" dirty="0"/>
              <a:t/>
            </a:r>
            <a:br>
              <a:rPr lang="tr-TR" sz="2700" dirty="0"/>
            </a:br>
            <a:r>
              <a:rPr lang="tr-TR" sz="2700" dirty="0" smtClean="0"/>
              <a:t/>
            </a:r>
            <a:br>
              <a:rPr lang="tr-TR" sz="2700" dirty="0" smtClean="0"/>
            </a:br>
            <a:endParaRPr lang="tr-TR" sz="2200" dirty="0"/>
          </a:p>
        </p:txBody>
      </p:sp>
    </p:spTree>
    <p:extLst>
      <p:ext uri="{BB962C8B-B14F-4D97-AF65-F5344CB8AC3E}">
        <p14:creationId xmlns:p14="http://schemas.microsoft.com/office/powerpoint/2010/main" val="39751193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815010" y="864704"/>
            <a:ext cx="10475842" cy="4154984"/>
          </a:xfrm>
          <a:prstGeom prst="rect">
            <a:avLst/>
          </a:prstGeom>
          <a:noFill/>
        </p:spPr>
        <p:txBody>
          <a:bodyPr wrap="square" rtlCol="0">
            <a:spAutoFit/>
          </a:bodyPr>
          <a:lstStyle/>
          <a:p>
            <a:r>
              <a:rPr lang="tr-TR" sz="2400" dirty="0">
                <a:solidFill>
                  <a:srgbClr val="FF0000"/>
                </a:solidFill>
                <a:latin typeface="Calibri Light" panose="020F0302020204030204"/>
              </a:rPr>
              <a:t>YARARLANILAN KAYNAKLAR</a:t>
            </a:r>
            <a:br>
              <a:rPr lang="tr-TR" sz="2400" dirty="0">
                <a:solidFill>
                  <a:srgbClr val="FF0000"/>
                </a:solidFill>
                <a:latin typeface="Calibri Light" panose="020F0302020204030204"/>
              </a:rPr>
            </a:br>
            <a:r>
              <a:rPr lang="tr-TR" sz="2400" dirty="0">
                <a:solidFill>
                  <a:prstClr val="black"/>
                </a:solidFill>
                <a:latin typeface="Calibri Light" panose="020F0302020204030204"/>
              </a:rPr>
              <a:t>TÜİK, 2017. İstatistiklerle Yaşlılar, 2016. Türkiye İstatistik Kurumu Haber Bülteni, Sayı: 24644, 16 Mart 2017. </a:t>
            </a:r>
            <a:br>
              <a:rPr lang="tr-TR" sz="2400" dirty="0">
                <a:solidFill>
                  <a:prstClr val="black"/>
                </a:solidFill>
                <a:latin typeface="Calibri Light" panose="020F0302020204030204"/>
              </a:rPr>
            </a:br>
            <a:r>
              <a:rPr lang="tr-TR" sz="2400" dirty="0">
                <a:solidFill>
                  <a:prstClr val="black"/>
                </a:solidFill>
                <a:latin typeface="Calibri Light" panose="020F0302020204030204"/>
              </a:rPr>
              <a:t/>
            </a:r>
            <a:br>
              <a:rPr lang="tr-TR" sz="2400" dirty="0">
                <a:solidFill>
                  <a:prstClr val="black"/>
                </a:solidFill>
                <a:latin typeface="Calibri Light" panose="020F0302020204030204"/>
              </a:rPr>
            </a:br>
            <a:r>
              <a:rPr lang="tr-TR" sz="2400" dirty="0">
                <a:solidFill>
                  <a:prstClr val="black"/>
                </a:solidFill>
                <a:latin typeface="Calibri Light" panose="020F0302020204030204"/>
              </a:rPr>
              <a:t>Tüzün, Z. (2014). Dünya ve AB ülkelerinden Örnekler. Gürkan </a:t>
            </a:r>
            <a:r>
              <a:rPr lang="tr-TR" sz="2400" dirty="0" err="1">
                <a:solidFill>
                  <a:prstClr val="black"/>
                </a:solidFill>
                <a:latin typeface="Calibri Light" panose="020F0302020204030204"/>
              </a:rPr>
              <a:t>Akçaer</a:t>
            </a:r>
            <a:r>
              <a:rPr lang="tr-TR" sz="2400" dirty="0">
                <a:solidFill>
                  <a:prstClr val="black"/>
                </a:solidFill>
                <a:latin typeface="Calibri Light" panose="020F0302020204030204"/>
              </a:rPr>
              <a:t>, Orhan Derman, Damla Güner ve Zeynep Tüzün (Editörler), Aktif Yaşam İçin </a:t>
            </a:r>
            <a:r>
              <a:rPr lang="tr-TR" sz="2400" dirty="0" err="1">
                <a:solidFill>
                  <a:prstClr val="black"/>
                </a:solidFill>
                <a:latin typeface="Calibri Light" panose="020F0302020204030204"/>
              </a:rPr>
              <a:t>Nesillerarası</a:t>
            </a:r>
            <a:r>
              <a:rPr lang="tr-TR" sz="2400" dirty="0">
                <a:solidFill>
                  <a:prstClr val="black"/>
                </a:solidFill>
                <a:latin typeface="Calibri Light" panose="020F0302020204030204"/>
              </a:rPr>
              <a:t> Etkileşim Modeli (s. 11-12). Ankara: Hacettepe Üniversitesi Basımevi. </a:t>
            </a:r>
            <a:br>
              <a:rPr lang="tr-TR" sz="2400" dirty="0">
                <a:solidFill>
                  <a:prstClr val="black"/>
                </a:solidFill>
                <a:latin typeface="Calibri Light" panose="020F0302020204030204"/>
              </a:rPr>
            </a:br>
            <a:r>
              <a:rPr lang="tr-TR" sz="2400" dirty="0">
                <a:solidFill>
                  <a:prstClr val="black"/>
                </a:solidFill>
                <a:latin typeface="Calibri Light" panose="020F0302020204030204"/>
              </a:rPr>
              <a:t/>
            </a:r>
            <a:br>
              <a:rPr lang="tr-TR" sz="2400" dirty="0">
                <a:solidFill>
                  <a:prstClr val="black"/>
                </a:solidFill>
                <a:latin typeface="Calibri Light" panose="020F0302020204030204"/>
              </a:rPr>
            </a:br>
            <a:r>
              <a:rPr lang="tr-TR" sz="2400" dirty="0">
                <a:solidFill>
                  <a:prstClr val="black"/>
                </a:solidFill>
                <a:latin typeface="Calibri Light" panose="020F0302020204030204"/>
              </a:rPr>
              <a:t>Yıldırım, F (2015). Çocukların Dünyasına Yaşlıları Dahil Etmek: “Okul Temelli Kuşaklararası Dayanışma Modelleri”. Türkiye Sosyal Araştırmalar Dergisi, 19(1), 275-296.</a:t>
            </a:r>
            <a:endParaRPr lang="tr-TR" dirty="0">
              <a:solidFill>
                <a:prstClr val="black"/>
              </a:solidFill>
            </a:endParaRPr>
          </a:p>
        </p:txBody>
      </p:sp>
    </p:spTree>
    <p:extLst>
      <p:ext uri="{BB962C8B-B14F-4D97-AF65-F5344CB8AC3E}">
        <p14:creationId xmlns:p14="http://schemas.microsoft.com/office/powerpoint/2010/main" val="42397834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2089796" y="1221036"/>
            <a:ext cx="7935685" cy="4893647"/>
          </a:xfrm>
          <a:prstGeom prst="rect">
            <a:avLst/>
          </a:prstGeom>
          <a:noFill/>
        </p:spPr>
        <p:txBody>
          <a:bodyPr wrap="square" rtlCol="0">
            <a:spAutoFit/>
          </a:bodyPr>
          <a:lstStyle/>
          <a:p>
            <a:pPr algn="ctr"/>
            <a:r>
              <a:rPr lang="tr-TR" sz="2400" b="1" dirty="0">
                <a:solidFill>
                  <a:prstClr val="black"/>
                </a:solidFill>
              </a:rPr>
              <a:t>- Dünyada Yaşlı Nüfus  - </a:t>
            </a:r>
          </a:p>
          <a:p>
            <a:pPr algn="just"/>
            <a:endParaRPr lang="tr-TR" sz="2400" dirty="0">
              <a:solidFill>
                <a:prstClr val="black"/>
              </a:solidFill>
            </a:endParaRPr>
          </a:p>
          <a:p>
            <a:pPr algn="just"/>
            <a:r>
              <a:rPr lang="tr-TR" sz="2400" b="1" dirty="0">
                <a:solidFill>
                  <a:prstClr val="black"/>
                </a:solidFill>
              </a:rPr>
              <a:t>2017</a:t>
            </a:r>
            <a:r>
              <a:rPr lang="tr-TR" sz="2400" dirty="0">
                <a:solidFill>
                  <a:prstClr val="black"/>
                </a:solidFill>
              </a:rPr>
              <a:t> yılında 60 yaş ve üzerindeki yaş grubu 962 milyon</a:t>
            </a:r>
          </a:p>
          <a:p>
            <a:pPr algn="just"/>
            <a:endParaRPr lang="tr-TR" sz="2400" dirty="0">
              <a:solidFill>
                <a:prstClr val="black"/>
              </a:solidFill>
            </a:endParaRPr>
          </a:p>
          <a:p>
            <a:pPr algn="just"/>
            <a:r>
              <a:rPr lang="tr-TR" sz="2400" b="1" dirty="0">
                <a:solidFill>
                  <a:prstClr val="black"/>
                </a:solidFill>
              </a:rPr>
              <a:t>2050</a:t>
            </a:r>
            <a:r>
              <a:rPr lang="tr-TR" sz="2400" dirty="0">
                <a:solidFill>
                  <a:prstClr val="black"/>
                </a:solidFill>
              </a:rPr>
              <a:t> yılına gelindiğinde 2.1 milyar</a:t>
            </a:r>
          </a:p>
          <a:p>
            <a:pPr algn="just"/>
            <a:endParaRPr lang="tr-TR" sz="2400" dirty="0">
              <a:solidFill>
                <a:prstClr val="black"/>
              </a:solidFill>
            </a:endParaRPr>
          </a:p>
          <a:p>
            <a:pPr algn="ctr"/>
            <a:r>
              <a:rPr lang="tr-TR" sz="2400" dirty="0">
                <a:solidFill>
                  <a:prstClr val="black"/>
                </a:solidFill>
              </a:rPr>
              <a:t>(iki katından daha fazla artış (2050’de)</a:t>
            </a:r>
          </a:p>
          <a:p>
            <a:pPr algn="just"/>
            <a:endParaRPr lang="tr-TR" sz="2400" dirty="0">
              <a:solidFill>
                <a:prstClr val="black"/>
              </a:solidFill>
            </a:endParaRPr>
          </a:p>
          <a:p>
            <a:pPr algn="just"/>
            <a:r>
              <a:rPr lang="tr-TR" sz="2400" b="1" dirty="0">
                <a:solidFill>
                  <a:prstClr val="black"/>
                </a:solidFill>
              </a:rPr>
              <a:t>2100</a:t>
            </a:r>
            <a:r>
              <a:rPr lang="tr-TR" sz="2400" dirty="0">
                <a:solidFill>
                  <a:prstClr val="black"/>
                </a:solidFill>
              </a:rPr>
              <a:t> yılına gelindiğinde </a:t>
            </a:r>
          </a:p>
          <a:p>
            <a:pPr algn="ctr"/>
            <a:r>
              <a:rPr lang="tr-TR" sz="2400" dirty="0">
                <a:solidFill>
                  <a:prstClr val="black"/>
                </a:solidFill>
              </a:rPr>
              <a:t>(üç katından daha fazla artış (2100’de)</a:t>
            </a:r>
          </a:p>
          <a:p>
            <a:pPr algn="just"/>
            <a:endParaRPr lang="tr-TR" sz="2400" dirty="0">
              <a:solidFill>
                <a:prstClr val="black"/>
              </a:solidFill>
            </a:endParaRPr>
          </a:p>
          <a:p>
            <a:pPr algn="ctr"/>
            <a:r>
              <a:rPr lang="tr-TR" sz="2400" dirty="0">
                <a:solidFill>
                  <a:prstClr val="black"/>
                </a:solidFill>
              </a:rPr>
              <a:t> (Birleşmiş Milletler, 2017)</a:t>
            </a:r>
            <a:r>
              <a:rPr lang="en-US" sz="2400" dirty="0">
                <a:solidFill>
                  <a:prstClr val="black"/>
                </a:solidFill>
              </a:rPr>
              <a:t>.</a:t>
            </a:r>
            <a:endParaRPr lang="tr-TR" sz="2400" dirty="0">
              <a:solidFill>
                <a:prstClr val="black"/>
              </a:solidFill>
            </a:endParaRPr>
          </a:p>
          <a:p>
            <a:pPr algn="ctr"/>
            <a:r>
              <a:rPr lang="tr-TR" sz="2400" dirty="0">
                <a:solidFill>
                  <a:prstClr val="black"/>
                </a:solidFill>
              </a:rPr>
              <a:t> </a:t>
            </a:r>
          </a:p>
        </p:txBody>
      </p:sp>
    </p:spTree>
    <p:extLst>
      <p:ext uri="{BB962C8B-B14F-4D97-AF65-F5344CB8AC3E}">
        <p14:creationId xmlns:p14="http://schemas.microsoft.com/office/powerpoint/2010/main" val="2619717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331844" y="788505"/>
            <a:ext cx="9510801" cy="5262979"/>
          </a:xfrm>
          <a:prstGeom prst="rect">
            <a:avLst/>
          </a:prstGeom>
          <a:noFill/>
        </p:spPr>
        <p:txBody>
          <a:bodyPr wrap="square" rtlCol="0">
            <a:spAutoFit/>
          </a:bodyPr>
          <a:lstStyle/>
          <a:p>
            <a:pPr algn="ctr" fontAlgn="base"/>
            <a:endParaRPr lang="tr-TR" sz="2400" b="1" dirty="0">
              <a:solidFill>
                <a:prstClr val="black"/>
              </a:solidFill>
            </a:endParaRPr>
          </a:p>
          <a:p>
            <a:pPr algn="ctr" fontAlgn="base"/>
            <a:r>
              <a:rPr lang="tr-TR" sz="2400" b="1" dirty="0">
                <a:solidFill>
                  <a:prstClr val="black"/>
                </a:solidFill>
              </a:rPr>
              <a:t>Avrupa’da </a:t>
            </a:r>
          </a:p>
          <a:p>
            <a:pPr algn="ctr" fontAlgn="base"/>
            <a:r>
              <a:rPr lang="tr-TR" sz="2400" dirty="0">
                <a:solidFill>
                  <a:prstClr val="black"/>
                </a:solidFill>
              </a:rPr>
              <a:t>Nüfusun %25’i 60 yaş ve üzeri yaş grubu </a:t>
            </a:r>
          </a:p>
          <a:p>
            <a:pPr algn="ctr" fontAlgn="base"/>
            <a:r>
              <a:rPr lang="tr-TR" sz="2400" dirty="0">
                <a:solidFill>
                  <a:prstClr val="black"/>
                </a:solidFill>
              </a:rPr>
              <a:t>2050’de bu oranın %35 olması öngörülmekte</a:t>
            </a:r>
          </a:p>
          <a:p>
            <a:pPr algn="ctr" fontAlgn="base"/>
            <a:endParaRPr lang="tr-TR" sz="2400" dirty="0">
              <a:solidFill>
                <a:prstClr val="black"/>
              </a:solidFill>
            </a:endParaRPr>
          </a:p>
          <a:p>
            <a:pPr algn="ctr" fontAlgn="base"/>
            <a:endParaRPr lang="tr-TR" sz="2400" dirty="0">
              <a:solidFill>
                <a:prstClr val="black"/>
              </a:solidFill>
            </a:endParaRPr>
          </a:p>
          <a:p>
            <a:pPr algn="ctr" fontAlgn="base"/>
            <a:r>
              <a:rPr lang="tr-TR" sz="2400" b="1" dirty="0">
                <a:solidFill>
                  <a:prstClr val="black"/>
                </a:solidFill>
              </a:rPr>
              <a:t>Daha genç bir nüfusa sahip olan Afrika’da </a:t>
            </a:r>
            <a:r>
              <a:rPr lang="tr-TR" sz="2400" dirty="0">
                <a:solidFill>
                  <a:prstClr val="black"/>
                </a:solidFill>
              </a:rPr>
              <a:t>bile</a:t>
            </a:r>
          </a:p>
          <a:p>
            <a:pPr algn="ctr" fontAlgn="base"/>
            <a:r>
              <a:rPr lang="tr-TR" sz="2400" dirty="0">
                <a:solidFill>
                  <a:prstClr val="black"/>
                </a:solidFill>
              </a:rPr>
              <a:t> nüfusun hızla yaşlanması söz konusu</a:t>
            </a:r>
          </a:p>
          <a:p>
            <a:pPr algn="ctr" fontAlgn="base"/>
            <a:r>
              <a:rPr lang="tr-TR" sz="2400" dirty="0">
                <a:solidFill>
                  <a:prstClr val="black"/>
                </a:solidFill>
              </a:rPr>
              <a:t>2017’de 60 yaş ve üzeri yaş grubundaki bireylerin oranı %5</a:t>
            </a:r>
          </a:p>
          <a:p>
            <a:pPr algn="ctr" fontAlgn="base"/>
            <a:r>
              <a:rPr lang="tr-TR" sz="2400" dirty="0">
                <a:solidFill>
                  <a:prstClr val="black"/>
                </a:solidFill>
              </a:rPr>
              <a:t>2050’de %9 olması öngörülmekte</a:t>
            </a:r>
          </a:p>
          <a:p>
            <a:pPr algn="just" fontAlgn="base"/>
            <a:endParaRPr lang="en-US" sz="2400" dirty="0">
              <a:solidFill>
                <a:prstClr val="black"/>
              </a:solidFill>
            </a:endParaRPr>
          </a:p>
          <a:p>
            <a:pPr algn="ctr"/>
            <a:r>
              <a:rPr lang="tr-TR" sz="2400" dirty="0">
                <a:solidFill>
                  <a:prstClr val="black"/>
                </a:solidFill>
              </a:rPr>
              <a:t> (Birleşmiş Milletler, 2017</a:t>
            </a:r>
            <a:r>
              <a:rPr lang="tr-TR" sz="2400" dirty="0" smtClean="0">
                <a:solidFill>
                  <a:prstClr val="black"/>
                </a:solidFill>
              </a:rPr>
              <a:t>)</a:t>
            </a:r>
            <a:endParaRPr lang="tr-TR" sz="2400" dirty="0">
              <a:solidFill>
                <a:prstClr val="black"/>
              </a:solidFill>
            </a:endParaRPr>
          </a:p>
          <a:p>
            <a:pPr algn="ctr"/>
            <a:endParaRPr lang="tr-TR" sz="2400" dirty="0">
              <a:solidFill>
                <a:prstClr val="black"/>
              </a:solidFill>
            </a:endParaRPr>
          </a:p>
          <a:p>
            <a:pPr algn="ctr"/>
            <a:r>
              <a:rPr lang="tr-TR" sz="2400" dirty="0">
                <a:solidFill>
                  <a:prstClr val="black"/>
                </a:solidFill>
              </a:rPr>
              <a:t> </a:t>
            </a:r>
          </a:p>
        </p:txBody>
      </p:sp>
    </p:spTree>
    <p:extLst>
      <p:ext uri="{BB962C8B-B14F-4D97-AF65-F5344CB8AC3E}">
        <p14:creationId xmlns:p14="http://schemas.microsoft.com/office/powerpoint/2010/main" val="3395057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252331" y="868018"/>
            <a:ext cx="10018642" cy="7109639"/>
          </a:xfrm>
          <a:prstGeom prst="rect">
            <a:avLst/>
          </a:prstGeom>
          <a:noFill/>
        </p:spPr>
        <p:txBody>
          <a:bodyPr wrap="square" rtlCol="0">
            <a:spAutoFit/>
          </a:bodyPr>
          <a:lstStyle/>
          <a:p>
            <a:pPr algn="ctr" fontAlgn="base"/>
            <a:endParaRPr lang="tr-TR" sz="2400" b="1" dirty="0">
              <a:solidFill>
                <a:prstClr val="black"/>
              </a:solidFill>
            </a:endParaRPr>
          </a:p>
          <a:p>
            <a:pPr algn="ctr" fontAlgn="base"/>
            <a:r>
              <a:rPr lang="tr-TR" sz="2400" b="1" dirty="0">
                <a:solidFill>
                  <a:prstClr val="black"/>
                </a:solidFill>
              </a:rPr>
              <a:t>Dünya Çapında Beklenen Yaşam Süresinde Artış</a:t>
            </a:r>
          </a:p>
          <a:p>
            <a:pPr algn="ctr" fontAlgn="base"/>
            <a:endParaRPr lang="tr-TR" sz="2400" dirty="0">
              <a:solidFill>
                <a:prstClr val="black"/>
              </a:solidFill>
            </a:endParaRPr>
          </a:p>
          <a:p>
            <a:pPr algn="ctr" fontAlgn="base"/>
            <a:r>
              <a:rPr lang="tr-TR" sz="2400" dirty="0">
                <a:solidFill>
                  <a:prstClr val="black"/>
                </a:solidFill>
              </a:rPr>
              <a:t>Dünyada beklenen yaşam süresi 65 yaştan 69 yaşa yükseldi</a:t>
            </a:r>
          </a:p>
          <a:p>
            <a:pPr algn="ctr" fontAlgn="base"/>
            <a:endParaRPr lang="tr-TR" sz="2400" dirty="0">
              <a:solidFill>
                <a:prstClr val="black"/>
              </a:solidFill>
            </a:endParaRPr>
          </a:p>
          <a:p>
            <a:pPr algn="ctr" fontAlgn="base"/>
            <a:r>
              <a:rPr lang="tr-TR" sz="2400" b="1" dirty="0">
                <a:solidFill>
                  <a:prstClr val="black"/>
                </a:solidFill>
              </a:rPr>
              <a:t>Kadınlar İçin Beklenen Yaşam Süresi</a:t>
            </a:r>
          </a:p>
          <a:p>
            <a:pPr algn="ctr" fontAlgn="base"/>
            <a:r>
              <a:rPr lang="tr-TR" sz="2400" dirty="0">
                <a:solidFill>
                  <a:prstClr val="black"/>
                </a:solidFill>
              </a:rPr>
              <a:t>2000-2005 yılları arasında 69 yaş</a:t>
            </a:r>
          </a:p>
          <a:p>
            <a:pPr algn="ctr" fontAlgn="base"/>
            <a:endParaRPr lang="tr-TR" sz="2400" dirty="0">
              <a:solidFill>
                <a:prstClr val="black"/>
              </a:solidFill>
            </a:endParaRPr>
          </a:p>
          <a:p>
            <a:pPr algn="ctr" fontAlgn="base"/>
            <a:r>
              <a:rPr lang="tr-TR" sz="2400" dirty="0">
                <a:solidFill>
                  <a:prstClr val="black"/>
                </a:solidFill>
              </a:rPr>
              <a:t>2010-2015 yılları arasında 73 yaş</a:t>
            </a:r>
          </a:p>
          <a:p>
            <a:pPr algn="ctr" fontAlgn="base"/>
            <a:endParaRPr lang="tr-TR" sz="2400" dirty="0">
              <a:solidFill>
                <a:prstClr val="black"/>
              </a:solidFill>
            </a:endParaRPr>
          </a:p>
          <a:p>
            <a:pPr algn="ctr" fontAlgn="base"/>
            <a:r>
              <a:rPr lang="tr-TR" sz="2400" b="1" dirty="0">
                <a:solidFill>
                  <a:prstClr val="black"/>
                </a:solidFill>
              </a:rPr>
              <a:t>Erkekler için</a:t>
            </a:r>
          </a:p>
          <a:p>
            <a:pPr algn="ctr" fontAlgn="base"/>
            <a:r>
              <a:rPr lang="tr-TR" sz="2400" dirty="0">
                <a:solidFill>
                  <a:prstClr val="black"/>
                </a:solidFill>
              </a:rPr>
              <a:t>2000-2005 yılları arasında 65</a:t>
            </a:r>
          </a:p>
          <a:p>
            <a:pPr algn="ctr" fontAlgn="base"/>
            <a:endParaRPr lang="tr-TR" sz="2400" b="1" dirty="0">
              <a:solidFill>
                <a:prstClr val="black"/>
              </a:solidFill>
            </a:endParaRPr>
          </a:p>
          <a:p>
            <a:pPr algn="ctr" fontAlgn="base"/>
            <a:r>
              <a:rPr lang="tr-TR" sz="2400" dirty="0">
                <a:solidFill>
                  <a:prstClr val="black"/>
                </a:solidFill>
              </a:rPr>
              <a:t>2010-2015 yılları arasında 69 yaş</a:t>
            </a:r>
          </a:p>
          <a:p>
            <a:pPr algn="ctr" fontAlgn="base"/>
            <a:r>
              <a:rPr lang="tr-TR" sz="2400" dirty="0">
                <a:solidFill>
                  <a:prstClr val="black"/>
                </a:solidFill>
              </a:rPr>
              <a:t>(Birleşmiş Milletler, 2017)</a:t>
            </a:r>
          </a:p>
          <a:p>
            <a:pPr algn="ctr" fontAlgn="base"/>
            <a:endParaRPr lang="tr-TR" sz="2400" dirty="0">
              <a:solidFill>
                <a:prstClr val="black"/>
              </a:solidFill>
            </a:endParaRPr>
          </a:p>
          <a:p>
            <a:pPr algn="just" fontAlgn="base"/>
            <a:endParaRPr lang="en-US" sz="2400" dirty="0">
              <a:solidFill>
                <a:prstClr val="black"/>
              </a:solidFill>
            </a:endParaRPr>
          </a:p>
          <a:p>
            <a:pPr algn="ctr"/>
            <a:endParaRPr lang="tr-TR" sz="2400" dirty="0">
              <a:solidFill>
                <a:prstClr val="black"/>
              </a:solidFill>
            </a:endParaRPr>
          </a:p>
          <a:p>
            <a:pPr algn="ctr"/>
            <a:r>
              <a:rPr lang="tr-TR" sz="2400" dirty="0">
                <a:solidFill>
                  <a:prstClr val="black"/>
                </a:solidFill>
              </a:rPr>
              <a:t> </a:t>
            </a:r>
          </a:p>
        </p:txBody>
      </p:sp>
    </p:spTree>
    <p:extLst>
      <p:ext uri="{BB962C8B-B14F-4D97-AF65-F5344CB8AC3E}">
        <p14:creationId xmlns:p14="http://schemas.microsoft.com/office/powerpoint/2010/main" val="2657388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Resim 7"/>
          <p:cNvPicPr>
            <a:picLocks noChangeAspect="1"/>
          </p:cNvPicPr>
          <p:nvPr/>
        </p:nvPicPr>
        <p:blipFill>
          <a:blip r:embed="rId2"/>
          <a:stretch>
            <a:fillRect/>
          </a:stretch>
        </p:blipFill>
        <p:spPr>
          <a:xfrm>
            <a:off x="9021106" y="3605006"/>
            <a:ext cx="1647825" cy="228600"/>
          </a:xfrm>
          <a:prstGeom prst="rect">
            <a:avLst/>
          </a:prstGeom>
        </p:spPr>
      </p:pic>
      <p:pic>
        <p:nvPicPr>
          <p:cNvPr id="9" name="Resim 8"/>
          <p:cNvPicPr>
            <a:picLocks noChangeAspect="1"/>
          </p:cNvPicPr>
          <p:nvPr/>
        </p:nvPicPr>
        <p:blipFill>
          <a:blip r:embed="rId3"/>
          <a:stretch>
            <a:fillRect/>
          </a:stretch>
        </p:blipFill>
        <p:spPr>
          <a:xfrm>
            <a:off x="9021106" y="4052474"/>
            <a:ext cx="1914525" cy="200025"/>
          </a:xfrm>
          <a:prstGeom prst="rect">
            <a:avLst/>
          </a:prstGeom>
        </p:spPr>
      </p:pic>
      <p:pic>
        <p:nvPicPr>
          <p:cNvPr id="10" name="Resim 9"/>
          <p:cNvPicPr>
            <a:picLocks noChangeAspect="1"/>
          </p:cNvPicPr>
          <p:nvPr/>
        </p:nvPicPr>
        <p:blipFill>
          <a:blip r:embed="rId4"/>
          <a:stretch>
            <a:fillRect/>
          </a:stretch>
        </p:blipFill>
        <p:spPr>
          <a:xfrm>
            <a:off x="1470991" y="1381539"/>
            <a:ext cx="7454348" cy="4204252"/>
          </a:xfrm>
          <a:prstGeom prst="rect">
            <a:avLst/>
          </a:prstGeom>
        </p:spPr>
      </p:pic>
      <p:sp>
        <p:nvSpPr>
          <p:cNvPr id="11" name="Metin kutusu 10"/>
          <p:cNvSpPr txBox="1"/>
          <p:nvPr/>
        </p:nvSpPr>
        <p:spPr>
          <a:xfrm>
            <a:off x="4065104" y="6192078"/>
            <a:ext cx="3369366" cy="369332"/>
          </a:xfrm>
          <a:prstGeom prst="rect">
            <a:avLst/>
          </a:prstGeom>
          <a:noFill/>
        </p:spPr>
        <p:txBody>
          <a:bodyPr wrap="square" rtlCol="0">
            <a:spAutoFit/>
          </a:bodyPr>
          <a:lstStyle/>
          <a:p>
            <a:r>
              <a:rPr lang="tr-TR" dirty="0">
                <a:solidFill>
                  <a:prstClr val="black"/>
                </a:solidFill>
              </a:rPr>
              <a:t>(TÜİK, 2017)</a:t>
            </a:r>
          </a:p>
        </p:txBody>
      </p:sp>
      <p:sp>
        <p:nvSpPr>
          <p:cNvPr id="12" name="Metin kutusu 11"/>
          <p:cNvSpPr txBox="1"/>
          <p:nvPr/>
        </p:nvSpPr>
        <p:spPr>
          <a:xfrm>
            <a:off x="3389244" y="415407"/>
            <a:ext cx="4422913" cy="523220"/>
          </a:xfrm>
          <a:prstGeom prst="rect">
            <a:avLst/>
          </a:prstGeom>
          <a:noFill/>
        </p:spPr>
        <p:txBody>
          <a:bodyPr wrap="square" rtlCol="0">
            <a:spAutoFit/>
          </a:bodyPr>
          <a:lstStyle/>
          <a:p>
            <a:pPr algn="ctr"/>
            <a:r>
              <a:rPr lang="tr-TR" sz="2800" b="1" dirty="0">
                <a:solidFill>
                  <a:prstClr val="black"/>
                </a:solidFill>
              </a:rPr>
              <a:t>TÜRKİYE’DE YAŞLILAR</a:t>
            </a:r>
          </a:p>
        </p:txBody>
      </p:sp>
      <p:pic>
        <p:nvPicPr>
          <p:cNvPr id="4" name="Resim 3"/>
          <p:cNvPicPr>
            <a:picLocks noChangeAspect="1"/>
          </p:cNvPicPr>
          <p:nvPr/>
        </p:nvPicPr>
        <p:blipFill>
          <a:blip r:embed="rId5"/>
          <a:stretch>
            <a:fillRect/>
          </a:stretch>
        </p:blipFill>
        <p:spPr>
          <a:xfrm>
            <a:off x="7524231" y="3048726"/>
            <a:ext cx="4000500" cy="295275"/>
          </a:xfrm>
          <a:prstGeom prst="rect">
            <a:avLst/>
          </a:prstGeom>
        </p:spPr>
      </p:pic>
    </p:spTree>
    <p:extLst>
      <p:ext uri="{BB962C8B-B14F-4D97-AF65-F5344CB8AC3E}">
        <p14:creationId xmlns:p14="http://schemas.microsoft.com/office/powerpoint/2010/main" val="35327551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13792" y="152401"/>
            <a:ext cx="10018642" cy="5632311"/>
          </a:xfrm>
          <a:prstGeom prst="rect">
            <a:avLst/>
          </a:prstGeom>
          <a:noFill/>
        </p:spPr>
        <p:txBody>
          <a:bodyPr wrap="square" rtlCol="0">
            <a:spAutoFit/>
          </a:bodyPr>
          <a:lstStyle/>
          <a:p>
            <a:pPr fontAlgn="base"/>
            <a:endParaRPr lang="tr-TR" sz="2400" dirty="0">
              <a:solidFill>
                <a:prstClr val="black"/>
              </a:solidFill>
            </a:endParaRPr>
          </a:p>
          <a:p>
            <a:pPr fontAlgn="base"/>
            <a:endParaRPr lang="tr-TR" sz="2400" dirty="0">
              <a:solidFill>
                <a:prstClr val="black"/>
              </a:solidFill>
            </a:endParaRPr>
          </a:p>
          <a:p>
            <a:pPr fontAlgn="base"/>
            <a:r>
              <a:rPr lang="tr-TR" sz="2400" dirty="0">
                <a:solidFill>
                  <a:prstClr val="black"/>
                </a:solidFill>
              </a:rPr>
              <a:t>                   Doğuşta beklenen yaşam süresi farkı 5,4 yıl oldu.</a:t>
            </a:r>
          </a:p>
          <a:p>
            <a:pPr fontAlgn="base"/>
            <a:endParaRPr lang="tr-TR" sz="2400" dirty="0">
              <a:solidFill>
                <a:prstClr val="black"/>
              </a:solidFill>
            </a:endParaRPr>
          </a:p>
          <a:p>
            <a:pPr fontAlgn="base"/>
            <a:r>
              <a:rPr lang="tr-TR" sz="2400" dirty="0">
                <a:solidFill>
                  <a:prstClr val="black"/>
                </a:solidFill>
              </a:rPr>
              <a:t>  2013-2015 YILI</a:t>
            </a: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fontAlgn="base"/>
            <a:endParaRPr lang="tr-TR" sz="2400" dirty="0">
              <a:solidFill>
                <a:prstClr val="black"/>
              </a:solidFill>
            </a:endParaRPr>
          </a:p>
          <a:p>
            <a:pPr algn="ctr" fontAlgn="base"/>
            <a:endParaRPr lang="tr-TR" sz="2400" dirty="0">
              <a:solidFill>
                <a:prstClr val="black"/>
              </a:solidFill>
            </a:endParaRPr>
          </a:p>
          <a:p>
            <a:pPr algn="ctr" fontAlgn="base"/>
            <a:r>
              <a:rPr lang="tr-TR" sz="2400" dirty="0">
                <a:solidFill>
                  <a:prstClr val="black"/>
                </a:solidFill>
              </a:rPr>
              <a:t>(TÜİK, 2017) </a:t>
            </a:r>
          </a:p>
        </p:txBody>
      </p:sp>
      <p:pic>
        <p:nvPicPr>
          <p:cNvPr id="3" name="Resim 2"/>
          <p:cNvPicPr>
            <a:picLocks noChangeAspect="1"/>
          </p:cNvPicPr>
          <p:nvPr/>
        </p:nvPicPr>
        <p:blipFill>
          <a:blip r:embed="rId2"/>
          <a:stretch>
            <a:fillRect/>
          </a:stretch>
        </p:blipFill>
        <p:spPr>
          <a:xfrm>
            <a:off x="5008700" y="338890"/>
            <a:ext cx="2028825" cy="361950"/>
          </a:xfrm>
          <a:prstGeom prst="rect">
            <a:avLst/>
          </a:prstGeom>
        </p:spPr>
      </p:pic>
      <p:pic>
        <p:nvPicPr>
          <p:cNvPr id="4" name="Resim 3"/>
          <p:cNvPicPr>
            <a:picLocks noChangeAspect="1"/>
          </p:cNvPicPr>
          <p:nvPr/>
        </p:nvPicPr>
        <p:blipFill>
          <a:blip r:embed="rId3"/>
          <a:stretch>
            <a:fillRect/>
          </a:stretch>
        </p:blipFill>
        <p:spPr>
          <a:xfrm>
            <a:off x="1123122" y="2057400"/>
            <a:ext cx="6679096" cy="3101009"/>
          </a:xfrm>
          <a:prstGeom prst="rect">
            <a:avLst/>
          </a:prstGeom>
        </p:spPr>
      </p:pic>
    </p:spTree>
    <p:extLst>
      <p:ext uri="{BB962C8B-B14F-4D97-AF65-F5344CB8AC3E}">
        <p14:creationId xmlns:p14="http://schemas.microsoft.com/office/powerpoint/2010/main" val="451030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013792" y="152401"/>
            <a:ext cx="10018642" cy="4524315"/>
          </a:xfrm>
          <a:prstGeom prst="rect">
            <a:avLst/>
          </a:prstGeom>
          <a:noFill/>
        </p:spPr>
        <p:txBody>
          <a:bodyPr wrap="square" rtlCol="0">
            <a:spAutoFit/>
          </a:bodyPr>
          <a:lstStyle/>
          <a:p>
            <a:pPr fontAlgn="base"/>
            <a:endParaRPr lang="tr-TR" sz="2400" dirty="0">
              <a:solidFill>
                <a:prstClr val="black"/>
              </a:solidFill>
            </a:endParaRPr>
          </a:p>
          <a:p>
            <a:pPr fontAlgn="base"/>
            <a:r>
              <a:rPr lang="tr-TR" sz="2400" dirty="0">
                <a:solidFill>
                  <a:prstClr val="black"/>
                </a:solidFill>
              </a:rPr>
              <a:t>                         </a:t>
            </a:r>
          </a:p>
          <a:p>
            <a:pPr algn="ctr" fontAlgn="base"/>
            <a:r>
              <a:rPr lang="tr-TR" sz="2400" dirty="0">
                <a:solidFill>
                  <a:prstClr val="black"/>
                </a:solidFill>
              </a:rPr>
              <a:t>Yaşlı bağımlılık oranı (100 kişiye düşen yaşlı sayısı)</a:t>
            </a:r>
          </a:p>
          <a:p>
            <a:pPr algn="ctr" fontAlgn="base"/>
            <a:r>
              <a:rPr lang="tr-TR" sz="2400" dirty="0">
                <a:solidFill>
                  <a:prstClr val="black"/>
                </a:solidFill>
              </a:rPr>
              <a:t>2012 yılında %11,1</a:t>
            </a:r>
          </a:p>
          <a:p>
            <a:pPr algn="ctr" fontAlgn="base"/>
            <a:r>
              <a:rPr lang="tr-TR" sz="2400" dirty="0">
                <a:solidFill>
                  <a:prstClr val="black"/>
                </a:solidFill>
              </a:rPr>
              <a:t>         2016 yılında %12,3</a:t>
            </a:r>
          </a:p>
          <a:p>
            <a:pPr fontAlgn="base"/>
            <a:r>
              <a:rPr lang="tr-TR" sz="2400" dirty="0">
                <a:solidFill>
                  <a:prstClr val="black"/>
                </a:solidFill>
              </a:rPr>
              <a:t>  </a:t>
            </a:r>
          </a:p>
          <a:p>
            <a:pPr fontAlgn="base"/>
            <a:endParaRPr lang="tr-TR" sz="2400" dirty="0">
              <a:solidFill>
                <a:prstClr val="black"/>
              </a:solidFill>
            </a:endParaRPr>
          </a:p>
          <a:p>
            <a:pPr algn="ctr" fontAlgn="base"/>
            <a:r>
              <a:rPr lang="tr-TR" sz="2400" dirty="0">
                <a:solidFill>
                  <a:prstClr val="black"/>
                </a:solidFill>
              </a:rPr>
              <a:t>  Türkiye’de 100 yaş ve üzerinde 5 bin 232 yaşlı bulunmaktadır</a:t>
            </a:r>
          </a:p>
          <a:p>
            <a:pPr fontAlgn="base"/>
            <a:endParaRPr lang="tr-TR" sz="2400" dirty="0">
              <a:solidFill>
                <a:prstClr val="black"/>
              </a:solidFill>
            </a:endParaRPr>
          </a:p>
          <a:p>
            <a:pPr fontAlgn="base"/>
            <a:endParaRPr lang="tr-TR" sz="2400" dirty="0">
              <a:solidFill>
                <a:prstClr val="black"/>
              </a:solidFill>
            </a:endParaRPr>
          </a:p>
          <a:p>
            <a:pPr algn="ctr" fontAlgn="base"/>
            <a:endParaRPr lang="tr-TR" sz="2400" dirty="0">
              <a:solidFill>
                <a:prstClr val="black"/>
              </a:solidFill>
            </a:endParaRPr>
          </a:p>
          <a:p>
            <a:pPr algn="ctr" fontAlgn="base"/>
            <a:r>
              <a:rPr lang="tr-TR" sz="2400" dirty="0">
                <a:solidFill>
                  <a:prstClr val="black"/>
                </a:solidFill>
              </a:rPr>
              <a:t>(TÜİK, 2017) </a:t>
            </a:r>
          </a:p>
        </p:txBody>
      </p:sp>
    </p:spTree>
    <p:extLst>
      <p:ext uri="{BB962C8B-B14F-4D97-AF65-F5344CB8AC3E}">
        <p14:creationId xmlns:p14="http://schemas.microsoft.com/office/powerpoint/2010/main" val="14186463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729343" y="214400"/>
            <a:ext cx="7935685" cy="6740307"/>
          </a:xfrm>
          <a:prstGeom prst="rect">
            <a:avLst/>
          </a:prstGeom>
          <a:noFill/>
        </p:spPr>
        <p:txBody>
          <a:bodyPr wrap="square" rtlCol="0">
            <a:spAutoFit/>
          </a:bodyPr>
          <a:lstStyle/>
          <a:p>
            <a:r>
              <a:rPr lang="tr-TR" sz="2400" dirty="0">
                <a:solidFill>
                  <a:prstClr val="black"/>
                </a:solidFill>
              </a:rPr>
              <a:t>Kırdan kente göç ile birlikte başka bir şehirde yaşlanmak</a:t>
            </a:r>
          </a:p>
          <a:p>
            <a:r>
              <a:rPr lang="tr-TR" sz="2400" dirty="0">
                <a:solidFill>
                  <a:prstClr val="black"/>
                </a:solidFill>
              </a:rPr>
              <a:t> </a:t>
            </a:r>
          </a:p>
          <a:p>
            <a:r>
              <a:rPr lang="tr-TR" sz="2400" dirty="0">
                <a:solidFill>
                  <a:prstClr val="black"/>
                </a:solidFill>
              </a:rPr>
              <a:t>Çekirdek aile modelinde evinde yalnız olarak yaşlanmak</a:t>
            </a:r>
          </a:p>
          <a:p>
            <a:r>
              <a:rPr lang="tr-TR" sz="2400" dirty="0">
                <a:solidFill>
                  <a:prstClr val="black"/>
                </a:solidFill>
              </a:rPr>
              <a:t> </a:t>
            </a:r>
          </a:p>
          <a:p>
            <a:r>
              <a:rPr lang="tr-TR" sz="2400" dirty="0">
                <a:solidFill>
                  <a:prstClr val="black"/>
                </a:solidFill>
              </a:rPr>
              <a:t>Zayıf aile ilişkileri </a:t>
            </a:r>
          </a:p>
          <a:p>
            <a:endParaRPr lang="tr-TR" sz="2400" dirty="0">
              <a:solidFill>
                <a:prstClr val="black"/>
              </a:solidFill>
            </a:endParaRPr>
          </a:p>
          <a:p>
            <a:r>
              <a:rPr lang="tr-TR" sz="2400" dirty="0">
                <a:solidFill>
                  <a:prstClr val="black"/>
                </a:solidFill>
              </a:rPr>
              <a:t>Zayıf komşuluk ilişkileri ve kuşaklararası çatışma : sosyal destek yetersizliği</a:t>
            </a:r>
          </a:p>
          <a:p>
            <a:r>
              <a:rPr lang="tr-TR" sz="2400" dirty="0">
                <a:solidFill>
                  <a:prstClr val="black"/>
                </a:solidFill>
              </a:rPr>
              <a:t> </a:t>
            </a:r>
          </a:p>
          <a:p>
            <a:r>
              <a:rPr lang="tr-TR" sz="2400" dirty="0">
                <a:solidFill>
                  <a:prstClr val="black"/>
                </a:solidFill>
              </a:rPr>
              <a:t>Sağlık hizmetleri ve diğer toplumsal hizmetlere erişimde</a:t>
            </a:r>
          </a:p>
          <a:p>
            <a:r>
              <a:rPr lang="tr-TR" sz="2400" dirty="0">
                <a:solidFill>
                  <a:prstClr val="black"/>
                </a:solidFill>
              </a:rPr>
              <a:t>yetersizlik</a:t>
            </a:r>
          </a:p>
          <a:p>
            <a:endParaRPr lang="tr-TR" sz="2400" dirty="0">
              <a:solidFill>
                <a:prstClr val="black"/>
              </a:solidFill>
            </a:endParaRPr>
          </a:p>
          <a:p>
            <a:r>
              <a:rPr lang="tr-TR" sz="2400" dirty="0">
                <a:solidFill>
                  <a:prstClr val="black"/>
                </a:solidFill>
              </a:rPr>
              <a:t>Evde bakım hizmetlerinin organizasyonu ve yaygınlığındaki</a:t>
            </a:r>
          </a:p>
          <a:p>
            <a:r>
              <a:rPr lang="tr-TR" sz="2400" dirty="0">
                <a:solidFill>
                  <a:prstClr val="black"/>
                </a:solidFill>
              </a:rPr>
              <a:t>yetersizlikler</a:t>
            </a:r>
          </a:p>
          <a:p>
            <a:endParaRPr lang="tr-TR" sz="2400" dirty="0">
              <a:solidFill>
                <a:prstClr val="black"/>
              </a:solidFill>
            </a:endParaRPr>
          </a:p>
          <a:p>
            <a:r>
              <a:rPr lang="tr-TR" sz="2400" dirty="0">
                <a:solidFill>
                  <a:prstClr val="black"/>
                </a:solidFill>
              </a:rPr>
              <a:t>Kuşakların birbirlerine karşı olumsuz tutumları</a:t>
            </a:r>
          </a:p>
          <a:p>
            <a:pPr algn="ctr"/>
            <a:r>
              <a:rPr lang="tr-TR" sz="2400" dirty="0">
                <a:solidFill>
                  <a:prstClr val="black"/>
                </a:solidFill>
              </a:rPr>
              <a:t>(Özmete, 2013)</a:t>
            </a:r>
          </a:p>
          <a:p>
            <a:pPr algn="ctr"/>
            <a:r>
              <a:rPr lang="tr-TR" sz="2400" dirty="0">
                <a:solidFill>
                  <a:prstClr val="black"/>
                </a:solidFill>
              </a:rPr>
              <a:t> </a:t>
            </a:r>
          </a:p>
        </p:txBody>
      </p:sp>
      <p:sp>
        <p:nvSpPr>
          <p:cNvPr id="3" name="Şeritli Sağ Ok 2"/>
          <p:cNvSpPr/>
          <p:nvPr/>
        </p:nvSpPr>
        <p:spPr>
          <a:xfrm>
            <a:off x="8665028" y="370115"/>
            <a:ext cx="2721429" cy="16872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rgbClr val="FF0000"/>
                </a:solidFill>
              </a:rPr>
              <a:t>Yaşlılar için bakım hizmetlerinin organizasyonu</a:t>
            </a:r>
          </a:p>
        </p:txBody>
      </p:sp>
      <p:sp>
        <p:nvSpPr>
          <p:cNvPr id="4" name="Şeritli Sağ Ok 3"/>
          <p:cNvSpPr/>
          <p:nvPr/>
        </p:nvSpPr>
        <p:spPr>
          <a:xfrm>
            <a:off x="8665028" y="2329544"/>
            <a:ext cx="2721429" cy="16872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rgbClr val="FF0000"/>
                </a:solidFill>
              </a:rPr>
              <a:t>Aktif yaşlanmayı destekleme</a:t>
            </a:r>
          </a:p>
        </p:txBody>
      </p:sp>
      <p:sp>
        <p:nvSpPr>
          <p:cNvPr id="5" name="Şeritli Sağ Ok 4"/>
          <p:cNvSpPr/>
          <p:nvPr/>
        </p:nvSpPr>
        <p:spPr>
          <a:xfrm>
            <a:off x="8665028" y="4288973"/>
            <a:ext cx="2721429" cy="1687285"/>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solidFill>
                  <a:srgbClr val="FF0000"/>
                </a:solidFill>
              </a:rPr>
              <a:t>Kuşaklararası dayanışmayı güçlendirme</a:t>
            </a:r>
          </a:p>
        </p:txBody>
      </p:sp>
    </p:spTree>
    <p:extLst>
      <p:ext uri="{BB962C8B-B14F-4D97-AF65-F5344CB8AC3E}">
        <p14:creationId xmlns:p14="http://schemas.microsoft.com/office/powerpoint/2010/main" val="2302652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624</Words>
  <Application>Microsoft Office PowerPoint</Application>
  <PresentationFormat>Geniş ekran</PresentationFormat>
  <Paragraphs>214</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1_Office Teması</vt:lpstr>
      <vt:lpstr>SHB419-DAYANIŞMA MODELLERİ  KUŞAKLARARASI DAYANIŞMA VE ÖNEMİ DOÇ.DR.FİLİZ YILDIRIM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YARARLANILAN KAYNAKLAR  Birleşmiş Milletler (UN), (2017). World Population Prospects: The 2017 Revision. https://www.un.org/development/desa/publications/world-population-prospects-the-2017-revision.html.   Derman, O. (2014). Niçin Nesiller Arası Yaklaşımlar? Gürkan Akçaer, Orhan Derman, Damla Güner ve Zeynep Tüzün (Editörler), Aktif Yaşam İçin Nesillerarası Etkileşim Modeli (s. 6-7). Ankara: Hacettepe Üniversitesi Basımevi.    Devlet Planlama Teşkilatı (2007). Türkiye’de Yaşlıların Durumu Ve Yaşlanma Ulusal Eylem Planı. Sosyal Sektörler ve Koordinasyon Genel Müdürlüğü. Ankara.  Kalaycıoğlu, S. (2012). «Kuşaklararası Dayanışma ve Aktif Yaşlanma”, 18‐24 Mart Yaşlılara Saygı Haftası: Kuşaklararası Dayanışma ve Aktif Yaşlanma Sempozyum Bildirileri, s. 51‐58, 20‐21 Mart 2012, Aile ve Sosyal Politikalar Bakanlığı Özürlü ve Yaşlı Hizmetleri Genel Müdürlüğü, Ankara Üniversitesi Yaşlılık Çalışmaları Uygulama ve Araştırma Merkezi, Ankara.    </vt:lpstr>
      <vt:lpstr>                                                           YARARLANILAN KAYNAKLAR Kanj, M. &amp; Mitic, W. (2009). “Promoting Health nd Development: Closing The Implementation Gap”, 7th Global Conference on Health Promotion, Nairobi, Kenya, 26-30 October 2009.  Özdemir, B., Yıldırım, F. ve Hablemitoğlu, Ş. (2015). Aktif Yaşlanma İçin Sağlık Okuryazarlığı. Filiz Yıldırım, Alev Keser (Editörler), Sağlık Okuryazarlığı (s. 75-90). Ankara: Ankara Üniversitesi Basımevi.  Özmete, E. (2013). Modern Toplumda “Yaşlı” Olmak: Aktif Yaşlanma ve Kuşaklararası Dayanışma İhtiyacı. Uluslararası Aile ve Sosyal Politikalar Zirvesi/ International Summit on Family and Social Policy.Aile ve Sosyal Politikalar Bakanlığı. 2-3 Ocak, Ankara-Rixos Grand Otel.  Öztürk, S. (2016). Ailelerde Nesiller Arası Normatif Dayanışma Araştırması. Hacettepe Üniversitesi Sosyal Bilimler Enstitüsü Aile ve Tüketici Bilimleri Anabilim Dalı, Basılmamış Doktora Tezi, Ankara.   </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SHB419-DAYANIŞMA MODELLERİ  KUŞAKLARARASI DAYANIŞMA VE ÖNEMİ DOÇ.DR.FİLİZ YILDIRIM</dc:title>
  <dc:creator>C</dc:creator>
  <cp:lastModifiedBy>C</cp:lastModifiedBy>
  <cp:revision>2</cp:revision>
  <dcterms:created xsi:type="dcterms:W3CDTF">2017-10-22T18:23:46Z</dcterms:created>
  <dcterms:modified xsi:type="dcterms:W3CDTF">2017-10-22T18:27:37Z</dcterms:modified>
</cp:coreProperties>
</file>