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65" r:id="rId3"/>
    <p:sldId id="264" r:id="rId4"/>
    <p:sldId id="266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E24CD-442D-4180-8953-90DED5B12028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CB25D-AB6A-42FB-8D5A-80FE5DD686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00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/>
              <a:t>Olgularla Klinik Biyokimya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pPr algn="ctr"/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82222" y="2597658"/>
            <a:ext cx="10075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/>
              <a:t>Karaciğer Parametreleri II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3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4 yaşında, dişi çoban köpeği, 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Sarılık</a:t>
            </a:r>
          </a:p>
          <a:p>
            <a:pPr lvl="1"/>
            <a:r>
              <a:rPr lang="tr-TR" dirty="0"/>
              <a:t>İştahsızlık</a:t>
            </a:r>
          </a:p>
          <a:p>
            <a:pPr lvl="1"/>
            <a:r>
              <a:rPr lang="tr-TR" dirty="0"/>
              <a:t>Halsizlik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2059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222758"/>
              </p:ext>
            </p:extLst>
          </p:nvPr>
        </p:nvGraphicFramePr>
        <p:xfrm>
          <a:off x="1645138" y="2259106"/>
          <a:ext cx="812800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01">
                <a:tc>
                  <a:txBody>
                    <a:bodyPr/>
                    <a:lstStyle/>
                    <a:p>
                      <a:r>
                        <a:rPr lang="tr-TR" dirty="0"/>
                        <a:t>Toplam Protein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Bilrubin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(</a:t>
                      </a:r>
                      <a:r>
                        <a:rPr lang="tr-TR" dirty="0" err="1"/>
                        <a:t>mikromol</a:t>
                      </a:r>
                      <a:r>
                        <a:rPr lang="tr-TR" dirty="0"/>
                        <a:t>/L)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g/L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 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Yukarı Ok 2"/>
          <p:cNvSpPr/>
          <p:nvPr/>
        </p:nvSpPr>
        <p:spPr>
          <a:xfrm>
            <a:off x="6422834" y="2655065"/>
            <a:ext cx="187286" cy="28643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6389784" y="3073706"/>
            <a:ext cx="253388" cy="2644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karı Ok 5"/>
          <p:cNvSpPr/>
          <p:nvPr/>
        </p:nvSpPr>
        <p:spPr>
          <a:xfrm>
            <a:off x="6398964" y="3765933"/>
            <a:ext cx="187286" cy="28643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karı Ok 6"/>
          <p:cNvSpPr/>
          <p:nvPr/>
        </p:nvSpPr>
        <p:spPr>
          <a:xfrm>
            <a:off x="6432015" y="4140506"/>
            <a:ext cx="187286" cy="28643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23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Biyokimyasal Profil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2221" y="2133600"/>
            <a:ext cx="10512391" cy="3777622"/>
          </a:xfrm>
        </p:spPr>
        <p:txBody>
          <a:bodyPr/>
          <a:lstStyle/>
          <a:p>
            <a:r>
              <a:rPr lang="tr-TR" dirty="0"/>
              <a:t>Yorum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50325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603</TotalTime>
  <Words>64</Words>
  <Application>Microsoft Office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Olgularla Klinik Biyokimya</vt:lpstr>
      <vt:lpstr>Olgu 3</vt:lpstr>
      <vt:lpstr>Serum Biyokimya</vt:lpstr>
      <vt:lpstr>Biyokimyasal Profil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65</cp:revision>
  <dcterms:created xsi:type="dcterms:W3CDTF">2019-03-19T08:07:29Z</dcterms:created>
  <dcterms:modified xsi:type="dcterms:W3CDTF">2025-07-14T08:12:51Z</dcterms:modified>
</cp:coreProperties>
</file>