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1ABB3-B099-47CC-A756-D0DD5CC53429}" type="doc">
      <dgm:prSet loTypeId="urn:microsoft.com/office/officeart/2008/layout/VerticalCircle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5887FF1-846A-4682-9CD8-2DF4728C3CB5}">
      <dgm:prSet/>
      <dgm:spPr/>
      <dgm:t>
        <a:bodyPr/>
        <a:lstStyle/>
        <a:p>
          <a:pPr rtl="0"/>
          <a:r>
            <a:rPr lang="tr-TR" dirty="0" smtClean="0"/>
            <a:t>Ön İşlemci Komutları</a:t>
          </a:r>
          <a:endParaRPr lang="tr-TR" dirty="0"/>
        </a:p>
      </dgm:t>
    </dgm:pt>
    <dgm:pt modelId="{17AA5228-BAD5-476E-A0E7-CB687D2CEF4E}" type="parTrans" cxnId="{977EB5A3-6361-4072-9EC5-4224407B30B1}">
      <dgm:prSet/>
      <dgm:spPr/>
      <dgm:t>
        <a:bodyPr/>
        <a:lstStyle/>
        <a:p>
          <a:endParaRPr lang="tr-TR"/>
        </a:p>
      </dgm:t>
    </dgm:pt>
    <dgm:pt modelId="{7669D3A3-178C-4FAF-A24B-3B37F7BDB2D7}" type="sibTrans" cxnId="{977EB5A3-6361-4072-9EC5-4224407B30B1}">
      <dgm:prSet/>
      <dgm:spPr/>
      <dgm:t>
        <a:bodyPr/>
        <a:lstStyle/>
        <a:p>
          <a:endParaRPr lang="tr-TR"/>
        </a:p>
      </dgm:t>
    </dgm:pt>
    <dgm:pt modelId="{F8242414-D7EA-4D98-9C2F-6FB01FFFD099}">
      <dgm:prSet/>
      <dgm:spPr/>
      <dgm:t>
        <a:bodyPr/>
        <a:lstStyle/>
        <a:p>
          <a:pPr rtl="0"/>
          <a:r>
            <a:rPr lang="tr-TR" smtClean="0"/>
            <a:t>CCS C Yerleşik Fonksiyonları (Built-in Functions)</a:t>
          </a:r>
          <a:endParaRPr lang="tr-TR"/>
        </a:p>
      </dgm:t>
    </dgm:pt>
    <dgm:pt modelId="{606954D2-B0F5-40F9-AB63-C63DBC6AD1E0}" type="parTrans" cxnId="{9BFB89DD-068F-4F78-9B24-B6CBDBBC968C}">
      <dgm:prSet/>
      <dgm:spPr/>
      <dgm:t>
        <a:bodyPr/>
        <a:lstStyle/>
        <a:p>
          <a:endParaRPr lang="tr-TR"/>
        </a:p>
      </dgm:t>
    </dgm:pt>
    <dgm:pt modelId="{075F35D6-7A68-4325-9417-425D88A97991}" type="sibTrans" cxnId="{9BFB89DD-068F-4F78-9B24-B6CBDBBC968C}">
      <dgm:prSet/>
      <dgm:spPr/>
      <dgm:t>
        <a:bodyPr/>
        <a:lstStyle/>
        <a:p>
          <a:endParaRPr lang="tr-TR"/>
        </a:p>
      </dgm:t>
    </dgm:pt>
    <dgm:pt modelId="{62F97392-1E59-4A44-9646-93450D689ECE}" type="pres">
      <dgm:prSet presAssocID="{B351ABB3-B099-47CC-A756-D0DD5CC53429}" presName="Name0" presStyleCnt="0">
        <dgm:presLayoutVars>
          <dgm:dir/>
        </dgm:presLayoutVars>
      </dgm:prSet>
      <dgm:spPr/>
    </dgm:pt>
    <dgm:pt modelId="{CB3AD0C2-1DC0-4444-B64E-364D2075BDB4}" type="pres">
      <dgm:prSet presAssocID="{25887FF1-846A-4682-9CD8-2DF4728C3CB5}" presName="noChildren" presStyleCnt="0"/>
      <dgm:spPr/>
    </dgm:pt>
    <dgm:pt modelId="{410D9272-A324-478D-B319-CA089618B3C0}" type="pres">
      <dgm:prSet presAssocID="{25887FF1-846A-4682-9CD8-2DF4728C3CB5}" presName="gap" presStyleCnt="0"/>
      <dgm:spPr/>
    </dgm:pt>
    <dgm:pt modelId="{3596B781-C916-4A89-BE74-53C9E5CED5FE}" type="pres">
      <dgm:prSet presAssocID="{25887FF1-846A-4682-9CD8-2DF4728C3CB5}" presName="medCircle2" presStyleLbl="vennNode1" presStyleIdx="0" presStyleCnt="2"/>
      <dgm:spPr/>
    </dgm:pt>
    <dgm:pt modelId="{5B42FDB5-183F-450E-B9DA-86F8C4BACF85}" type="pres">
      <dgm:prSet presAssocID="{25887FF1-846A-4682-9CD8-2DF4728C3CB5}" presName="txLvlOnly1" presStyleLbl="revTx" presStyleIdx="0" presStyleCnt="2"/>
      <dgm:spPr/>
      <dgm:t>
        <a:bodyPr/>
        <a:lstStyle/>
        <a:p>
          <a:endParaRPr lang="tr-TR"/>
        </a:p>
      </dgm:t>
    </dgm:pt>
    <dgm:pt modelId="{84CD7A19-9640-461F-A84F-469DB6801BF1}" type="pres">
      <dgm:prSet presAssocID="{F8242414-D7EA-4D98-9C2F-6FB01FFFD099}" presName="noChildren" presStyleCnt="0"/>
      <dgm:spPr/>
    </dgm:pt>
    <dgm:pt modelId="{C0FA9B41-9BEA-4281-8E8D-285698FD7EC1}" type="pres">
      <dgm:prSet presAssocID="{F8242414-D7EA-4D98-9C2F-6FB01FFFD099}" presName="gap" presStyleCnt="0"/>
      <dgm:spPr/>
    </dgm:pt>
    <dgm:pt modelId="{E8140E1A-AD84-4E26-9F6E-6D0431FFFADF}" type="pres">
      <dgm:prSet presAssocID="{F8242414-D7EA-4D98-9C2F-6FB01FFFD099}" presName="medCircle2" presStyleLbl="vennNode1" presStyleIdx="1" presStyleCnt="2"/>
      <dgm:spPr/>
    </dgm:pt>
    <dgm:pt modelId="{BA885FC1-DF97-451D-8E37-A1C9C9C6C39E}" type="pres">
      <dgm:prSet presAssocID="{F8242414-D7EA-4D98-9C2F-6FB01FFFD099}" presName="txLvlOnly1" presStyleLbl="revTx" presStyleIdx="1" presStyleCnt="2"/>
      <dgm:spPr/>
    </dgm:pt>
  </dgm:ptLst>
  <dgm:cxnLst>
    <dgm:cxn modelId="{17B056FD-BF74-4913-85F9-596712C0A308}" type="presOf" srcId="{F8242414-D7EA-4D98-9C2F-6FB01FFFD099}" destId="{BA885FC1-DF97-451D-8E37-A1C9C9C6C39E}" srcOrd="0" destOrd="0" presId="urn:microsoft.com/office/officeart/2008/layout/VerticalCircleList"/>
    <dgm:cxn modelId="{977EB5A3-6361-4072-9EC5-4224407B30B1}" srcId="{B351ABB3-B099-47CC-A756-D0DD5CC53429}" destId="{25887FF1-846A-4682-9CD8-2DF4728C3CB5}" srcOrd="0" destOrd="0" parTransId="{17AA5228-BAD5-476E-A0E7-CB687D2CEF4E}" sibTransId="{7669D3A3-178C-4FAF-A24B-3B37F7BDB2D7}"/>
    <dgm:cxn modelId="{9BFB89DD-068F-4F78-9B24-B6CBDBBC968C}" srcId="{B351ABB3-B099-47CC-A756-D0DD5CC53429}" destId="{F8242414-D7EA-4D98-9C2F-6FB01FFFD099}" srcOrd="1" destOrd="0" parTransId="{606954D2-B0F5-40F9-AB63-C63DBC6AD1E0}" sibTransId="{075F35D6-7A68-4325-9417-425D88A97991}"/>
    <dgm:cxn modelId="{45EEE81A-19AD-41B0-A36D-13DBA082062D}" type="presOf" srcId="{B351ABB3-B099-47CC-A756-D0DD5CC53429}" destId="{62F97392-1E59-4A44-9646-93450D689ECE}" srcOrd="0" destOrd="0" presId="urn:microsoft.com/office/officeart/2008/layout/VerticalCircleList"/>
    <dgm:cxn modelId="{76E59BB2-91C5-47A2-A757-46FFB9D06274}" type="presOf" srcId="{25887FF1-846A-4682-9CD8-2DF4728C3CB5}" destId="{5B42FDB5-183F-450E-B9DA-86F8C4BACF85}" srcOrd="0" destOrd="0" presId="urn:microsoft.com/office/officeart/2008/layout/VerticalCircleList"/>
    <dgm:cxn modelId="{DBFCE404-B4F9-490D-AED9-AE3A1D867F0A}" type="presParOf" srcId="{62F97392-1E59-4A44-9646-93450D689ECE}" destId="{CB3AD0C2-1DC0-4444-B64E-364D2075BDB4}" srcOrd="0" destOrd="0" presId="urn:microsoft.com/office/officeart/2008/layout/VerticalCircleList"/>
    <dgm:cxn modelId="{038976C0-B3EF-4D7F-BE36-EE6A11959E19}" type="presParOf" srcId="{CB3AD0C2-1DC0-4444-B64E-364D2075BDB4}" destId="{410D9272-A324-478D-B319-CA089618B3C0}" srcOrd="0" destOrd="0" presId="urn:microsoft.com/office/officeart/2008/layout/VerticalCircleList"/>
    <dgm:cxn modelId="{013612A7-D9F1-48DF-8AFF-9778F7F8F12B}" type="presParOf" srcId="{CB3AD0C2-1DC0-4444-B64E-364D2075BDB4}" destId="{3596B781-C916-4A89-BE74-53C9E5CED5FE}" srcOrd="1" destOrd="0" presId="urn:microsoft.com/office/officeart/2008/layout/VerticalCircleList"/>
    <dgm:cxn modelId="{A8161B89-A3E2-4B0A-946E-A6E06F9DAD94}" type="presParOf" srcId="{CB3AD0C2-1DC0-4444-B64E-364D2075BDB4}" destId="{5B42FDB5-183F-450E-B9DA-86F8C4BACF85}" srcOrd="2" destOrd="0" presId="urn:microsoft.com/office/officeart/2008/layout/VerticalCircleList"/>
    <dgm:cxn modelId="{81C5CC5D-10B5-4A6F-94D3-4D4E638C5195}" type="presParOf" srcId="{62F97392-1E59-4A44-9646-93450D689ECE}" destId="{84CD7A19-9640-461F-A84F-469DB6801BF1}" srcOrd="1" destOrd="0" presId="urn:microsoft.com/office/officeart/2008/layout/VerticalCircleList"/>
    <dgm:cxn modelId="{137C30F2-6E9E-436D-987E-205D597C8099}" type="presParOf" srcId="{84CD7A19-9640-461F-A84F-469DB6801BF1}" destId="{C0FA9B41-9BEA-4281-8E8D-285698FD7EC1}" srcOrd="0" destOrd="0" presId="urn:microsoft.com/office/officeart/2008/layout/VerticalCircleList"/>
    <dgm:cxn modelId="{3BCD27CC-113A-4E9C-ADF7-1E66A5C91AB4}" type="presParOf" srcId="{84CD7A19-9640-461F-A84F-469DB6801BF1}" destId="{E8140E1A-AD84-4E26-9F6E-6D0431FFFADF}" srcOrd="1" destOrd="0" presId="urn:microsoft.com/office/officeart/2008/layout/VerticalCircleList"/>
    <dgm:cxn modelId="{0290A8EE-0A3A-4D9A-B26A-36DFE2EAE130}" type="presParOf" srcId="{84CD7A19-9640-461F-A84F-469DB6801BF1}" destId="{BA885FC1-DF97-451D-8E37-A1C9C9C6C39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6BD11D-0EEE-4B8C-98DB-3D48623D75CE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8C8CE29-36CE-484B-8675-7242E7A354AD}">
      <dgm:prSet/>
      <dgm:spPr/>
      <dgm:t>
        <a:bodyPr/>
        <a:lstStyle/>
        <a:p>
          <a:pPr rtl="0"/>
          <a:r>
            <a:rPr lang="tr-TR" dirty="0" smtClean="0"/>
            <a:t>Programlarınız yazılırken genel bir sıra takip etmeniz gerekmektedir</a:t>
          </a:r>
          <a:endParaRPr lang="tr-TR" dirty="0"/>
        </a:p>
      </dgm:t>
    </dgm:pt>
    <dgm:pt modelId="{BE50A311-7F19-4D37-ABD3-07D0FE128ADE}" type="parTrans" cxnId="{3620D26A-12D9-4A85-853E-296BBF436F24}">
      <dgm:prSet/>
      <dgm:spPr/>
      <dgm:t>
        <a:bodyPr/>
        <a:lstStyle/>
        <a:p>
          <a:endParaRPr lang="tr-TR"/>
        </a:p>
      </dgm:t>
    </dgm:pt>
    <dgm:pt modelId="{33D3194D-0FC6-44F1-88A4-292063CC0845}" type="sibTrans" cxnId="{3620D26A-12D9-4A85-853E-296BBF436F24}">
      <dgm:prSet/>
      <dgm:spPr/>
      <dgm:t>
        <a:bodyPr/>
        <a:lstStyle/>
        <a:p>
          <a:endParaRPr lang="tr-TR"/>
        </a:p>
      </dgm:t>
    </dgm:pt>
    <dgm:pt modelId="{F1B55471-42E6-4378-90A4-705CE489B35B}">
      <dgm:prSet/>
      <dgm:spPr/>
      <dgm:t>
        <a:bodyPr/>
        <a:lstStyle/>
        <a:p>
          <a:pPr rtl="0"/>
          <a:r>
            <a:rPr lang="tr-TR" dirty="0" smtClean="0"/>
            <a:t>Başlık (</a:t>
          </a:r>
          <a:r>
            <a:rPr lang="tr-TR" dirty="0" err="1" smtClean="0"/>
            <a:t>Header</a:t>
          </a:r>
          <a:r>
            <a:rPr lang="tr-TR" dirty="0" smtClean="0"/>
            <a:t>) ve kütüphane dosyalarının tanıtılması, konfigürasyon tanımlamalarının belirtilmesi</a:t>
          </a:r>
          <a:endParaRPr lang="tr-TR" dirty="0"/>
        </a:p>
      </dgm:t>
    </dgm:pt>
    <dgm:pt modelId="{CD8807BE-33BA-4B61-8502-B49D46D9A4F5}" type="parTrans" cxnId="{0EC6C4C8-92EC-456F-B68D-F58D09D1972B}">
      <dgm:prSet/>
      <dgm:spPr/>
      <dgm:t>
        <a:bodyPr/>
        <a:lstStyle/>
        <a:p>
          <a:endParaRPr lang="tr-TR"/>
        </a:p>
      </dgm:t>
    </dgm:pt>
    <dgm:pt modelId="{54382F64-3F53-4DC4-8509-5A9D2A4D46BC}" type="sibTrans" cxnId="{0EC6C4C8-92EC-456F-B68D-F58D09D1972B}">
      <dgm:prSet/>
      <dgm:spPr/>
      <dgm:t>
        <a:bodyPr/>
        <a:lstStyle/>
        <a:p>
          <a:endParaRPr lang="tr-TR"/>
        </a:p>
      </dgm:t>
    </dgm:pt>
    <dgm:pt modelId="{252EF6B5-AD72-4843-9C40-73ADB37EC2C8}">
      <dgm:prSet/>
      <dgm:spPr/>
      <dgm:t>
        <a:bodyPr/>
        <a:lstStyle/>
        <a:p>
          <a:pPr rtl="0"/>
          <a:r>
            <a:rPr lang="tr-TR" dirty="0" smtClean="0"/>
            <a:t>Genel (Global) değişkenler ile sabitlerin tanımlanması</a:t>
          </a:r>
          <a:endParaRPr lang="tr-TR" dirty="0"/>
        </a:p>
      </dgm:t>
    </dgm:pt>
    <dgm:pt modelId="{113EB86A-4A63-463E-A979-820CCA82812A}" type="parTrans" cxnId="{8E69F2CF-FBEC-4B6C-A555-27C7F8F8FCAF}">
      <dgm:prSet/>
      <dgm:spPr/>
      <dgm:t>
        <a:bodyPr/>
        <a:lstStyle/>
        <a:p>
          <a:endParaRPr lang="tr-TR"/>
        </a:p>
      </dgm:t>
    </dgm:pt>
    <dgm:pt modelId="{A351133B-9402-422F-A417-693A440B60AA}" type="sibTrans" cxnId="{8E69F2CF-FBEC-4B6C-A555-27C7F8F8FCAF}">
      <dgm:prSet/>
      <dgm:spPr/>
      <dgm:t>
        <a:bodyPr/>
        <a:lstStyle/>
        <a:p>
          <a:endParaRPr lang="tr-TR"/>
        </a:p>
      </dgm:t>
    </dgm:pt>
    <dgm:pt modelId="{383D02AB-1FAF-4F36-BFC1-C78034C60000}">
      <dgm:prSet/>
      <dgm:spPr/>
      <dgm:t>
        <a:bodyPr/>
        <a:lstStyle/>
        <a:p>
          <a:pPr rtl="0"/>
          <a:r>
            <a:rPr lang="tr-TR" dirty="0" smtClean="0"/>
            <a:t>Varsa kullanılan kesme fonksiyonu tanımlamaları</a:t>
          </a:r>
          <a:endParaRPr lang="tr-TR" dirty="0"/>
        </a:p>
      </dgm:t>
    </dgm:pt>
    <dgm:pt modelId="{7E4E21D6-4A2B-45D4-AE8C-5772AEDF75DA}" type="parTrans" cxnId="{8849D806-8FE1-4BC0-940F-FE1878AD6EFC}">
      <dgm:prSet/>
      <dgm:spPr/>
      <dgm:t>
        <a:bodyPr/>
        <a:lstStyle/>
        <a:p>
          <a:endParaRPr lang="tr-TR"/>
        </a:p>
      </dgm:t>
    </dgm:pt>
    <dgm:pt modelId="{1C50EFD4-BEF2-43B5-9860-6385BB6BA6F0}" type="sibTrans" cxnId="{8849D806-8FE1-4BC0-940F-FE1878AD6EFC}">
      <dgm:prSet/>
      <dgm:spPr/>
      <dgm:t>
        <a:bodyPr/>
        <a:lstStyle/>
        <a:p>
          <a:endParaRPr lang="tr-TR"/>
        </a:p>
      </dgm:t>
    </dgm:pt>
    <dgm:pt modelId="{DAF846EE-4C5F-400B-98FF-571FF90869F4}">
      <dgm:prSet/>
      <dgm:spPr/>
      <dgm:t>
        <a:bodyPr/>
        <a:lstStyle/>
        <a:p>
          <a:pPr rtl="0"/>
          <a:r>
            <a:rPr lang="tr-TR" dirty="0" smtClean="0"/>
            <a:t>Varsa kullanıcı tarafından tanımlanan </a:t>
          </a:r>
          <a:r>
            <a:rPr lang="tr-TR" dirty="0" err="1" smtClean="0"/>
            <a:t>fonskiyonlar</a:t>
          </a:r>
          <a:r>
            <a:rPr lang="tr-TR" dirty="0" smtClean="0"/>
            <a:t> (alt programlar)</a:t>
          </a:r>
          <a:endParaRPr lang="tr-TR" dirty="0"/>
        </a:p>
      </dgm:t>
    </dgm:pt>
    <dgm:pt modelId="{6FAE7FA8-CE19-49DA-96D9-3CDE3FD47520}" type="parTrans" cxnId="{115E6536-9111-4CA2-B368-87B26949F529}">
      <dgm:prSet/>
      <dgm:spPr/>
      <dgm:t>
        <a:bodyPr/>
        <a:lstStyle/>
        <a:p>
          <a:endParaRPr lang="tr-TR"/>
        </a:p>
      </dgm:t>
    </dgm:pt>
    <dgm:pt modelId="{405746B6-4B57-400F-B5D6-4006794BA30A}" type="sibTrans" cxnId="{115E6536-9111-4CA2-B368-87B26949F529}">
      <dgm:prSet/>
      <dgm:spPr/>
      <dgm:t>
        <a:bodyPr/>
        <a:lstStyle/>
        <a:p>
          <a:endParaRPr lang="tr-TR"/>
        </a:p>
      </dgm:t>
    </dgm:pt>
    <dgm:pt modelId="{F3B42671-6B69-4941-86C7-E13B2D636197}">
      <dgm:prSet/>
      <dgm:spPr/>
      <dgm:t>
        <a:bodyPr/>
        <a:lstStyle/>
        <a:p>
          <a:pPr rtl="0"/>
          <a:r>
            <a:rPr lang="tr-TR" dirty="0" smtClean="0"/>
            <a:t>Ana program fonksiyonu</a:t>
          </a:r>
          <a:endParaRPr lang="tr-TR" dirty="0"/>
        </a:p>
      </dgm:t>
    </dgm:pt>
    <dgm:pt modelId="{1C47B803-8D8B-4C46-ACAD-A16D0C7384C6}" type="parTrans" cxnId="{B1BF9FF3-25D8-404A-9D52-F3CF71F749FF}">
      <dgm:prSet/>
      <dgm:spPr/>
      <dgm:t>
        <a:bodyPr/>
        <a:lstStyle/>
        <a:p>
          <a:endParaRPr lang="tr-TR"/>
        </a:p>
      </dgm:t>
    </dgm:pt>
    <dgm:pt modelId="{5AAD0CDD-81B8-4668-AE35-E7714F270290}" type="sibTrans" cxnId="{B1BF9FF3-25D8-404A-9D52-F3CF71F749FF}">
      <dgm:prSet/>
      <dgm:spPr/>
      <dgm:t>
        <a:bodyPr/>
        <a:lstStyle/>
        <a:p>
          <a:endParaRPr lang="tr-TR"/>
        </a:p>
      </dgm:t>
    </dgm:pt>
    <dgm:pt modelId="{A60CF026-AD8D-469B-B397-B36981D0B830}" type="pres">
      <dgm:prSet presAssocID="{F66BD11D-0EEE-4B8C-98DB-3D48623D75CE}" presName="diagram" presStyleCnt="0">
        <dgm:presLayoutVars>
          <dgm:dir/>
          <dgm:resizeHandles val="exact"/>
        </dgm:presLayoutVars>
      </dgm:prSet>
      <dgm:spPr/>
    </dgm:pt>
    <dgm:pt modelId="{60CDEB76-25CF-4040-B58C-4139047AF89F}" type="pres">
      <dgm:prSet presAssocID="{F8C8CE29-36CE-484B-8675-7242E7A354AD}" presName="node" presStyleLbl="node1" presStyleIdx="0" presStyleCnt="6">
        <dgm:presLayoutVars>
          <dgm:bulletEnabled val="1"/>
        </dgm:presLayoutVars>
      </dgm:prSet>
      <dgm:spPr/>
    </dgm:pt>
    <dgm:pt modelId="{DD0CFA0E-DC92-4863-B258-CCF692BD2816}" type="pres">
      <dgm:prSet presAssocID="{33D3194D-0FC6-44F1-88A4-292063CC0845}" presName="sibTrans" presStyleLbl="sibTrans2D1" presStyleIdx="0" presStyleCnt="5"/>
      <dgm:spPr/>
    </dgm:pt>
    <dgm:pt modelId="{9DEE0883-4DCF-486B-B7C5-835BF484226E}" type="pres">
      <dgm:prSet presAssocID="{33D3194D-0FC6-44F1-88A4-292063CC0845}" presName="connectorText" presStyleLbl="sibTrans2D1" presStyleIdx="0" presStyleCnt="5"/>
      <dgm:spPr/>
    </dgm:pt>
    <dgm:pt modelId="{A85139A4-BD87-444E-BAE0-87D29F2978D1}" type="pres">
      <dgm:prSet presAssocID="{F1B55471-42E6-4378-90A4-705CE489B35B}" presName="node" presStyleLbl="node1" presStyleIdx="1" presStyleCnt="6">
        <dgm:presLayoutVars>
          <dgm:bulletEnabled val="1"/>
        </dgm:presLayoutVars>
      </dgm:prSet>
      <dgm:spPr/>
    </dgm:pt>
    <dgm:pt modelId="{0498BF65-0F09-4EEB-8D55-4297296D8FAF}" type="pres">
      <dgm:prSet presAssocID="{54382F64-3F53-4DC4-8509-5A9D2A4D46BC}" presName="sibTrans" presStyleLbl="sibTrans2D1" presStyleIdx="1" presStyleCnt="5"/>
      <dgm:spPr/>
    </dgm:pt>
    <dgm:pt modelId="{BDA835D7-86C3-4628-8885-D053873B0CB7}" type="pres">
      <dgm:prSet presAssocID="{54382F64-3F53-4DC4-8509-5A9D2A4D46BC}" presName="connectorText" presStyleLbl="sibTrans2D1" presStyleIdx="1" presStyleCnt="5"/>
      <dgm:spPr/>
    </dgm:pt>
    <dgm:pt modelId="{FE04D451-90DB-4AA4-B60A-74427DA7D188}" type="pres">
      <dgm:prSet presAssocID="{252EF6B5-AD72-4843-9C40-73ADB37EC2C8}" presName="node" presStyleLbl="node1" presStyleIdx="2" presStyleCnt="6">
        <dgm:presLayoutVars>
          <dgm:bulletEnabled val="1"/>
        </dgm:presLayoutVars>
      </dgm:prSet>
      <dgm:spPr/>
    </dgm:pt>
    <dgm:pt modelId="{A9363F6D-3BB4-4463-8134-2C6B58FE6F01}" type="pres">
      <dgm:prSet presAssocID="{A351133B-9402-422F-A417-693A440B60AA}" presName="sibTrans" presStyleLbl="sibTrans2D1" presStyleIdx="2" presStyleCnt="5"/>
      <dgm:spPr/>
    </dgm:pt>
    <dgm:pt modelId="{5A21E724-A745-46BD-98B3-1856A6B698C5}" type="pres">
      <dgm:prSet presAssocID="{A351133B-9402-422F-A417-693A440B60AA}" presName="connectorText" presStyleLbl="sibTrans2D1" presStyleIdx="2" presStyleCnt="5"/>
      <dgm:spPr/>
    </dgm:pt>
    <dgm:pt modelId="{87386A95-96F0-4574-A6CF-2BDFA328D9EE}" type="pres">
      <dgm:prSet presAssocID="{383D02AB-1FAF-4F36-BFC1-C78034C60000}" presName="node" presStyleLbl="node1" presStyleIdx="3" presStyleCnt="6">
        <dgm:presLayoutVars>
          <dgm:bulletEnabled val="1"/>
        </dgm:presLayoutVars>
      </dgm:prSet>
      <dgm:spPr/>
    </dgm:pt>
    <dgm:pt modelId="{F4F80862-3489-44F2-B2A6-FE85FB9F6EBB}" type="pres">
      <dgm:prSet presAssocID="{1C50EFD4-BEF2-43B5-9860-6385BB6BA6F0}" presName="sibTrans" presStyleLbl="sibTrans2D1" presStyleIdx="3" presStyleCnt="5"/>
      <dgm:spPr/>
    </dgm:pt>
    <dgm:pt modelId="{0B04B40C-614A-4161-B02D-3FEC7BCD529E}" type="pres">
      <dgm:prSet presAssocID="{1C50EFD4-BEF2-43B5-9860-6385BB6BA6F0}" presName="connectorText" presStyleLbl="sibTrans2D1" presStyleIdx="3" presStyleCnt="5"/>
      <dgm:spPr/>
    </dgm:pt>
    <dgm:pt modelId="{F454CD9E-7B41-4E42-847C-6FDB0F1533C0}" type="pres">
      <dgm:prSet presAssocID="{DAF846EE-4C5F-400B-98FF-571FF90869F4}" presName="node" presStyleLbl="node1" presStyleIdx="4" presStyleCnt="6">
        <dgm:presLayoutVars>
          <dgm:bulletEnabled val="1"/>
        </dgm:presLayoutVars>
      </dgm:prSet>
      <dgm:spPr/>
    </dgm:pt>
    <dgm:pt modelId="{75E29024-629E-46D9-BF0D-B1692F57FF4A}" type="pres">
      <dgm:prSet presAssocID="{405746B6-4B57-400F-B5D6-4006794BA30A}" presName="sibTrans" presStyleLbl="sibTrans2D1" presStyleIdx="4" presStyleCnt="5"/>
      <dgm:spPr/>
    </dgm:pt>
    <dgm:pt modelId="{A216E301-6227-4FC7-B2B5-97C7F29470B1}" type="pres">
      <dgm:prSet presAssocID="{405746B6-4B57-400F-B5D6-4006794BA30A}" presName="connectorText" presStyleLbl="sibTrans2D1" presStyleIdx="4" presStyleCnt="5"/>
      <dgm:spPr/>
    </dgm:pt>
    <dgm:pt modelId="{E709C8D9-9EEF-4F1A-AE49-F531AA13ACDE}" type="pres">
      <dgm:prSet presAssocID="{F3B42671-6B69-4941-86C7-E13B2D636197}" presName="node" presStyleLbl="node1" presStyleIdx="5" presStyleCnt="6">
        <dgm:presLayoutVars>
          <dgm:bulletEnabled val="1"/>
        </dgm:presLayoutVars>
      </dgm:prSet>
      <dgm:spPr/>
    </dgm:pt>
  </dgm:ptLst>
  <dgm:cxnLst>
    <dgm:cxn modelId="{07E8276D-5821-4C14-A4AB-B8B10E2EEF48}" type="presOf" srcId="{54382F64-3F53-4DC4-8509-5A9D2A4D46BC}" destId="{0498BF65-0F09-4EEB-8D55-4297296D8FAF}" srcOrd="0" destOrd="0" presId="urn:microsoft.com/office/officeart/2005/8/layout/process5"/>
    <dgm:cxn modelId="{855B1A91-37BE-47D3-9C4B-1CC7D98D7F48}" type="presOf" srcId="{A351133B-9402-422F-A417-693A440B60AA}" destId="{A9363F6D-3BB4-4463-8134-2C6B58FE6F01}" srcOrd="0" destOrd="0" presId="urn:microsoft.com/office/officeart/2005/8/layout/process5"/>
    <dgm:cxn modelId="{F92E42F7-F2BC-4D50-8D60-79CFFBD27F93}" type="presOf" srcId="{F3B42671-6B69-4941-86C7-E13B2D636197}" destId="{E709C8D9-9EEF-4F1A-AE49-F531AA13ACDE}" srcOrd="0" destOrd="0" presId="urn:microsoft.com/office/officeart/2005/8/layout/process5"/>
    <dgm:cxn modelId="{39A7641A-FC99-4BAB-B564-D3AC2F5ADACE}" type="presOf" srcId="{1C50EFD4-BEF2-43B5-9860-6385BB6BA6F0}" destId="{0B04B40C-614A-4161-B02D-3FEC7BCD529E}" srcOrd="1" destOrd="0" presId="urn:microsoft.com/office/officeart/2005/8/layout/process5"/>
    <dgm:cxn modelId="{06AAE08B-9AAB-439E-9EF0-BA1A0C0A099F}" type="presOf" srcId="{405746B6-4B57-400F-B5D6-4006794BA30A}" destId="{A216E301-6227-4FC7-B2B5-97C7F29470B1}" srcOrd="1" destOrd="0" presId="urn:microsoft.com/office/officeart/2005/8/layout/process5"/>
    <dgm:cxn modelId="{D67E37D7-9F2C-4B50-888C-1568F9675F88}" type="presOf" srcId="{F1B55471-42E6-4378-90A4-705CE489B35B}" destId="{A85139A4-BD87-444E-BAE0-87D29F2978D1}" srcOrd="0" destOrd="0" presId="urn:microsoft.com/office/officeart/2005/8/layout/process5"/>
    <dgm:cxn modelId="{0EC6C4C8-92EC-456F-B68D-F58D09D1972B}" srcId="{F66BD11D-0EEE-4B8C-98DB-3D48623D75CE}" destId="{F1B55471-42E6-4378-90A4-705CE489B35B}" srcOrd="1" destOrd="0" parTransId="{CD8807BE-33BA-4B61-8502-B49D46D9A4F5}" sibTransId="{54382F64-3F53-4DC4-8509-5A9D2A4D46BC}"/>
    <dgm:cxn modelId="{115E6536-9111-4CA2-B368-87B26949F529}" srcId="{F66BD11D-0EEE-4B8C-98DB-3D48623D75CE}" destId="{DAF846EE-4C5F-400B-98FF-571FF90869F4}" srcOrd="4" destOrd="0" parTransId="{6FAE7FA8-CE19-49DA-96D9-3CDE3FD47520}" sibTransId="{405746B6-4B57-400F-B5D6-4006794BA30A}"/>
    <dgm:cxn modelId="{34AA5B12-2377-434A-A8CE-025B8A417DCE}" type="presOf" srcId="{405746B6-4B57-400F-B5D6-4006794BA30A}" destId="{75E29024-629E-46D9-BF0D-B1692F57FF4A}" srcOrd="0" destOrd="0" presId="urn:microsoft.com/office/officeart/2005/8/layout/process5"/>
    <dgm:cxn modelId="{026C3285-347B-4EE8-8031-34F0FEE19172}" type="presOf" srcId="{383D02AB-1FAF-4F36-BFC1-C78034C60000}" destId="{87386A95-96F0-4574-A6CF-2BDFA328D9EE}" srcOrd="0" destOrd="0" presId="urn:microsoft.com/office/officeart/2005/8/layout/process5"/>
    <dgm:cxn modelId="{8E69F2CF-FBEC-4B6C-A555-27C7F8F8FCAF}" srcId="{F66BD11D-0EEE-4B8C-98DB-3D48623D75CE}" destId="{252EF6B5-AD72-4843-9C40-73ADB37EC2C8}" srcOrd="2" destOrd="0" parTransId="{113EB86A-4A63-463E-A979-820CCA82812A}" sibTransId="{A351133B-9402-422F-A417-693A440B60AA}"/>
    <dgm:cxn modelId="{B09D0C6A-9032-420E-96BE-AE2358D9CB9F}" type="presOf" srcId="{33D3194D-0FC6-44F1-88A4-292063CC0845}" destId="{9DEE0883-4DCF-486B-B7C5-835BF484226E}" srcOrd="1" destOrd="0" presId="urn:microsoft.com/office/officeart/2005/8/layout/process5"/>
    <dgm:cxn modelId="{2064A2A7-F970-48A4-AEFC-2963AF911EA4}" type="presOf" srcId="{A351133B-9402-422F-A417-693A440B60AA}" destId="{5A21E724-A745-46BD-98B3-1856A6B698C5}" srcOrd="1" destOrd="0" presId="urn:microsoft.com/office/officeart/2005/8/layout/process5"/>
    <dgm:cxn modelId="{78BB45FF-4348-4640-99C9-66369A527B93}" type="presOf" srcId="{F66BD11D-0EEE-4B8C-98DB-3D48623D75CE}" destId="{A60CF026-AD8D-469B-B397-B36981D0B830}" srcOrd="0" destOrd="0" presId="urn:microsoft.com/office/officeart/2005/8/layout/process5"/>
    <dgm:cxn modelId="{E0F674A5-0E48-4DF6-B28D-340D7FFD8622}" type="presOf" srcId="{F8C8CE29-36CE-484B-8675-7242E7A354AD}" destId="{60CDEB76-25CF-4040-B58C-4139047AF89F}" srcOrd="0" destOrd="0" presId="urn:microsoft.com/office/officeart/2005/8/layout/process5"/>
    <dgm:cxn modelId="{5299BB1D-3D09-46B4-9FFB-B727BD433D2C}" type="presOf" srcId="{1C50EFD4-BEF2-43B5-9860-6385BB6BA6F0}" destId="{F4F80862-3489-44F2-B2A6-FE85FB9F6EBB}" srcOrd="0" destOrd="0" presId="urn:microsoft.com/office/officeart/2005/8/layout/process5"/>
    <dgm:cxn modelId="{2B87B318-5CF5-4248-9068-4333DE6666CC}" type="presOf" srcId="{54382F64-3F53-4DC4-8509-5A9D2A4D46BC}" destId="{BDA835D7-86C3-4628-8885-D053873B0CB7}" srcOrd="1" destOrd="0" presId="urn:microsoft.com/office/officeart/2005/8/layout/process5"/>
    <dgm:cxn modelId="{0124806D-284D-40A7-920E-A27C6DFAEE25}" type="presOf" srcId="{252EF6B5-AD72-4843-9C40-73ADB37EC2C8}" destId="{FE04D451-90DB-4AA4-B60A-74427DA7D188}" srcOrd="0" destOrd="0" presId="urn:microsoft.com/office/officeart/2005/8/layout/process5"/>
    <dgm:cxn modelId="{8849D806-8FE1-4BC0-940F-FE1878AD6EFC}" srcId="{F66BD11D-0EEE-4B8C-98DB-3D48623D75CE}" destId="{383D02AB-1FAF-4F36-BFC1-C78034C60000}" srcOrd="3" destOrd="0" parTransId="{7E4E21D6-4A2B-45D4-AE8C-5772AEDF75DA}" sibTransId="{1C50EFD4-BEF2-43B5-9860-6385BB6BA6F0}"/>
    <dgm:cxn modelId="{73B14938-A943-4FAC-A76B-E399A8D23AAC}" type="presOf" srcId="{33D3194D-0FC6-44F1-88A4-292063CC0845}" destId="{DD0CFA0E-DC92-4863-B258-CCF692BD2816}" srcOrd="0" destOrd="0" presId="urn:microsoft.com/office/officeart/2005/8/layout/process5"/>
    <dgm:cxn modelId="{B1BF9FF3-25D8-404A-9D52-F3CF71F749FF}" srcId="{F66BD11D-0EEE-4B8C-98DB-3D48623D75CE}" destId="{F3B42671-6B69-4941-86C7-E13B2D636197}" srcOrd="5" destOrd="0" parTransId="{1C47B803-8D8B-4C46-ACAD-A16D0C7384C6}" sibTransId="{5AAD0CDD-81B8-4668-AE35-E7714F270290}"/>
    <dgm:cxn modelId="{B6D8EB70-5D7A-4766-8079-4890715EA5EC}" type="presOf" srcId="{DAF846EE-4C5F-400B-98FF-571FF90869F4}" destId="{F454CD9E-7B41-4E42-847C-6FDB0F1533C0}" srcOrd="0" destOrd="0" presId="urn:microsoft.com/office/officeart/2005/8/layout/process5"/>
    <dgm:cxn modelId="{3620D26A-12D9-4A85-853E-296BBF436F24}" srcId="{F66BD11D-0EEE-4B8C-98DB-3D48623D75CE}" destId="{F8C8CE29-36CE-484B-8675-7242E7A354AD}" srcOrd="0" destOrd="0" parTransId="{BE50A311-7F19-4D37-ABD3-07D0FE128ADE}" sibTransId="{33D3194D-0FC6-44F1-88A4-292063CC0845}"/>
    <dgm:cxn modelId="{2A2DD3AD-F562-47FF-B293-4E87E8CE4BF0}" type="presParOf" srcId="{A60CF026-AD8D-469B-B397-B36981D0B830}" destId="{60CDEB76-25CF-4040-B58C-4139047AF89F}" srcOrd="0" destOrd="0" presId="urn:microsoft.com/office/officeart/2005/8/layout/process5"/>
    <dgm:cxn modelId="{BA11BA72-948A-424B-B1FB-62DFCA6B715D}" type="presParOf" srcId="{A60CF026-AD8D-469B-B397-B36981D0B830}" destId="{DD0CFA0E-DC92-4863-B258-CCF692BD2816}" srcOrd="1" destOrd="0" presId="urn:microsoft.com/office/officeart/2005/8/layout/process5"/>
    <dgm:cxn modelId="{89F2517E-1347-426A-9228-B163C393EE67}" type="presParOf" srcId="{DD0CFA0E-DC92-4863-B258-CCF692BD2816}" destId="{9DEE0883-4DCF-486B-B7C5-835BF484226E}" srcOrd="0" destOrd="0" presId="urn:microsoft.com/office/officeart/2005/8/layout/process5"/>
    <dgm:cxn modelId="{1B99B4D4-1038-4A89-AF97-6081B47D03DF}" type="presParOf" srcId="{A60CF026-AD8D-469B-B397-B36981D0B830}" destId="{A85139A4-BD87-444E-BAE0-87D29F2978D1}" srcOrd="2" destOrd="0" presId="urn:microsoft.com/office/officeart/2005/8/layout/process5"/>
    <dgm:cxn modelId="{FDCF8650-92B0-4788-9361-0748D3D2B14C}" type="presParOf" srcId="{A60CF026-AD8D-469B-B397-B36981D0B830}" destId="{0498BF65-0F09-4EEB-8D55-4297296D8FAF}" srcOrd="3" destOrd="0" presId="urn:microsoft.com/office/officeart/2005/8/layout/process5"/>
    <dgm:cxn modelId="{3FC1F36A-4178-459D-9A81-B9696D2CDECF}" type="presParOf" srcId="{0498BF65-0F09-4EEB-8D55-4297296D8FAF}" destId="{BDA835D7-86C3-4628-8885-D053873B0CB7}" srcOrd="0" destOrd="0" presId="urn:microsoft.com/office/officeart/2005/8/layout/process5"/>
    <dgm:cxn modelId="{22EBB9E7-4232-4DAE-B5D2-3998717652DD}" type="presParOf" srcId="{A60CF026-AD8D-469B-B397-B36981D0B830}" destId="{FE04D451-90DB-4AA4-B60A-74427DA7D188}" srcOrd="4" destOrd="0" presId="urn:microsoft.com/office/officeart/2005/8/layout/process5"/>
    <dgm:cxn modelId="{3B907EBE-8DF1-4E2C-8F0A-F46E48B02211}" type="presParOf" srcId="{A60CF026-AD8D-469B-B397-B36981D0B830}" destId="{A9363F6D-3BB4-4463-8134-2C6B58FE6F01}" srcOrd="5" destOrd="0" presId="urn:microsoft.com/office/officeart/2005/8/layout/process5"/>
    <dgm:cxn modelId="{398B7418-937B-4EDD-811C-5DC944D59DAB}" type="presParOf" srcId="{A9363F6D-3BB4-4463-8134-2C6B58FE6F01}" destId="{5A21E724-A745-46BD-98B3-1856A6B698C5}" srcOrd="0" destOrd="0" presId="urn:microsoft.com/office/officeart/2005/8/layout/process5"/>
    <dgm:cxn modelId="{D4DDFE35-02D0-44BC-9617-4F10664850E6}" type="presParOf" srcId="{A60CF026-AD8D-469B-B397-B36981D0B830}" destId="{87386A95-96F0-4574-A6CF-2BDFA328D9EE}" srcOrd="6" destOrd="0" presId="urn:microsoft.com/office/officeart/2005/8/layout/process5"/>
    <dgm:cxn modelId="{D3C4328A-C6FE-4EDA-B68E-23D8988FD2D4}" type="presParOf" srcId="{A60CF026-AD8D-469B-B397-B36981D0B830}" destId="{F4F80862-3489-44F2-B2A6-FE85FB9F6EBB}" srcOrd="7" destOrd="0" presId="urn:microsoft.com/office/officeart/2005/8/layout/process5"/>
    <dgm:cxn modelId="{E1815A32-B8C5-4125-AF99-63AB67923262}" type="presParOf" srcId="{F4F80862-3489-44F2-B2A6-FE85FB9F6EBB}" destId="{0B04B40C-614A-4161-B02D-3FEC7BCD529E}" srcOrd="0" destOrd="0" presId="urn:microsoft.com/office/officeart/2005/8/layout/process5"/>
    <dgm:cxn modelId="{791470F3-6A1E-4F24-8822-081DB22B499F}" type="presParOf" srcId="{A60CF026-AD8D-469B-B397-B36981D0B830}" destId="{F454CD9E-7B41-4E42-847C-6FDB0F1533C0}" srcOrd="8" destOrd="0" presId="urn:microsoft.com/office/officeart/2005/8/layout/process5"/>
    <dgm:cxn modelId="{129C93FD-5595-42EA-A420-E347C94E0E15}" type="presParOf" srcId="{A60CF026-AD8D-469B-B397-B36981D0B830}" destId="{75E29024-629E-46D9-BF0D-B1692F57FF4A}" srcOrd="9" destOrd="0" presId="urn:microsoft.com/office/officeart/2005/8/layout/process5"/>
    <dgm:cxn modelId="{B335A5D1-0A2B-4DDB-AAD6-D764C3F70972}" type="presParOf" srcId="{75E29024-629E-46D9-BF0D-B1692F57FF4A}" destId="{A216E301-6227-4FC7-B2B5-97C7F29470B1}" srcOrd="0" destOrd="0" presId="urn:microsoft.com/office/officeart/2005/8/layout/process5"/>
    <dgm:cxn modelId="{BB398DB4-F172-416D-A34E-41B10E471540}" type="presParOf" srcId="{A60CF026-AD8D-469B-B397-B36981D0B830}" destId="{E709C8D9-9EEF-4F1A-AE49-F531AA13ACDE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6B781-C916-4A89-BE74-53C9E5CED5FE}">
      <dsp:nvSpPr>
        <dsp:cNvPr id="0" name=""/>
        <dsp:cNvSpPr/>
      </dsp:nvSpPr>
      <dsp:spPr>
        <a:xfrm>
          <a:off x="432511" y="362102"/>
          <a:ext cx="1649577" cy="1649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5B42FDB5-183F-450E-B9DA-86F8C4BACF85}">
      <dsp:nvSpPr>
        <dsp:cNvPr id="0" name=""/>
        <dsp:cNvSpPr/>
      </dsp:nvSpPr>
      <dsp:spPr>
        <a:xfrm>
          <a:off x="1257300" y="362102"/>
          <a:ext cx="8801099" cy="164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smtClean="0"/>
            <a:t>Ön İşlemci Komutları</a:t>
          </a:r>
          <a:endParaRPr lang="tr-TR" sz="5400" kern="1200" dirty="0"/>
        </a:p>
      </dsp:txBody>
      <dsp:txXfrm>
        <a:off x="1257300" y="362102"/>
        <a:ext cx="8801099" cy="1649577"/>
      </dsp:txXfrm>
    </dsp:sp>
    <dsp:sp modelId="{E8140E1A-AD84-4E26-9F6E-6D0431FFFADF}">
      <dsp:nvSpPr>
        <dsp:cNvPr id="0" name=""/>
        <dsp:cNvSpPr/>
      </dsp:nvSpPr>
      <dsp:spPr>
        <a:xfrm>
          <a:off x="432511" y="2011680"/>
          <a:ext cx="1649577" cy="1649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A885FC1-DF97-451D-8E37-A1C9C9C6C39E}">
      <dsp:nvSpPr>
        <dsp:cNvPr id="0" name=""/>
        <dsp:cNvSpPr/>
      </dsp:nvSpPr>
      <dsp:spPr>
        <a:xfrm>
          <a:off x="1257300" y="2011680"/>
          <a:ext cx="8801099" cy="164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smtClean="0"/>
            <a:t>CCS C Yerleşik Fonksiyonları (Built-in Functions)</a:t>
          </a:r>
          <a:endParaRPr lang="tr-TR" sz="5400" kern="1200"/>
        </a:p>
      </dsp:txBody>
      <dsp:txXfrm>
        <a:off x="1257300" y="2011680"/>
        <a:ext cx="8801099" cy="1649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DEB76-25CF-4040-B58C-4139047AF89F}">
      <dsp:nvSpPr>
        <dsp:cNvPr id="0" name=""/>
        <dsp:cNvSpPr/>
      </dsp:nvSpPr>
      <dsp:spPr>
        <a:xfrm>
          <a:off x="251459" y="0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Programlarınız yazılırken genel bir sıra takip etmeniz gerekmektedir</a:t>
          </a:r>
          <a:endParaRPr lang="tr-TR" sz="1700" kern="1200" dirty="0"/>
        </a:p>
      </dsp:txBody>
      <dsp:txXfrm>
        <a:off x="295649" y="44190"/>
        <a:ext cx="2426220" cy="1420380"/>
      </dsp:txXfrm>
    </dsp:sp>
    <dsp:sp modelId="{DD0CFA0E-DC92-4863-B258-CCF692BD2816}">
      <dsp:nvSpPr>
        <dsp:cNvPr id="0" name=""/>
        <dsp:cNvSpPr/>
      </dsp:nvSpPr>
      <dsp:spPr>
        <a:xfrm>
          <a:off x="2987344" y="442569"/>
          <a:ext cx="533095" cy="623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2987344" y="567293"/>
        <a:ext cx="373167" cy="374172"/>
      </dsp:txXfrm>
    </dsp:sp>
    <dsp:sp modelId="{A85139A4-BD87-444E-BAE0-87D29F2978D1}">
      <dsp:nvSpPr>
        <dsp:cNvPr id="0" name=""/>
        <dsp:cNvSpPr/>
      </dsp:nvSpPr>
      <dsp:spPr>
        <a:xfrm>
          <a:off x="3771899" y="0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Başlık (</a:t>
          </a:r>
          <a:r>
            <a:rPr lang="tr-TR" sz="1700" kern="1200" dirty="0" err="1" smtClean="0"/>
            <a:t>Header</a:t>
          </a:r>
          <a:r>
            <a:rPr lang="tr-TR" sz="1700" kern="1200" dirty="0" smtClean="0"/>
            <a:t>) ve kütüphane dosyalarının tanıtılması, konfigürasyon tanımlamalarının belirtilmesi</a:t>
          </a:r>
          <a:endParaRPr lang="tr-TR" sz="1700" kern="1200" dirty="0"/>
        </a:p>
      </dsp:txBody>
      <dsp:txXfrm>
        <a:off x="3816089" y="44190"/>
        <a:ext cx="2426220" cy="1420380"/>
      </dsp:txXfrm>
    </dsp:sp>
    <dsp:sp modelId="{0498BF65-0F09-4EEB-8D55-4297296D8FAF}">
      <dsp:nvSpPr>
        <dsp:cNvPr id="0" name=""/>
        <dsp:cNvSpPr/>
      </dsp:nvSpPr>
      <dsp:spPr>
        <a:xfrm>
          <a:off x="6507784" y="442569"/>
          <a:ext cx="533095" cy="623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6507784" y="567293"/>
        <a:ext cx="373167" cy="374172"/>
      </dsp:txXfrm>
    </dsp:sp>
    <dsp:sp modelId="{FE04D451-90DB-4AA4-B60A-74427DA7D188}">
      <dsp:nvSpPr>
        <dsp:cNvPr id="0" name=""/>
        <dsp:cNvSpPr/>
      </dsp:nvSpPr>
      <dsp:spPr>
        <a:xfrm>
          <a:off x="7292340" y="0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Genel (Global) değişkenler ile sabitlerin tanımlanması</a:t>
          </a:r>
          <a:endParaRPr lang="tr-TR" sz="1700" kern="1200" dirty="0"/>
        </a:p>
      </dsp:txBody>
      <dsp:txXfrm>
        <a:off x="7336530" y="44190"/>
        <a:ext cx="2426220" cy="1420380"/>
      </dsp:txXfrm>
    </dsp:sp>
    <dsp:sp modelId="{A9363F6D-3BB4-4463-8134-2C6B58FE6F01}">
      <dsp:nvSpPr>
        <dsp:cNvPr id="0" name=""/>
        <dsp:cNvSpPr/>
      </dsp:nvSpPr>
      <dsp:spPr>
        <a:xfrm rot="5400000">
          <a:off x="8283092" y="1684781"/>
          <a:ext cx="533095" cy="623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-5400000">
        <a:off x="8362554" y="1730043"/>
        <a:ext cx="374172" cy="373167"/>
      </dsp:txXfrm>
    </dsp:sp>
    <dsp:sp modelId="{87386A95-96F0-4574-A6CF-2BDFA328D9EE}">
      <dsp:nvSpPr>
        <dsp:cNvPr id="0" name=""/>
        <dsp:cNvSpPr/>
      </dsp:nvSpPr>
      <dsp:spPr>
        <a:xfrm>
          <a:off x="7292340" y="2514599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Varsa kullanılan kesme fonksiyonu tanımlamaları</a:t>
          </a:r>
          <a:endParaRPr lang="tr-TR" sz="1700" kern="1200" dirty="0"/>
        </a:p>
      </dsp:txBody>
      <dsp:txXfrm>
        <a:off x="7336530" y="2558789"/>
        <a:ext cx="2426220" cy="1420380"/>
      </dsp:txXfrm>
    </dsp:sp>
    <dsp:sp modelId="{F4F80862-3489-44F2-B2A6-FE85FB9F6EBB}">
      <dsp:nvSpPr>
        <dsp:cNvPr id="0" name=""/>
        <dsp:cNvSpPr/>
      </dsp:nvSpPr>
      <dsp:spPr>
        <a:xfrm rot="10800000">
          <a:off x="6537960" y="2957169"/>
          <a:ext cx="533095" cy="623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6697888" y="3081893"/>
        <a:ext cx="373167" cy="374172"/>
      </dsp:txXfrm>
    </dsp:sp>
    <dsp:sp modelId="{F454CD9E-7B41-4E42-847C-6FDB0F1533C0}">
      <dsp:nvSpPr>
        <dsp:cNvPr id="0" name=""/>
        <dsp:cNvSpPr/>
      </dsp:nvSpPr>
      <dsp:spPr>
        <a:xfrm>
          <a:off x="3771899" y="2514599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Varsa kullanıcı tarafından tanımlanan </a:t>
          </a:r>
          <a:r>
            <a:rPr lang="tr-TR" sz="1700" kern="1200" dirty="0" err="1" smtClean="0"/>
            <a:t>fonskiyonlar</a:t>
          </a:r>
          <a:r>
            <a:rPr lang="tr-TR" sz="1700" kern="1200" dirty="0" smtClean="0"/>
            <a:t> (alt programlar)</a:t>
          </a:r>
          <a:endParaRPr lang="tr-TR" sz="1700" kern="1200" dirty="0"/>
        </a:p>
      </dsp:txBody>
      <dsp:txXfrm>
        <a:off x="3816089" y="2558789"/>
        <a:ext cx="2426220" cy="1420380"/>
      </dsp:txXfrm>
    </dsp:sp>
    <dsp:sp modelId="{75E29024-629E-46D9-BF0D-B1692F57FF4A}">
      <dsp:nvSpPr>
        <dsp:cNvPr id="0" name=""/>
        <dsp:cNvSpPr/>
      </dsp:nvSpPr>
      <dsp:spPr>
        <a:xfrm rot="10800000">
          <a:off x="3017519" y="2957169"/>
          <a:ext cx="533095" cy="623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3177447" y="3081893"/>
        <a:ext cx="373167" cy="374172"/>
      </dsp:txXfrm>
    </dsp:sp>
    <dsp:sp modelId="{E709C8D9-9EEF-4F1A-AE49-F531AA13ACDE}">
      <dsp:nvSpPr>
        <dsp:cNvPr id="0" name=""/>
        <dsp:cNvSpPr/>
      </dsp:nvSpPr>
      <dsp:spPr>
        <a:xfrm>
          <a:off x="251459" y="2514599"/>
          <a:ext cx="2514600" cy="1508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Ana program fonksiyonu</a:t>
          </a:r>
          <a:endParaRPr lang="tr-TR" sz="1700" kern="1200" dirty="0"/>
        </a:p>
      </dsp:txBody>
      <dsp:txXfrm>
        <a:off x="295649" y="2558789"/>
        <a:ext cx="2426220" cy="1420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ccsinfo.com/downloads.php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CCS C Derleyicisi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NBP246 MİKRODENETLEYİCİLER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Derleyicisi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CCS-C , “</a:t>
            </a:r>
            <a:r>
              <a:rPr lang="tr-TR" dirty="0" err="1"/>
              <a:t>Custom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 Services” </a:t>
            </a:r>
            <a:r>
              <a:rPr lang="tr-TR" dirty="0" smtClean="0"/>
              <a:t>tarafından </a:t>
            </a:r>
            <a:r>
              <a:rPr lang="tr-TR" dirty="0"/>
              <a:t>PIC Mikro Denetleyicileri </a:t>
            </a:r>
            <a:r>
              <a:rPr lang="tr-TR" dirty="0" smtClean="0"/>
              <a:t>adına geliştirilmiş bir C </a:t>
            </a:r>
            <a:r>
              <a:rPr lang="tr-TR" dirty="0"/>
              <a:t>derleyicisidir. </a:t>
            </a:r>
            <a:endParaRPr lang="tr-TR" dirty="0" smtClean="0"/>
          </a:p>
          <a:p>
            <a:r>
              <a:rPr lang="tr-TR" dirty="0" smtClean="0"/>
              <a:t>İçerisinde;</a:t>
            </a:r>
          </a:p>
          <a:p>
            <a:r>
              <a:rPr lang="tr-TR" dirty="0" smtClean="0"/>
              <a:t>- Standart </a:t>
            </a:r>
            <a:r>
              <a:rPr lang="tr-TR" dirty="0"/>
              <a:t>C operatörleri </a:t>
            </a:r>
            <a:endParaRPr lang="tr-TR" dirty="0" smtClean="0"/>
          </a:p>
          <a:p>
            <a:r>
              <a:rPr lang="tr-TR" dirty="0" smtClean="0"/>
              <a:t>- </a:t>
            </a:r>
            <a:r>
              <a:rPr lang="tr-TR" dirty="0" err="1" smtClean="0"/>
              <a:t>PIC’lere</a:t>
            </a:r>
            <a:r>
              <a:rPr lang="tr-TR" dirty="0" smtClean="0"/>
              <a:t> </a:t>
            </a:r>
            <a:r>
              <a:rPr lang="tr-TR" dirty="0"/>
              <a:t>özel dahili kütüphaneler </a:t>
            </a:r>
            <a:r>
              <a:rPr lang="tr-TR" dirty="0" smtClean="0"/>
              <a:t>ve 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Önişlemci</a:t>
            </a:r>
            <a:r>
              <a:rPr lang="tr-TR" dirty="0" smtClean="0"/>
              <a:t> direktifleri </a:t>
            </a:r>
          </a:p>
          <a:p>
            <a:r>
              <a:rPr lang="tr-TR" dirty="0" smtClean="0"/>
              <a:t>bulunmaktadır. Ayrıca pek çok donanım için tasarlanmış hazır kodları da vardır.</a:t>
            </a:r>
          </a:p>
          <a:p>
            <a:r>
              <a:rPr lang="tr-TR" dirty="0" smtClean="0"/>
              <a:t>MPLAB programı içerisine gömülebilmektedir. </a:t>
            </a:r>
          </a:p>
          <a:p>
            <a:r>
              <a:rPr lang="tr-TR" dirty="0" err="1" smtClean="0"/>
              <a:t>Arayüzü</a:t>
            </a:r>
            <a:r>
              <a:rPr lang="tr-TR" dirty="0" smtClean="0"/>
              <a:t> ile program yazma, derleme ve hata </a:t>
            </a:r>
            <a:r>
              <a:rPr lang="tr-TR" dirty="0"/>
              <a:t>ayıklama </a:t>
            </a:r>
            <a:r>
              <a:rPr lang="tr-TR" dirty="0" smtClean="0"/>
              <a:t>işlemleri yapılabilmektedir.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792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Demo Programının Kurulması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Programı kurmak için aşağıdaki linkten faydalanabilirsiniz:</a:t>
            </a:r>
          </a:p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www.ccsinfo.com/downloads.php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2395538"/>
            <a:ext cx="3429000" cy="2924175"/>
          </a:xfrm>
        </p:spPr>
      </p:pic>
      <p:cxnSp>
        <p:nvCxnSpPr>
          <p:cNvPr id="10" name="Düz Ok Bağlayıcısı 9"/>
          <p:cNvCxnSpPr>
            <a:stCxn id="6" idx="1"/>
          </p:cNvCxnSpPr>
          <p:nvPr/>
        </p:nvCxnSpPr>
        <p:spPr>
          <a:xfrm flipH="1" flipV="1">
            <a:off x="5374257" y="2838091"/>
            <a:ext cx="1598043" cy="1019535"/>
          </a:xfrm>
          <a:prstGeom prst="straightConnector1">
            <a:avLst/>
          </a:prstGeom>
          <a:ln w="28575">
            <a:solidFill>
              <a:srgbClr val="2047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56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Derleyici Menüleri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6963" y="2318089"/>
            <a:ext cx="4938712" cy="3079073"/>
          </a:xfrm>
          <a:prstGeom prst="rect">
            <a:avLst/>
          </a:prstGeom>
        </p:spPr>
      </p:pic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ln>
            <a:solidFill>
              <a:srgbClr val="204788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- Proje</a:t>
            </a:r>
          </a:p>
          <a:p>
            <a:r>
              <a:rPr lang="tr-TR" dirty="0" smtClean="0"/>
              <a:t>- Düzen</a:t>
            </a:r>
          </a:p>
          <a:p>
            <a:r>
              <a:rPr lang="tr-TR" dirty="0" smtClean="0"/>
              <a:t>- Arama</a:t>
            </a:r>
          </a:p>
          <a:p>
            <a:r>
              <a:rPr lang="tr-TR" dirty="0" smtClean="0"/>
              <a:t>- Seçenekler</a:t>
            </a:r>
          </a:p>
          <a:p>
            <a:r>
              <a:rPr lang="tr-TR" dirty="0" smtClean="0"/>
              <a:t>- Derleme</a:t>
            </a:r>
          </a:p>
          <a:p>
            <a:r>
              <a:rPr lang="tr-TR" dirty="0" smtClean="0"/>
              <a:t>- Görünüm</a:t>
            </a:r>
          </a:p>
          <a:p>
            <a:r>
              <a:rPr lang="tr-TR" dirty="0" smtClean="0"/>
              <a:t>- Araçlar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Debug</a:t>
            </a:r>
            <a:endParaRPr lang="tr-TR" dirty="0" smtClean="0"/>
          </a:p>
          <a:p>
            <a:r>
              <a:rPr lang="tr-TR" dirty="0" smtClean="0"/>
              <a:t>- Belge</a:t>
            </a:r>
          </a:p>
          <a:p>
            <a:r>
              <a:rPr lang="tr-TR" dirty="0" smtClean="0"/>
              <a:t>- Kullanıcı Araç Çubuğu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9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Komut Seti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78626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6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Ön İşlemci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Standart C (#IF, #DEFINE vb.)</a:t>
            </a:r>
          </a:p>
          <a:p>
            <a:r>
              <a:rPr lang="tr-TR" dirty="0"/>
              <a:t>- Fonksiyon </a:t>
            </a:r>
            <a:r>
              <a:rPr lang="tr-TR" dirty="0" err="1"/>
              <a:t>Nitelendirici</a:t>
            </a:r>
            <a:r>
              <a:rPr lang="tr-TR" dirty="0"/>
              <a:t> (#INLINE, #</a:t>
            </a:r>
            <a:r>
              <a:rPr lang="tr-TR" dirty="0" err="1"/>
              <a:t>INT_xxx</a:t>
            </a:r>
            <a:r>
              <a:rPr lang="tr-TR" dirty="0"/>
              <a:t> vb.)</a:t>
            </a:r>
          </a:p>
          <a:p>
            <a:r>
              <a:rPr lang="tr-TR" dirty="0"/>
              <a:t>- Önceden Tanımlanmış Sabitler (_DATE_,_LINE_ vb.)</a:t>
            </a:r>
          </a:p>
          <a:p>
            <a:r>
              <a:rPr lang="tr-TR" dirty="0"/>
              <a:t>- RTOS (#TASK, #USE RTOS)</a:t>
            </a:r>
          </a:p>
          <a:p>
            <a:r>
              <a:rPr lang="tr-TR" dirty="0"/>
              <a:t>- Denetleyici Tanımlama Komutları ( #DEVICE, #ID "dosya ismi" vb.)</a:t>
            </a:r>
          </a:p>
          <a:p>
            <a:r>
              <a:rPr lang="tr-TR" dirty="0"/>
              <a:t>- Yerleşik Kütüphaneler (#USE DELAY, #USE FIXED_IO vb.)</a:t>
            </a:r>
          </a:p>
          <a:p>
            <a:r>
              <a:rPr lang="tr-TR" dirty="0"/>
              <a:t>- Hafıza Kontrol Komutları (#ASM, #ENDASM vb.)</a:t>
            </a:r>
          </a:p>
          <a:p>
            <a:r>
              <a:rPr lang="tr-TR" dirty="0"/>
              <a:t>- Derleyici Kontrol Komutları (#CASE, #IMPORT vb.)</a:t>
            </a:r>
          </a:p>
          <a:p>
            <a:r>
              <a:rPr lang="tr-TR" dirty="0"/>
              <a:t>- Bağlayıcı Komutları (#IMPORT, #EXPORT, #BUILD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744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Yerleşik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Standart C Karakter ve </a:t>
            </a:r>
            <a:r>
              <a:rPr lang="tr-TR" dirty="0" err="1" smtClean="0"/>
              <a:t>String</a:t>
            </a:r>
            <a:r>
              <a:rPr lang="tr-TR" dirty="0" smtClean="0"/>
              <a:t> Fonksiyonları</a:t>
            </a:r>
          </a:p>
          <a:p>
            <a:r>
              <a:rPr lang="tr-TR" dirty="0" smtClean="0"/>
              <a:t>- </a:t>
            </a:r>
            <a:r>
              <a:rPr lang="tr-TR" dirty="0"/>
              <a:t>Standart C </a:t>
            </a:r>
            <a:r>
              <a:rPr lang="tr-TR" dirty="0" smtClean="0"/>
              <a:t>Matematik Fonksiyonları</a:t>
            </a:r>
          </a:p>
          <a:p>
            <a:r>
              <a:rPr lang="tr-TR" dirty="0" smtClean="0"/>
              <a:t>- </a:t>
            </a:r>
            <a:r>
              <a:rPr lang="tr-TR" dirty="0"/>
              <a:t>Standart C </a:t>
            </a:r>
            <a:r>
              <a:rPr lang="tr-TR" dirty="0" smtClean="0"/>
              <a:t>Hafıza Fonksiyonları</a:t>
            </a:r>
          </a:p>
          <a:p>
            <a:r>
              <a:rPr lang="tr-TR" dirty="0" smtClean="0"/>
              <a:t>- </a:t>
            </a:r>
            <a:r>
              <a:rPr lang="tr-TR" dirty="0"/>
              <a:t>Standart C </a:t>
            </a:r>
            <a:r>
              <a:rPr lang="tr-TR" dirty="0" smtClean="0"/>
              <a:t>Özel Fonksiyonlar</a:t>
            </a:r>
          </a:p>
          <a:p>
            <a:r>
              <a:rPr lang="tr-TR" dirty="0" smtClean="0"/>
              <a:t>- Giriş/Çıkış Fonksiyonları</a:t>
            </a:r>
          </a:p>
          <a:p>
            <a:r>
              <a:rPr lang="tr-TR" dirty="0" smtClean="0"/>
              <a:t>- Bit/</a:t>
            </a:r>
            <a:r>
              <a:rPr lang="tr-TR" dirty="0" err="1" smtClean="0"/>
              <a:t>Byte</a:t>
            </a:r>
            <a:r>
              <a:rPr lang="tr-TR" dirty="0" smtClean="0"/>
              <a:t> İşleme Fonksiyonları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Mikrodenetleyici</a:t>
            </a:r>
            <a:r>
              <a:rPr lang="tr-TR" dirty="0" smtClean="0"/>
              <a:t> Kontrol Fonksiyonları</a:t>
            </a:r>
          </a:p>
          <a:p>
            <a:r>
              <a:rPr lang="tr-TR" dirty="0" smtClean="0"/>
              <a:t>- Gecikme Fonksiyonları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- RS232 Seri İletişim Fonksiyonları</a:t>
            </a:r>
          </a:p>
          <a:p>
            <a:r>
              <a:rPr lang="tr-TR" dirty="0"/>
              <a:t>- SPI İletişim Fonksiyonları</a:t>
            </a:r>
          </a:p>
          <a:p>
            <a:r>
              <a:rPr lang="tr-TR" dirty="0"/>
              <a:t>- I</a:t>
            </a:r>
            <a:r>
              <a:rPr lang="tr-TR" baseline="30000" dirty="0"/>
              <a:t>2</a:t>
            </a:r>
            <a:r>
              <a:rPr lang="tr-TR" dirty="0"/>
              <a:t>C İletişim Fonksiyonları</a:t>
            </a:r>
          </a:p>
          <a:p>
            <a:r>
              <a:rPr lang="tr-TR" dirty="0"/>
              <a:t>- PSP Fonksiyonları</a:t>
            </a:r>
          </a:p>
          <a:p>
            <a:r>
              <a:rPr lang="tr-TR" dirty="0"/>
              <a:t>- A/D Çevirme Fonksiyonları</a:t>
            </a:r>
          </a:p>
          <a:p>
            <a:r>
              <a:rPr lang="tr-TR" dirty="0"/>
              <a:t>- Voltaj Referans Birimi Fonksiyonları</a:t>
            </a:r>
          </a:p>
          <a:p>
            <a:r>
              <a:rPr lang="tr-TR" dirty="0"/>
              <a:t>- Zamanlayıcı Sayıcı Fonksiyonları</a:t>
            </a:r>
          </a:p>
          <a:p>
            <a:r>
              <a:rPr lang="tr-TR" dirty="0"/>
              <a:t>- CCP (</a:t>
            </a:r>
            <a:r>
              <a:rPr lang="tr-TR" dirty="0" err="1"/>
              <a:t>Capture</a:t>
            </a:r>
            <a:r>
              <a:rPr lang="tr-TR" dirty="0"/>
              <a:t>/</a:t>
            </a:r>
            <a:r>
              <a:rPr lang="tr-TR" dirty="0" err="1"/>
              <a:t>Compare</a:t>
            </a:r>
            <a:r>
              <a:rPr lang="tr-TR" dirty="0"/>
              <a:t>/PVM) </a:t>
            </a:r>
            <a:r>
              <a:rPr lang="tr-TR" dirty="0" smtClean="0"/>
              <a:t>Fonksiyonları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627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Programı Genel Gövdesi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19387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26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</a:t>
            </a:r>
            <a:r>
              <a:rPr lang="tr-TR" dirty="0" smtClean="0"/>
              <a:t>] </a:t>
            </a:r>
            <a:r>
              <a:rPr lang="tr-TR" dirty="0"/>
              <a:t>Çiçek, S. (2009). </a:t>
            </a:r>
            <a:r>
              <a:rPr lang="tr-TR" i="1" dirty="0"/>
              <a:t>CCS C ile PIC programlama</a:t>
            </a:r>
            <a:r>
              <a:rPr lang="tr-TR" dirty="0"/>
              <a:t>. Altaş Yayıncılık.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3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406</TotalTime>
  <Words>385</Words>
  <Application>Microsoft Office PowerPoint</Application>
  <PresentationFormat>Geniş ekran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CCS C Derleyicisi</vt:lpstr>
      <vt:lpstr>CCS C Derleyicisi</vt:lpstr>
      <vt:lpstr>CCS C Demo Programının Kurulması</vt:lpstr>
      <vt:lpstr>CCS C Derleyici Menüleri</vt:lpstr>
      <vt:lpstr>CCS Komut Seti</vt:lpstr>
      <vt:lpstr>CCS C Ön İşlemci Fonksiyonları</vt:lpstr>
      <vt:lpstr>CCS C Yerleşik Fonksiyonları</vt:lpstr>
      <vt:lpstr>CCS C Programı Genel Gövdesi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46</cp:revision>
  <dcterms:created xsi:type="dcterms:W3CDTF">2017-11-14T11:12:27Z</dcterms:created>
  <dcterms:modified xsi:type="dcterms:W3CDTF">2020-02-10T20:20:30Z</dcterms:modified>
</cp:coreProperties>
</file>