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6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1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2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41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7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2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0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3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4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6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2079F-B944-A446-B182-20B0241AE64D}" type="datetimeFigureOut">
              <a:rPr lang="en-US" smtClean="0"/>
              <a:t>22.03.20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A81A3-FD8B-A24C-962E-D27DFC09C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2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Earth Adrift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Philolaus</a:t>
            </a:r>
            <a:r>
              <a:rPr lang="en-US" dirty="0" smtClean="0"/>
              <a:t> and Central Fire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360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Aristarchus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member of the </a:t>
            </a:r>
            <a:r>
              <a:rPr lang="en-US" dirty="0" err="1" smtClean="0"/>
              <a:t>Pytagorian</a:t>
            </a:r>
            <a:r>
              <a:rPr lang="en-US" dirty="0" smtClean="0"/>
              <a:t> astronomy tradition.</a:t>
            </a:r>
          </a:p>
          <a:p>
            <a:r>
              <a:rPr lang="en-US" dirty="0" smtClean="0"/>
              <a:t>The Greek Copernicus.</a:t>
            </a:r>
          </a:p>
          <a:p>
            <a:r>
              <a:rPr lang="en-US" dirty="0" smtClean="0"/>
              <a:t>Aristarchus proclaimed that the Sun was the center of the our universe.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02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_fp00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418" r="-44418"/>
          <a:stretch>
            <a:fillRect/>
          </a:stretch>
        </p:blipFill>
        <p:spPr>
          <a:xfrm>
            <a:off x="-232618" y="515619"/>
            <a:ext cx="9859574" cy="5422386"/>
          </a:xfrm>
        </p:spPr>
      </p:pic>
    </p:spTree>
    <p:extLst>
      <p:ext uri="{BB962C8B-B14F-4D97-AF65-F5344CB8AC3E}">
        <p14:creationId xmlns:p14="http://schemas.microsoft.com/office/powerpoint/2010/main" val="1072018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Reference: Arthur Koestler, The Sleepwalkers.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01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sixth century B.C. onward, the idea that the earth was a sphere, freely floating in air. </a:t>
            </a:r>
          </a:p>
          <a:p>
            <a:r>
              <a:rPr lang="en-US" dirty="0" smtClean="0"/>
              <a:t>Herodotus mentions a </a:t>
            </a:r>
            <a:r>
              <a:rPr lang="en-US" dirty="0" err="1" smtClean="0"/>
              <a:t>rumour</a:t>
            </a:r>
            <a:r>
              <a:rPr lang="en-US" dirty="0" smtClean="0"/>
              <a:t> that there exist people far up in the north who sleep six months of the year-which shows that some of the implications of the earths roundness had already been grasped.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4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Revolutionary step by a pupil of </a:t>
            </a:r>
            <a:r>
              <a:rPr lang="en-US" dirty="0" err="1" smtClean="0"/>
              <a:t>Pytagoras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Philolaus</a:t>
            </a:r>
            <a:r>
              <a:rPr lang="en-US" dirty="0" smtClean="0"/>
              <a:t> the first philosopher to attribute motion to our globe. The earth became air-borne.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40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Philolaus</a:t>
            </a:r>
            <a:r>
              <a:rPr lang="en-US" dirty="0" smtClean="0"/>
              <a:t> placed in the center of his roundabout “watch tower” of Zeus, also called “the hearth of Universe” or central fire.</a:t>
            </a:r>
          </a:p>
          <a:p>
            <a:r>
              <a:rPr lang="en-US" dirty="0" smtClean="0"/>
              <a:t>This central fire is not to be confused with the sun. The central fire could never be seen.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59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Philolaus</a:t>
            </a:r>
            <a:r>
              <a:rPr lang="en-US" dirty="0" smtClean="0"/>
              <a:t> inserted an invisible planet between central fire and the earth. It was a </a:t>
            </a:r>
            <a:r>
              <a:rPr lang="en-US" dirty="0" err="1" smtClean="0"/>
              <a:t>countre</a:t>
            </a:r>
            <a:r>
              <a:rPr lang="en-US" dirty="0" smtClean="0"/>
              <a:t>-world. (</a:t>
            </a:r>
            <a:r>
              <a:rPr lang="en-US" dirty="0" err="1" smtClean="0"/>
              <a:t>Anticthon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Its function was, apparently, to protect antipodes from being scorched by the central fire.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1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it is also possible </a:t>
            </a:r>
            <a:r>
              <a:rPr lang="mr-IN" dirty="0" smtClean="0"/>
              <a:t>–</a:t>
            </a:r>
            <a:r>
              <a:rPr lang="en-US" dirty="0" smtClean="0"/>
              <a:t>as Aristotle contemptuously remarks- that it was invented merely to bring the number of moving in the universe up to ten, the sacred numbers of the </a:t>
            </a:r>
            <a:r>
              <a:rPr lang="en-US" dirty="0" err="1" smtClean="0"/>
              <a:t>Pytagorians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25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Counter-earth and central fire</a:t>
            </a:r>
            <a:endParaRPr lang="en-US" dirty="0"/>
          </a:p>
        </p:txBody>
      </p:sp>
      <p:pic>
        <p:nvPicPr>
          <p:cNvPr id="4" name="Content Placeholder 3" descr="AntiEarth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7" b="83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41438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Philolaus</a:t>
            </a:r>
            <a:r>
              <a:rPr lang="en-US" dirty="0" smtClean="0"/>
              <a:t> Cosmology</a:t>
            </a:r>
            <a:endParaRPr lang="en-US" dirty="0"/>
          </a:p>
        </p:txBody>
      </p:sp>
      <p:pic>
        <p:nvPicPr>
          <p:cNvPr id="8" name="Content Placeholder 7" descr="The-world-view-of-Philolaus-In-the-world-view-of-Philolaus-the-center-is-occupied-by_W64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52" b="19552"/>
          <a:stretch>
            <a:fillRect/>
          </a:stretch>
        </p:blipFill>
        <p:spPr>
          <a:xfrm>
            <a:off x="946818" y="1631844"/>
            <a:ext cx="6642262" cy="4203629"/>
          </a:xfrm>
        </p:spPr>
      </p:pic>
    </p:spTree>
    <p:extLst>
      <p:ext uri="{BB962C8B-B14F-4D97-AF65-F5344CB8AC3E}">
        <p14:creationId xmlns:p14="http://schemas.microsoft.com/office/powerpoint/2010/main" val="612419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spite of its poetic oddities, the System of </a:t>
            </a:r>
            <a:r>
              <a:rPr lang="en-US" dirty="0" err="1"/>
              <a:t>P</a:t>
            </a:r>
            <a:r>
              <a:rPr lang="en-US" dirty="0" err="1" smtClean="0"/>
              <a:t>hilolaus</a:t>
            </a:r>
            <a:r>
              <a:rPr lang="en-US" dirty="0" smtClean="0"/>
              <a:t> opened opened up a new cosmic perspective.</a:t>
            </a:r>
          </a:p>
          <a:p>
            <a:r>
              <a:rPr lang="en-US" dirty="0" smtClean="0"/>
              <a:t>It broke away from the geocentric tradition.</a:t>
            </a:r>
          </a:p>
          <a:p>
            <a:r>
              <a:rPr lang="en-US" dirty="0" smtClean="0"/>
              <a:t>There were also important progress.</a:t>
            </a:r>
          </a:p>
          <a:p>
            <a:r>
              <a:rPr lang="en-US" dirty="0" smtClean="0"/>
              <a:t>It separated two phenomena:</a:t>
            </a:r>
          </a:p>
          <a:p>
            <a:r>
              <a:rPr lang="en-US" dirty="0" smtClean="0"/>
              <a:t>The succession of day and night, that is diurnal rotation of the sky as a whole and,</a:t>
            </a:r>
          </a:p>
          <a:p>
            <a:r>
              <a:rPr lang="en-US" dirty="0" smtClean="0"/>
              <a:t>The annual motions of the seven wandering planets.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219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322</Words>
  <Application>Microsoft Macintosh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Earth Adrift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Counter-earth and central fire</vt:lpstr>
      <vt:lpstr>Philolaus Cosmology</vt:lpstr>
      <vt:lpstr>PowerPoint Presentation</vt:lpstr>
      <vt:lpstr>Aristarchus</vt:lpstr>
      <vt:lpstr>PowerPoint Presentation</vt:lpstr>
      <vt:lpstr>PowerPoint Presentation</vt:lpstr>
    </vt:vector>
  </TitlesOfParts>
  <Company>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Earth Adrift </dc:title>
  <dc:creator>f k</dc:creator>
  <cp:lastModifiedBy>f k</cp:lastModifiedBy>
  <cp:revision>8</cp:revision>
  <dcterms:created xsi:type="dcterms:W3CDTF">2020-03-22T08:22:32Z</dcterms:created>
  <dcterms:modified xsi:type="dcterms:W3CDTF">2020-03-22T09:53:24Z</dcterms:modified>
</cp:coreProperties>
</file>