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3" r:id="rId5"/>
    <p:sldId id="259" r:id="rId6"/>
    <p:sldId id="257" r:id="rId7"/>
    <p:sldId id="258" r:id="rId8"/>
    <p:sldId id="26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68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26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03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13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04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25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75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9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05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58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4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00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80FF-5BED-4F42-9FD7-48CFA2666D5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144B-9BEF-4401-9DB1-81592CBCA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8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SARM</a:t>
            </a:r>
            <a:r>
              <a:rPr lang="tr-TR" dirty="0"/>
              <a:t>İE</a:t>
            </a:r>
            <a:r>
              <a:rPr lang="it-IT" dirty="0"/>
              <a:t>NTO ORTEZ</a:t>
            </a:r>
            <a:r>
              <a:rPr lang="tr-TR" dirty="0"/>
              <a:t>İ</a:t>
            </a:r>
            <a:r>
              <a:rPr lang="it-IT" dirty="0"/>
              <a:t>/PTB ORTEZ</a:t>
            </a:r>
            <a:r>
              <a:rPr lang="tr-TR" dirty="0"/>
              <a:t>İ</a:t>
            </a:r>
            <a:r>
              <a:rPr lang="it-IT" dirty="0"/>
              <a:t> MODEL </a:t>
            </a:r>
            <a:r>
              <a:rPr lang="tr-TR" dirty="0"/>
              <a:t>İ</a:t>
            </a:r>
            <a:r>
              <a:rPr lang="it-IT" dirty="0"/>
              <a:t>ŞLEME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Prof. </a:t>
            </a:r>
            <a:r>
              <a:rPr lang="tr-TR" dirty="0" err="1"/>
              <a:t>Dr</a:t>
            </a:r>
            <a:r>
              <a:rPr lang="tr-TR" dirty="0"/>
              <a:t> Serap Alsancak</a:t>
            </a:r>
          </a:p>
          <a:p>
            <a:r>
              <a:rPr lang="tr-TR" dirty="0" err="1"/>
              <a:t>Doç.Dr.Senem</a:t>
            </a:r>
            <a:r>
              <a:rPr lang="tr-TR" dirty="0"/>
              <a:t> Güner</a:t>
            </a:r>
          </a:p>
          <a:p>
            <a:r>
              <a:rPr lang="tr-TR" dirty="0" err="1"/>
              <a:t>Öğr</a:t>
            </a:r>
            <a:r>
              <a:rPr lang="tr-TR" dirty="0"/>
              <a:t>. </a:t>
            </a:r>
            <a:r>
              <a:rPr lang="tr-TR" dirty="0" err="1"/>
              <a:t>Gör.Enver</a:t>
            </a:r>
            <a:r>
              <a:rPr lang="tr-TR" dirty="0"/>
              <a:t> Güven</a:t>
            </a:r>
          </a:p>
          <a:p>
            <a:r>
              <a:rPr lang="tr-TR" dirty="0" err="1"/>
              <a:t>Öğr</a:t>
            </a:r>
            <a:r>
              <a:rPr lang="tr-TR" dirty="0"/>
              <a:t>. Gör. Ali Koray Özgün</a:t>
            </a:r>
          </a:p>
          <a:p>
            <a:endParaRPr lang="en-US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26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İşaretlemeler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Lateral</a:t>
            </a:r>
            <a:r>
              <a:rPr lang="tr-TR" dirty="0"/>
              <a:t> ve </a:t>
            </a:r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Malleol</a:t>
            </a:r>
            <a:endParaRPr lang="tr-TR" dirty="0"/>
          </a:p>
          <a:p>
            <a:r>
              <a:rPr lang="tr-TR" dirty="0" err="1"/>
              <a:t>Fibula</a:t>
            </a:r>
            <a:r>
              <a:rPr lang="tr-TR" dirty="0"/>
              <a:t> Başı</a:t>
            </a:r>
          </a:p>
          <a:p>
            <a:r>
              <a:rPr lang="tr-TR" dirty="0" err="1"/>
              <a:t>Patellar</a:t>
            </a:r>
            <a:r>
              <a:rPr lang="tr-TR" dirty="0"/>
              <a:t> </a:t>
            </a:r>
            <a:r>
              <a:rPr lang="tr-TR" dirty="0" err="1"/>
              <a:t>tendon</a:t>
            </a:r>
            <a:endParaRPr lang="tr-TR" dirty="0"/>
          </a:p>
          <a:p>
            <a:r>
              <a:rPr lang="tr-TR" dirty="0" err="1"/>
              <a:t>Patella</a:t>
            </a:r>
            <a:endParaRPr lang="tr-TR" dirty="0"/>
          </a:p>
          <a:p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Tibial</a:t>
            </a:r>
            <a:r>
              <a:rPr lang="tr-TR" dirty="0"/>
              <a:t> Plato</a:t>
            </a:r>
          </a:p>
          <a:p>
            <a:r>
              <a:rPr lang="tr-TR" dirty="0"/>
              <a:t>1.MT Başı</a:t>
            </a:r>
          </a:p>
        </p:txBody>
      </p:sp>
    </p:spTree>
    <p:extLst>
      <p:ext uri="{BB962C8B-B14F-4D97-AF65-F5344CB8AC3E}">
        <p14:creationId xmlns:p14="http://schemas.microsoft.com/office/powerpoint/2010/main" val="118827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968109"/>
            <a:ext cx="4624251" cy="43889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17" y="1968108"/>
            <a:ext cx="3911645" cy="43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4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167731"/>
            <a:ext cx="5076825" cy="3667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566" y="1993907"/>
            <a:ext cx="4049758" cy="4014771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082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9485" y="1825625"/>
            <a:ext cx="2459029" cy="4351338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Referans noktalar belirginleştirilir</a:t>
            </a:r>
          </a:p>
        </p:txBody>
      </p:sp>
    </p:spTree>
    <p:extLst>
      <p:ext uri="{BB962C8B-B14F-4D97-AF65-F5344CB8AC3E}">
        <p14:creationId xmlns:p14="http://schemas.microsoft.com/office/powerpoint/2010/main" val="165183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77048" y="1825625"/>
            <a:ext cx="3176752" cy="3934044"/>
          </a:xfrm>
        </p:spPr>
        <p:txBody>
          <a:bodyPr/>
          <a:lstStyle/>
          <a:p>
            <a:r>
              <a:rPr lang="tr-TR" dirty="0"/>
              <a:t>Ölçülere göre düzeltme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758796" cy="31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1102" y="1825625"/>
            <a:ext cx="5152697" cy="4351338"/>
          </a:xfrm>
        </p:spPr>
        <p:txBody>
          <a:bodyPr/>
          <a:lstStyle/>
          <a:p>
            <a:r>
              <a:rPr lang="tr-TR" dirty="0"/>
              <a:t>Ölçülerin kontrolü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35" y="1998616"/>
            <a:ext cx="3134028" cy="40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D5C5F99-8B23-8A41-B586-FB23FECB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C8CE6C-E34F-F844-BEA7-4160A8705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Sınırlar pozitif model üzerinde planlanır.</a:t>
            </a:r>
          </a:p>
          <a:p>
            <a:r>
              <a:rPr lang="tr-TR" dirty="0"/>
              <a:t>Dış yüzey düzgünlüğü sağlanır.</a:t>
            </a:r>
          </a:p>
          <a:p>
            <a:r>
              <a:rPr lang="tr-TR" dirty="0"/>
              <a:t>Son kontroller yapılarak bir sonraki işleme  hazır </a:t>
            </a:r>
            <a:r>
              <a:rPr lang="tr-TR"/>
              <a:t>hale getirilir.</a:t>
            </a:r>
          </a:p>
        </p:txBody>
      </p:sp>
    </p:spTree>
    <p:extLst>
      <p:ext uri="{BB962C8B-B14F-4D97-AF65-F5344CB8AC3E}">
        <p14:creationId xmlns:p14="http://schemas.microsoft.com/office/powerpoint/2010/main" val="4467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82</Words>
  <Application>Microsoft Macintosh PowerPoint</Application>
  <PresentationFormat>Geniş ekran</PresentationFormat>
  <Paragraphs>18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SARMİENTO ORTEZİ/PTB ORTEZİ MODEL İŞLEME</vt:lpstr>
      <vt:lpstr>İşaretlemeler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SARMİENTO ORTEZİ/PTB ORTEZİ MODEL İŞLEME</dc:title>
  <dc:creator>305</dc:creator>
  <cp:lastModifiedBy>Microsoft Office User</cp:lastModifiedBy>
  <cp:revision>9</cp:revision>
  <dcterms:created xsi:type="dcterms:W3CDTF">2019-08-06T11:53:13Z</dcterms:created>
  <dcterms:modified xsi:type="dcterms:W3CDTF">2020-05-04T07:46:46Z</dcterms:modified>
</cp:coreProperties>
</file>