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8" r:id="rId2"/>
    <p:sldId id="277" r:id="rId3"/>
    <p:sldId id="272" r:id="rId4"/>
    <p:sldId id="278" r:id="rId5"/>
    <p:sldId id="271" r:id="rId6"/>
    <p:sldId id="262" r:id="rId7"/>
    <p:sldId id="275" r:id="rId8"/>
    <p:sldId id="274" r:id="rId9"/>
    <p:sldId id="276" r:id="rId10"/>
  </p:sldIdLst>
  <p:sldSz cx="95996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46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71" y="1178222"/>
            <a:ext cx="8159671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952" y="3781306"/>
            <a:ext cx="7199710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15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92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723" y="383297"/>
            <a:ext cx="2069917" cy="610108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974" y="383297"/>
            <a:ext cx="6089754" cy="610108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382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695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4" y="1794831"/>
            <a:ext cx="827966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974" y="4817876"/>
            <a:ext cx="827966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713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973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804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462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383299"/>
            <a:ext cx="8279666" cy="139153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225" y="1764832"/>
            <a:ext cx="406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225" y="2629749"/>
            <a:ext cx="406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805" y="1764832"/>
            <a:ext cx="408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9805" y="2629749"/>
            <a:ext cx="408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791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12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02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086" y="1036570"/>
            <a:ext cx="4859804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262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086" y="1036570"/>
            <a:ext cx="4859804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56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974" y="383299"/>
            <a:ext cx="827966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74" y="1916484"/>
            <a:ext cx="827966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973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9872" y="6672698"/>
            <a:ext cx="323986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727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168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5.png"/><Relationship Id="rId299" Type="http://schemas.openxmlformats.org/officeDocument/2006/relationships/image" Target="../media/image307.png"/><Relationship Id="rId303" Type="http://schemas.openxmlformats.org/officeDocument/2006/relationships/image" Target="../media/image311.png"/><Relationship Id="rId21" Type="http://schemas.openxmlformats.org/officeDocument/2006/relationships/image" Target="../media/image29.png"/><Relationship Id="rId42" Type="http://schemas.openxmlformats.org/officeDocument/2006/relationships/image" Target="../media/image50.png"/><Relationship Id="rId63" Type="http://schemas.openxmlformats.org/officeDocument/2006/relationships/image" Target="../media/image71.png"/><Relationship Id="rId84" Type="http://schemas.openxmlformats.org/officeDocument/2006/relationships/image" Target="../media/image92.png"/><Relationship Id="rId138" Type="http://schemas.openxmlformats.org/officeDocument/2006/relationships/image" Target="../media/image146.png"/><Relationship Id="rId159" Type="http://schemas.openxmlformats.org/officeDocument/2006/relationships/image" Target="../media/image167.png"/><Relationship Id="rId324" Type="http://schemas.openxmlformats.org/officeDocument/2006/relationships/image" Target="../media/image332.png"/><Relationship Id="rId345" Type="http://schemas.openxmlformats.org/officeDocument/2006/relationships/image" Target="../media/image353.png"/><Relationship Id="rId170" Type="http://schemas.openxmlformats.org/officeDocument/2006/relationships/image" Target="../media/image178.png"/><Relationship Id="rId191" Type="http://schemas.openxmlformats.org/officeDocument/2006/relationships/image" Target="../media/image199.png"/><Relationship Id="rId205" Type="http://schemas.openxmlformats.org/officeDocument/2006/relationships/image" Target="../media/image213.png"/><Relationship Id="rId226" Type="http://schemas.openxmlformats.org/officeDocument/2006/relationships/image" Target="../media/image234.png"/><Relationship Id="rId247" Type="http://schemas.openxmlformats.org/officeDocument/2006/relationships/image" Target="../media/image255.png"/><Relationship Id="rId107" Type="http://schemas.openxmlformats.org/officeDocument/2006/relationships/image" Target="../media/image115.png"/><Relationship Id="rId268" Type="http://schemas.openxmlformats.org/officeDocument/2006/relationships/image" Target="../media/image276.png"/><Relationship Id="rId289" Type="http://schemas.openxmlformats.org/officeDocument/2006/relationships/image" Target="../media/image297.png"/><Relationship Id="rId11" Type="http://schemas.openxmlformats.org/officeDocument/2006/relationships/image" Target="../media/image19.png"/><Relationship Id="rId32" Type="http://schemas.openxmlformats.org/officeDocument/2006/relationships/image" Target="../media/image40.png"/><Relationship Id="rId53" Type="http://schemas.openxmlformats.org/officeDocument/2006/relationships/image" Target="../media/image61.png"/><Relationship Id="rId74" Type="http://schemas.openxmlformats.org/officeDocument/2006/relationships/image" Target="../media/image82.png"/><Relationship Id="rId128" Type="http://schemas.openxmlformats.org/officeDocument/2006/relationships/image" Target="../media/image136.png"/><Relationship Id="rId149" Type="http://schemas.openxmlformats.org/officeDocument/2006/relationships/image" Target="../media/image157.png"/><Relationship Id="rId314" Type="http://schemas.openxmlformats.org/officeDocument/2006/relationships/image" Target="../media/image322.png"/><Relationship Id="rId335" Type="http://schemas.openxmlformats.org/officeDocument/2006/relationships/image" Target="../media/image343.png"/><Relationship Id="rId356" Type="http://schemas.openxmlformats.org/officeDocument/2006/relationships/image" Target="../media/image364.png"/><Relationship Id="rId5" Type="http://schemas.openxmlformats.org/officeDocument/2006/relationships/image" Target="../media/image13.png"/><Relationship Id="rId95" Type="http://schemas.openxmlformats.org/officeDocument/2006/relationships/image" Target="../media/image103.png"/><Relationship Id="rId160" Type="http://schemas.openxmlformats.org/officeDocument/2006/relationships/image" Target="../media/image168.png"/><Relationship Id="rId181" Type="http://schemas.openxmlformats.org/officeDocument/2006/relationships/image" Target="../media/image189.png"/><Relationship Id="rId216" Type="http://schemas.openxmlformats.org/officeDocument/2006/relationships/image" Target="../media/image224.png"/><Relationship Id="rId237" Type="http://schemas.openxmlformats.org/officeDocument/2006/relationships/image" Target="../media/image245.png"/><Relationship Id="rId258" Type="http://schemas.openxmlformats.org/officeDocument/2006/relationships/image" Target="../media/image266.png"/><Relationship Id="rId279" Type="http://schemas.openxmlformats.org/officeDocument/2006/relationships/image" Target="../media/image287.png"/><Relationship Id="rId22" Type="http://schemas.openxmlformats.org/officeDocument/2006/relationships/image" Target="../media/image30.png"/><Relationship Id="rId43" Type="http://schemas.openxmlformats.org/officeDocument/2006/relationships/image" Target="../media/image51.png"/><Relationship Id="rId64" Type="http://schemas.openxmlformats.org/officeDocument/2006/relationships/image" Target="../media/image72.png"/><Relationship Id="rId118" Type="http://schemas.openxmlformats.org/officeDocument/2006/relationships/image" Target="../media/image126.png"/><Relationship Id="rId139" Type="http://schemas.openxmlformats.org/officeDocument/2006/relationships/image" Target="../media/image147.png"/><Relationship Id="rId290" Type="http://schemas.openxmlformats.org/officeDocument/2006/relationships/image" Target="../media/image298.png"/><Relationship Id="rId304" Type="http://schemas.openxmlformats.org/officeDocument/2006/relationships/image" Target="../media/image312.png"/><Relationship Id="rId325" Type="http://schemas.openxmlformats.org/officeDocument/2006/relationships/image" Target="../media/image333.png"/><Relationship Id="rId346" Type="http://schemas.openxmlformats.org/officeDocument/2006/relationships/image" Target="../media/image354.png"/><Relationship Id="rId85" Type="http://schemas.openxmlformats.org/officeDocument/2006/relationships/image" Target="../media/image93.png"/><Relationship Id="rId150" Type="http://schemas.openxmlformats.org/officeDocument/2006/relationships/image" Target="../media/image158.png"/><Relationship Id="rId171" Type="http://schemas.openxmlformats.org/officeDocument/2006/relationships/image" Target="../media/image179.png"/><Relationship Id="rId192" Type="http://schemas.openxmlformats.org/officeDocument/2006/relationships/image" Target="../media/image200.png"/><Relationship Id="rId206" Type="http://schemas.openxmlformats.org/officeDocument/2006/relationships/image" Target="../media/image214.png"/><Relationship Id="rId227" Type="http://schemas.openxmlformats.org/officeDocument/2006/relationships/image" Target="../media/image235.png"/><Relationship Id="rId248" Type="http://schemas.openxmlformats.org/officeDocument/2006/relationships/image" Target="../media/image256.png"/><Relationship Id="rId269" Type="http://schemas.openxmlformats.org/officeDocument/2006/relationships/image" Target="../media/image277.png"/><Relationship Id="rId12" Type="http://schemas.openxmlformats.org/officeDocument/2006/relationships/image" Target="../media/image20.png"/><Relationship Id="rId33" Type="http://schemas.openxmlformats.org/officeDocument/2006/relationships/image" Target="../media/image41.png"/><Relationship Id="rId108" Type="http://schemas.openxmlformats.org/officeDocument/2006/relationships/image" Target="../media/image116.png"/><Relationship Id="rId129" Type="http://schemas.openxmlformats.org/officeDocument/2006/relationships/image" Target="../media/image137.png"/><Relationship Id="rId280" Type="http://schemas.openxmlformats.org/officeDocument/2006/relationships/image" Target="../media/image288.png"/><Relationship Id="rId315" Type="http://schemas.openxmlformats.org/officeDocument/2006/relationships/image" Target="../media/image323.png"/><Relationship Id="rId336" Type="http://schemas.openxmlformats.org/officeDocument/2006/relationships/image" Target="../media/image344.png"/><Relationship Id="rId357" Type="http://schemas.openxmlformats.org/officeDocument/2006/relationships/image" Target="../media/image365.png"/><Relationship Id="rId54" Type="http://schemas.openxmlformats.org/officeDocument/2006/relationships/image" Target="../media/image62.png"/><Relationship Id="rId75" Type="http://schemas.openxmlformats.org/officeDocument/2006/relationships/image" Target="../media/image83.png"/><Relationship Id="rId96" Type="http://schemas.openxmlformats.org/officeDocument/2006/relationships/image" Target="../media/image104.png"/><Relationship Id="rId140" Type="http://schemas.openxmlformats.org/officeDocument/2006/relationships/image" Target="../media/image148.png"/><Relationship Id="rId161" Type="http://schemas.openxmlformats.org/officeDocument/2006/relationships/image" Target="../media/image169.png"/><Relationship Id="rId182" Type="http://schemas.openxmlformats.org/officeDocument/2006/relationships/image" Target="../media/image190.png"/><Relationship Id="rId217" Type="http://schemas.openxmlformats.org/officeDocument/2006/relationships/image" Target="../media/image225.png"/><Relationship Id="rId6" Type="http://schemas.openxmlformats.org/officeDocument/2006/relationships/image" Target="../media/image14.png"/><Relationship Id="rId238" Type="http://schemas.openxmlformats.org/officeDocument/2006/relationships/image" Target="../media/image246.png"/><Relationship Id="rId259" Type="http://schemas.openxmlformats.org/officeDocument/2006/relationships/image" Target="../media/image267.png"/><Relationship Id="rId23" Type="http://schemas.openxmlformats.org/officeDocument/2006/relationships/image" Target="../media/image31.png"/><Relationship Id="rId119" Type="http://schemas.openxmlformats.org/officeDocument/2006/relationships/image" Target="../media/image127.png"/><Relationship Id="rId270" Type="http://schemas.openxmlformats.org/officeDocument/2006/relationships/image" Target="../media/image278.png"/><Relationship Id="rId291" Type="http://schemas.openxmlformats.org/officeDocument/2006/relationships/image" Target="../media/image299.png"/><Relationship Id="rId305" Type="http://schemas.openxmlformats.org/officeDocument/2006/relationships/image" Target="../media/image313.png"/><Relationship Id="rId326" Type="http://schemas.openxmlformats.org/officeDocument/2006/relationships/image" Target="../media/image334.png"/><Relationship Id="rId347" Type="http://schemas.openxmlformats.org/officeDocument/2006/relationships/image" Target="../media/image355.png"/><Relationship Id="rId44" Type="http://schemas.openxmlformats.org/officeDocument/2006/relationships/image" Target="../media/image52.png"/><Relationship Id="rId65" Type="http://schemas.openxmlformats.org/officeDocument/2006/relationships/image" Target="../media/image73.png"/><Relationship Id="rId86" Type="http://schemas.openxmlformats.org/officeDocument/2006/relationships/image" Target="../media/image94.png"/><Relationship Id="rId130" Type="http://schemas.openxmlformats.org/officeDocument/2006/relationships/image" Target="../media/image138.png"/><Relationship Id="rId151" Type="http://schemas.openxmlformats.org/officeDocument/2006/relationships/image" Target="../media/image159.png"/><Relationship Id="rId172" Type="http://schemas.openxmlformats.org/officeDocument/2006/relationships/image" Target="../media/image180.png"/><Relationship Id="rId193" Type="http://schemas.openxmlformats.org/officeDocument/2006/relationships/image" Target="../media/image201.png"/><Relationship Id="rId207" Type="http://schemas.openxmlformats.org/officeDocument/2006/relationships/image" Target="../media/image215.png"/><Relationship Id="rId228" Type="http://schemas.openxmlformats.org/officeDocument/2006/relationships/image" Target="../media/image236.png"/><Relationship Id="rId249" Type="http://schemas.openxmlformats.org/officeDocument/2006/relationships/image" Target="../media/image257.png"/><Relationship Id="rId13" Type="http://schemas.openxmlformats.org/officeDocument/2006/relationships/image" Target="../media/image21.png"/><Relationship Id="rId109" Type="http://schemas.openxmlformats.org/officeDocument/2006/relationships/image" Target="../media/image117.png"/><Relationship Id="rId260" Type="http://schemas.openxmlformats.org/officeDocument/2006/relationships/image" Target="../media/image268.png"/><Relationship Id="rId281" Type="http://schemas.openxmlformats.org/officeDocument/2006/relationships/image" Target="../media/image289.png"/><Relationship Id="rId316" Type="http://schemas.openxmlformats.org/officeDocument/2006/relationships/image" Target="../media/image324.png"/><Relationship Id="rId337" Type="http://schemas.openxmlformats.org/officeDocument/2006/relationships/image" Target="../media/image345.png"/><Relationship Id="rId34" Type="http://schemas.openxmlformats.org/officeDocument/2006/relationships/image" Target="../media/image42.png"/><Relationship Id="rId55" Type="http://schemas.openxmlformats.org/officeDocument/2006/relationships/image" Target="../media/image63.png"/><Relationship Id="rId76" Type="http://schemas.openxmlformats.org/officeDocument/2006/relationships/image" Target="../media/image84.png"/><Relationship Id="rId97" Type="http://schemas.openxmlformats.org/officeDocument/2006/relationships/image" Target="../media/image105.png"/><Relationship Id="rId120" Type="http://schemas.openxmlformats.org/officeDocument/2006/relationships/image" Target="../media/image128.png"/><Relationship Id="rId141" Type="http://schemas.openxmlformats.org/officeDocument/2006/relationships/image" Target="../media/image149.png"/><Relationship Id="rId358" Type="http://schemas.openxmlformats.org/officeDocument/2006/relationships/image" Target="../media/image366.png"/><Relationship Id="rId7" Type="http://schemas.openxmlformats.org/officeDocument/2006/relationships/image" Target="../media/image15.png"/><Relationship Id="rId162" Type="http://schemas.openxmlformats.org/officeDocument/2006/relationships/image" Target="../media/image170.png"/><Relationship Id="rId183" Type="http://schemas.openxmlformats.org/officeDocument/2006/relationships/image" Target="../media/image191.png"/><Relationship Id="rId218" Type="http://schemas.openxmlformats.org/officeDocument/2006/relationships/image" Target="../media/image226.png"/><Relationship Id="rId239" Type="http://schemas.openxmlformats.org/officeDocument/2006/relationships/image" Target="../media/image247.png"/><Relationship Id="rId250" Type="http://schemas.openxmlformats.org/officeDocument/2006/relationships/image" Target="../media/image258.png"/><Relationship Id="rId271" Type="http://schemas.openxmlformats.org/officeDocument/2006/relationships/image" Target="../media/image279.png"/><Relationship Id="rId292" Type="http://schemas.openxmlformats.org/officeDocument/2006/relationships/image" Target="../media/image300.png"/><Relationship Id="rId306" Type="http://schemas.openxmlformats.org/officeDocument/2006/relationships/image" Target="../media/image314.png"/><Relationship Id="rId24" Type="http://schemas.openxmlformats.org/officeDocument/2006/relationships/image" Target="../media/image32.png"/><Relationship Id="rId45" Type="http://schemas.openxmlformats.org/officeDocument/2006/relationships/image" Target="../media/image53.png"/><Relationship Id="rId66" Type="http://schemas.openxmlformats.org/officeDocument/2006/relationships/image" Target="../media/image74.png"/><Relationship Id="rId87" Type="http://schemas.openxmlformats.org/officeDocument/2006/relationships/image" Target="../media/image95.png"/><Relationship Id="rId110" Type="http://schemas.openxmlformats.org/officeDocument/2006/relationships/image" Target="../media/image118.png"/><Relationship Id="rId131" Type="http://schemas.openxmlformats.org/officeDocument/2006/relationships/image" Target="../media/image139.png"/><Relationship Id="rId327" Type="http://schemas.openxmlformats.org/officeDocument/2006/relationships/image" Target="../media/image335.png"/><Relationship Id="rId348" Type="http://schemas.openxmlformats.org/officeDocument/2006/relationships/image" Target="../media/image356.png"/><Relationship Id="rId152" Type="http://schemas.openxmlformats.org/officeDocument/2006/relationships/image" Target="../media/image160.png"/><Relationship Id="rId173" Type="http://schemas.openxmlformats.org/officeDocument/2006/relationships/image" Target="../media/image181.png"/><Relationship Id="rId194" Type="http://schemas.openxmlformats.org/officeDocument/2006/relationships/image" Target="../media/image202.png"/><Relationship Id="rId208" Type="http://schemas.openxmlformats.org/officeDocument/2006/relationships/image" Target="../media/image216.png"/><Relationship Id="rId229" Type="http://schemas.openxmlformats.org/officeDocument/2006/relationships/image" Target="../media/image237.png"/><Relationship Id="rId240" Type="http://schemas.openxmlformats.org/officeDocument/2006/relationships/image" Target="../media/image248.png"/><Relationship Id="rId261" Type="http://schemas.openxmlformats.org/officeDocument/2006/relationships/image" Target="../media/image269.png"/><Relationship Id="rId14" Type="http://schemas.openxmlformats.org/officeDocument/2006/relationships/image" Target="../media/image22.png"/><Relationship Id="rId35" Type="http://schemas.openxmlformats.org/officeDocument/2006/relationships/image" Target="../media/image43.png"/><Relationship Id="rId56" Type="http://schemas.openxmlformats.org/officeDocument/2006/relationships/image" Target="../media/image64.png"/><Relationship Id="rId77" Type="http://schemas.openxmlformats.org/officeDocument/2006/relationships/image" Target="../media/image85.png"/><Relationship Id="rId100" Type="http://schemas.openxmlformats.org/officeDocument/2006/relationships/image" Target="../media/image108.png"/><Relationship Id="rId282" Type="http://schemas.openxmlformats.org/officeDocument/2006/relationships/image" Target="../media/image290.png"/><Relationship Id="rId317" Type="http://schemas.openxmlformats.org/officeDocument/2006/relationships/image" Target="../media/image325.png"/><Relationship Id="rId338" Type="http://schemas.openxmlformats.org/officeDocument/2006/relationships/image" Target="../media/image346.png"/><Relationship Id="rId8" Type="http://schemas.openxmlformats.org/officeDocument/2006/relationships/image" Target="../media/image16.png"/><Relationship Id="rId98" Type="http://schemas.openxmlformats.org/officeDocument/2006/relationships/image" Target="../media/image106.png"/><Relationship Id="rId121" Type="http://schemas.openxmlformats.org/officeDocument/2006/relationships/image" Target="../media/image129.png"/><Relationship Id="rId142" Type="http://schemas.openxmlformats.org/officeDocument/2006/relationships/image" Target="../media/image150.png"/><Relationship Id="rId163" Type="http://schemas.openxmlformats.org/officeDocument/2006/relationships/image" Target="../media/image171.png"/><Relationship Id="rId184" Type="http://schemas.openxmlformats.org/officeDocument/2006/relationships/image" Target="../media/image192.png"/><Relationship Id="rId219" Type="http://schemas.openxmlformats.org/officeDocument/2006/relationships/image" Target="../media/image227.png"/><Relationship Id="rId230" Type="http://schemas.openxmlformats.org/officeDocument/2006/relationships/image" Target="../media/image238.png"/><Relationship Id="rId251" Type="http://schemas.openxmlformats.org/officeDocument/2006/relationships/image" Target="../media/image259.png"/><Relationship Id="rId25" Type="http://schemas.openxmlformats.org/officeDocument/2006/relationships/image" Target="../media/image33.png"/><Relationship Id="rId46" Type="http://schemas.openxmlformats.org/officeDocument/2006/relationships/image" Target="../media/image54.png"/><Relationship Id="rId67" Type="http://schemas.openxmlformats.org/officeDocument/2006/relationships/image" Target="../media/image75.png"/><Relationship Id="rId272" Type="http://schemas.openxmlformats.org/officeDocument/2006/relationships/image" Target="../media/image280.png"/><Relationship Id="rId293" Type="http://schemas.openxmlformats.org/officeDocument/2006/relationships/image" Target="../media/image301.png"/><Relationship Id="rId307" Type="http://schemas.openxmlformats.org/officeDocument/2006/relationships/image" Target="../media/image315.png"/><Relationship Id="rId328" Type="http://schemas.openxmlformats.org/officeDocument/2006/relationships/image" Target="../media/image336.png"/><Relationship Id="rId349" Type="http://schemas.openxmlformats.org/officeDocument/2006/relationships/image" Target="../media/image357.png"/><Relationship Id="rId88" Type="http://schemas.openxmlformats.org/officeDocument/2006/relationships/image" Target="../media/image96.png"/><Relationship Id="rId111" Type="http://schemas.openxmlformats.org/officeDocument/2006/relationships/image" Target="../media/image119.png"/><Relationship Id="rId132" Type="http://schemas.openxmlformats.org/officeDocument/2006/relationships/image" Target="../media/image140.png"/><Relationship Id="rId153" Type="http://schemas.openxmlformats.org/officeDocument/2006/relationships/image" Target="../media/image161.png"/><Relationship Id="rId174" Type="http://schemas.openxmlformats.org/officeDocument/2006/relationships/image" Target="../media/image182.png"/><Relationship Id="rId195" Type="http://schemas.openxmlformats.org/officeDocument/2006/relationships/image" Target="../media/image203.png"/><Relationship Id="rId209" Type="http://schemas.openxmlformats.org/officeDocument/2006/relationships/image" Target="../media/image217.png"/><Relationship Id="rId190" Type="http://schemas.openxmlformats.org/officeDocument/2006/relationships/image" Target="../media/image198.png"/><Relationship Id="rId204" Type="http://schemas.openxmlformats.org/officeDocument/2006/relationships/image" Target="../media/image212.png"/><Relationship Id="rId220" Type="http://schemas.openxmlformats.org/officeDocument/2006/relationships/image" Target="../media/image228.png"/><Relationship Id="rId225" Type="http://schemas.openxmlformats.org/officeDocument/2006/relationships/image" Target="../media/image233.png"/><Relationship Id="rId241" Type="http://schemas.openxmlformats.org/officeDocument/2006/relationships/image" Target="../media/image249.png"/><Relationship Id="rId246" Type="http://schemas.openxmlformats.org/officeDocument/2006/relationships/image" Target="../media/image254.png"/><Relationship Id="rId267" Type="http://schemas.openxmlformats.org/officeDocument/2006/relationships/image" Target="../media/image275.png"/><Relationship Id="rId288" Type="http://schemas.openxmlformats.org/officeDocument/2006/relationships/image" Target="../media/image296.png"/><Relationship Id="rId15" Type="http://schemas.openxmlformats.org/officeDocument/2006/relationships/image" Target="../media/image23.png"/><Relationship Id="rId36" Type="http://schemas.openxmlformats.org/officeDocument/2006/relationships/image" Target="../media/image44.png"/><Relationship Id="rId57" Type="http://schemas.openxmlformats.org/officeDocument/2006/relationships/image" Target="../media/image65.png"/><Relationship Id="rId106" Type="http://schemas.openxmlformats.org/officeDocument/2006/relationships/image" Target="../media/image114.png"/><Relationship Id="rId127" Type="http://schemas.openxmlformats.org/officeDocument/2006/relationships/image" Target="../media/image135.png"/><Relationship Id="rId262" Type="http://schemas.openxmlformats.org/officeDocument/2006/relationships/image" Target="../media/image270.png"/><Relationship Id="rId283" Type="http://schemas.openxmlformats.org/officeDocument/2006/relationships/image" Target="../media/image291.png"/><Relationship Id="rId313" Type="http://schemas.openxmlformats.org/officeDocument/2006/relationships/image" Target="../media/image321.png"/><Relationship Id="rId318" Type="http://schemas.openxmlformats.org/officeDocument/2006/relationships/image" Target="../media/image326.png"/><Relationship Id="rId339" Type="http://schemas.openxmlformats.org/officeDocument/2006/relationships/image" Target="../media/image347.png"/><Relationship Id="rId10" Type="http://schemas.openxmlformats.org/officeDocument/2006/relationships/image" Target="../media/image18.png"/><Relationship Id="rId31" Type="http://schemas.openxmlformats.org/officeDocument/2006/relationships/image" Target="../media/image39.png"/><Relationship Id="rId52" Type="http://schemas.openxmlformats.org/officeDocument/2006/relationships/image" Target="../media/image60.png"/><Relationship Id="rId73" Type="http://schemas.openxmlformats.org/officeDocument/2006/relationships/image" Target="../media/image81.png"/><Relationship Id="rId78" Type="http://schemas.openxmlformats.org/officeDocument/2006/relationships/image" Target="../media/image86.png"/><Relationship Id="rId94" Type="http://schemas.openxmlformats.org/officeDocument/2006/relationships/image" Target="../media/image102.png"/><Relationship Id="rId99" Type="http://schemas.openxmlformats.org/officeDocument/2006/relationships/image" Target="../media/image107.png"/><Relationship Id="rId101" Type="http://schemas.openxmlformats.org/officeDocument/2006/relationships/image" Target="../media/image109.png"/><Relationship Id="rId122" Type="http://schemas.openxmlformats.org/officeDocument/2006/relationships/image" Target="../media/image130.png"/><Relationship Id="rId143" Type="http://schemas.openxmlformats.org/officeDocument/2006/relationships/image" Target="../media/image151.png"/><Relationship Id="rId148" Type="http://schemas.openxmlformats.org/officeDocument/2006/relationships/image" Target="../media/image156.png"/><Relationship Id="rId164" Type="http://schemas.openxmlformats.org/officeDocument/2006/relationships/image" Target="../media/image172.png"/><Relationship Id="rId169" Type="http://schemas.openxmlformats.org/officeDocument/2006/relationships/image" Target="../media/image177.png"/><Relationship Id="rId185" Type="http://schemas.openxmlformats.org/officeDocument/2006/relationships/image" Target="../media/image193.png"/><Relationship Id="rId334" Type="http://schemas.openxmlformats.org/officeDocument/2006/relationships/image" Target="../media/image342.png"/><Relationship Id="rId350" Type="http://schemas.openxmlformats.org/officeDocument/2006/relationships/image" Target="../media/image358.png"/><Relationship Id="rId355" Type="http://schemas.openxmlformats.org/officeDocument/2006/relationships/image" Target="../media/image36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80" Type="http://schemas.openxmlformats.org/officeDocument/2006/relationships/image" Target="../media/image188.png"/><Relationship Id="rId210" Type="http://schemas.openxmlformats.org/officeDocument/2006/relationships/image" Target="../media/image218.png"/><Relationship Id="rId215" Type="http://schemas.openxmlformats.org/officeDocument/2006/relationships/image" Target="../media/image223.png"/><Relationship Id="rId236" Type="http://schemas.openxmlformats.org/officeDocument/2006/relationships/image" Target="../media/image244.png"/><Relationship Id="rId257" Type="http://schemas.openxmlformats.org/officeDocument/2006/relationships/image" Target="../media/image265.png"/><Relationship Id="rId278" Type="http://schemas.openxmlformats.org/officeDocument/2006/relationships/image" Target="../media/image286.png"/><Relationship Id="rId26" Type="http://schemas.openxmlformats.org/officeDocument/2006/relationships/image" Target="../media/image34.png"/><Relationship Id="rId231" Type="http://schemas.openxmlformats.org/officeDocument/2006/relationships/image" Target="../media/image239.png"/><Relationship Id="rId252" Type="http://schemas.openxmlformats.org/officeDocument/2006/relationships/image" Target="../media/image260.png"/><Relationship Id="rId273" Type="http://schemas.openxmlformats.org/officeDocument/2006/relationships/image" Target="../media/image281.png"/><Relationship Id="rId294" Type="http://schemas.openxmlformats.org/officeDocument/2006/relationships/image" Target="../media/image302.png"/><Relationship Id="rId308" Type="http://schemas.openxmlformats.org/officeDocument/2006/relationships/image" Target="../media/image316.png"/><Relationship Id="rId329" Type="http://schemas.openxmlformats.org/officeDocument/2006/relationships/image" Target="../media/image337.png"/><Relationship Id="rId47" Type="http://schemas.openxmlformats.org/officeDocument/2006/relationships/image" Target="../media/image55.png"/><Relationship Id="rId68" Type="http://schemas.openxmlformats.org/officeDocument/2006/relationships/image" Target="../media/image76.png"/><Relationship Id="rId89" Type="http://schemas.openxmlformats.org/officeDocument/2006/relationships/image" Target="../media/image97.png"/><Relationship Id="rId112" Type="http://schemas.openxmlformats.org/officeDocument/2006/relationships/image" Target="../media/image120.png"/><Relationship Id="rId133" Type="http://schemas.openxmlformats.org/officeDocument/2006/relationships/image" Target="../media/image141.png"/><Relationship Id="rId154" Type="http://schemas.openxmlformats.org/officeDocument/2006/relationships/image" Target="../media/image162.png"/><Relationship Id="rId175" Type="http://schemas.openxmlformats.org/officeDocument/2006/relationships/image" Target="../media/image183.png"/><Relationship Id="rId340" Type="http://schemas.openxmlformats.org/officeDocument/2006/relationships/image" Target="../media/image348.png"/><Relationship Id="rId196" Type="http://schemas.openxmlformats.org/officeDocument/2006/relationships/image" Target="../media/image204.png"/><Relationship Id="rId200" Type="http://schemas.openxmlformats.org/officeDocument/2006/relationships/image" Target="../media/image208.png"/><Relationship Id="rId16" Type="http://schemas.openxmlformats.org/officeDocument/2006/relationships/image" Target="../media/image24.png"/><Relationship Id="rId221" Type="http://schemas.openxmlformats.org/officeDocument/2006/relationships/image" Target="../media/image229.png"/><Relationship Id="rId242" Type="http://schemas.openxmlformats.org/officeDocument/2006/relationships/image" Target="../media/image250.png"/><Relationship Id="rId263" Type="http://schemas.openxmlformats.org/officeDocument/2006/relationships/image" Target="../media/image271.png"/><Relationship Id="rId284" Type="http://schemas.openxmlformats.org/officeDocument/2006/relationships/image" Target="../media/image292.png"/><Relationship Id="rId319" Type="http://schemas.openxmlformats.org/officeDocument/2006/relationships/image" Target="../media/image327.png"/><Relationship Id="rId37" Type="http://schemas.openxmlformats.org/officeDocument/2006/relationships/image" Target="../media/image45.png"/><Relationship Id="rId58" Type="http://schemas.openxmlformats.org/officeDocument/2006/relationships/image" Target="../media/image66.png"/><Relationship Id="rId79" Type="http://schemas.openxmlformats.org/officeDocument/2006/relationships/image" Target="../media/image87.png"/><Relationship Id="rId102" Type="http://schemas.openxmlformats.org/officeDocument/2006/relationships/image" Target="../media/image110.png"/><Relationship Id="rId123" Type="http://schemas.openxmlformats.org/officeDocument/2006/relationships/image" Target="../media/image131.png"/><Relationship Id="rId144" Type="http://schemas.openxmlformats.org/officeDocument/2006/relationships/image" Target="../media/image152.png"/><Relationship Id="rId330" Type="http://schemas.openxmlformats.org/officeDocument/2006/relationships/image" Target="../media/image338.png"/><Relationship Id="rId90" Type="http://schemas.openxmlformats.org/officeDocument/2006/relationships/image" Target="../media/image98.png"/><Relationship Id="rId165" Type="http://schemas.openxmlformats.org/officeDocument/2006/relationships/image" Target="../media/image173.png"/><Relationship Id="rId186" Type="http://schemas.openxmlformats.org/officeDocument/2006/relationships/image" Target="../media/image194.png"/><Relationship Id="rId351" Type="http://schemas.openxmlformats.org/officeDocument/2006/relationships/image" Target="../media/image359.png"/><Relationship Id="rId211" Type="http://schemas.openxmlformats.org/officeDocument/2006/relationships/image" Target="../media/image219.png"/><Relationship Id="rId232" Type="http://schemas.openxmlformats.org/officeDocument/2006/relationships/image" Target="../media/image240.png"/><Relationship Id="rId253" Type="http://schemas.openxmlformats.org/officeDocument/2006/relationships/image" Target="../media/image261.png"/><Relationship Id="rId274" Type="http://schemas.openxmlformats.org/officeDocument/2006/relationships/image" Target="../media/image282.png"/><Relationship Id="rId295" Type="http://schemas.openxmlformats.org/officeDocument/2006/relationships/image" Target="../media/image303.png"/><Relationship Id="rId309" Type="http://schemas.openxmlformats.org/officeDocument/2006/relationships/image" Target="../media/image317.png"/><Relationship Id="rId27" Type="http://schemas.openxmlformats.org/officeDocument/2006/relationships/image" Target="../media/image35.png"/><Relationship Id="rId48" Type="http://schemas.openxmlformats.org/officeDocument/2006/relationships/image" Target="../media/image56.png"/><Relationship Id="rId69" Type="http://schemas.openxmlformats.org/officeDocument/2006/relationships/image" Target="../media/image77.png"/><Relationship Id="rId113" Type="http://schemas.openxmlformats.org/officeDocument/2006/relationships/image" Target="../media/image121.png"/><Relationship Id="rId134" Type="http://schemas.openxmlformats.org/officeDocument/2006/relationships/image" Target="../media/image142.png"/><Relationship Id="rId320" Type="http://schemas.openxmlformats.org/officeDocument/2006/relationships/image" Target="../media/image328.png"/><Relationship Id="rId80" Type="http://schemas.openxmlformats.org/officeDocument/2006/relationships/image" Target="../media/image88.png"/><Relationship Id="rId155" Type="http://schemas.openxmlformats.org/officeDocument/2006/relationships/image" Target="../media/image163.png"/><Relationship Id="rId176" Type="http://schemas.openxmlformats.org/officeDocument/2006/relationships/image" Target="../media/image184.png"/><Relationship Id="rId197" Type="http://schemas.openxmlformats.org/officeDocument/2006/relationships/image" Target="../media/image205.png"/><Relationship Id="rId341" Type="http://schemas.openxmlformats.org/officeDocument/2006/relationships/image" Target="../media/image349.png"/><Relationship Id="rId201" Type="http://schemas.openxmlformats.org/officeDocument/2006/relationships/image" Target="../media/image209.png"/><Relationship Id="rId222" Type="http://schemas.openxmlformats.org/officeDocument/2006/relationships/image" Target="../media/image230.png"/><Relationship Id="rId243" Type="http://schemas.openxmlformats.org/officeDocument/2006/relationships/image" Target="../media/image251.png"/><Relationship Id="rId264" Type="http://schemas.openxmlformats.org/officeDocument/2006/relationships/image" Target="../media/image272.png"/><Relationship Id="rId285" Type="http://schemas.openxmlformats.org/officeDocument/2006/relationships/image" Target="../media/image293.png"/><Relationship Id="rId17" Type="http://schemas.openxmlformats.org/officeDocument/2006/relationships/image" Target="../media/image25.png"/><Relationship Id="rId38" Type="http://schemas.openxmlformats.org/officeDocument/2006/relationships/image" Target="../media/image46.png"/><Relationship Id="rId59" Type="http://schemas.openxmlformats.org/officeDocument/2006/relationships/image" Target="../media/image67.png"/><Relationship Id="rId103" Type="http://schemas.openxmlformats.org/officeDocument/2006/relationships/image" Target="../media/image111.png"/><Relationship Id="rId124" Type="http://schemas.openxmlformats.org/officeDocument/2006/relationships/image" Target="../media/image132.png"/><Relationship Id="rId310" Type="http://schemas.openxmlformats.org/officeDocument/2006/relationships/image" Target="../media/image318.png"/><Relationship Id="rId70" Type="http://schemas.openxmlformats.org/officeDocument/2006/relationships/image" Target="../media/image78.png"/><Relationship Id="rId91" Type="http://schemas.openxmlformats.org/officeDocument/2006/relationships/image" Target="../media/image99.png"/><Relationship Id="rId145" Type="http://schemas.openxmlformats.org/officeDocument/2006/relationships/image" Target="../media/image153.png"/><Relationship Id="rId166" Type="http://schemas.openxmlformats.org/officeDocument/2006/relationships/image" Target="../media/image174.png"/><Relationship Id="rId187" Type="http://schemas.openxmlformats.org/officeDocument/2006/relationships/image" Target="../media/image195.png"/><Relationship Id="rId331" Type="http://schemas.openxmlformats.org/officeDocument/2006/relationships/image" Target="../media/image339.png"/><Relationship Id="rId352" Type="http://schemas.openxmlformats.org/officeDocument/2006/relationships/image" Target="../media/image360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20.png"/><Relationship Id="rId233" Type="http://schemas.openxmlformats.org/officeDocument/2006/relationships/image" Target="../media/image241.png"/><Relationship Id="rId254" Type="http://schemas.openxmlformats.org/officeDocument/2006/relationships/image" Target="../media/image262.png"/><Relationship Id="rId28" Type="http://schemas.openxmlformats.org/officeDocument/2006/relationships/image" Target="../media/image36.png"/><Relationship Id="rId49" Type="http://schemas.openxmlformats.org/officeDocument/2006/relationships/image" Target="../media/image57.png"/><Relationship Id="rId114" Type="http://schemas.openxmlformats.org/officeDocument/2006/relationships/image" Target="../media/image122.png"/><Relationship Id="rId275" Type="http://schemas.openxmlformats.org/officeDocument/2006/relationships/image" Target="../media/image283.png"/><Relationship Id="rId296" Type="http://schemas.openxmlformats.org/officeDocument/2006/relationships/image" Target="../media/image304.png"/><Relationship Id="rId300" Type="http://schemas.openxmlformats.org/officeDocument/2006/relationships/image" Target="../media/image308.png"/><Relationship Id="rId60" Type="http://schemas.openxmlformats.org/officeDocument/2006/relationships/image" Target="../media/image68.png"/><Relationship Id="rId81" Type="http://schemas.openxmlformats.org/officeDocument/2006/relationships/image" Target="../media/image89.png"/><Relationship Id="rId135" Type="http://schemas.openxmlformats.org/officeDocument/2006/relationships/image" Target="../media/image143.png"/><Relationship Id="rId156" Type="http://schemas.openxmlformats.org/officeDocument/2006/relationships/image" Target="../media/image164.png"/><Relationship Id="rId177" Type="http://schemas.openxmlformats.org/officeDocument/2006/relationships/image" Target="../media/image185.png"/><Relationship Id="rId198" Type="http://schemas.openxmlformats.org/officeDocument/2006/relationships/image" Target="../media/image206.png"/><Relationship Id="rId321" Type="http://schemas.openxmlformats.org/officeDocument/2006/relationships/image" Target="../media/image329.png"/><Relationship Id="rId342" Type="http://schemas.openxmlformats.org/officeDocument/2006/relationships/image" Target="../media/image350.png"/><Relationship Id="rId202" Type="http://schemas.openxmlformats.org/officeDocument/2006/relationships/image" Target="../media/image210.png"/><Relationship Id="rId223" Type="http://schemas.openxmlformats.org/officeDocument/2006/relationships/image" Target="../media/image231.png"/><Relationship Id="rId244" Type="http://schemas.openxmlformats.org/officeDocument/2006/relationships/image" Target="../media/image252.png"/><Relationship Id="rId18" Type="http://schemas.openxmlformats.org/officeDocument/2006/relationships/image" Target="../media/image26.png"/><Relationship Id="rId39" Type="http://schemas.openxmlformats.org/officeDocument/2006/relationships/image" Target="../media/image47.png"/><Relationship Id="rId265" Type="http://schemas.openxmlformats.org/officeDocument/2006/relationships/image" Target="../media/image273.png"/><Relationship Id="rId286" Type="http://schemas.openxmlformats.org/officeDocument/2006/relationships/image" Target="../media/image294.png"/><Relationship Id="rId50" Type="http://schemas.openxmlformats.org/officeDocument/2006/relationships/image" Target="../media/image58.png"/><Relationship Id="rId104" Type="http://schemas.openxmlformats.org/officeDocument/2006/relationships/image" Target="../media/image112.png"/><Relationship Id="rId125" Type="http://schemas.openxmlformats.org/officeDocument/2006/relationships/image" Target="../media/image133.png"/><Relationship Id="rId146" Type="http://schemas.openxmlformats.org/officeDocument/2006/relationships/image" Target="../media/image154.png"/><Relationship Id="rId167" Type="http://schemas.openxmlformats.org/officeDocument/2006/relationships/image" Target="../media/image175.png"/><Relationship Id="rId188" Type="http://schemas.openxmlformats.org/officeDocument/2006/relationships/image" Target="../media/image196.png"/><Relationship Id="rId311" Type="http://schemas.openxmlformats.org/officeDocument/2006/relationships/image" Target="../media/image319.png"/><Relationship Id="rId332" Type="http://schemas.openxmlformats.org/officeDocument/2006/relationships/image" Target="../media/image340.png"/><Relationship Id="rId353" Type="http://schemas.openxmlformats.org/officeDocument/2006/relationships/image" Target="../media/image361.png"/><Relationship Id="rId71" Type="http://schemas.openxmlformats.org/officeDocument/2006/relationships/image" Target="../media/image79.png"/><Relationship Id="rId92" Type="http://schemas.openxmlformats.org/officeDocument/2006/relationships/image" Target="../media/image100.png"/><Relationship Id="rId213" Type="http://schemas.openxmlformats.org/officeDocument/2006/relationships/image" Target="../media/image221.png"/><Relationship Id="rId234" Type="http://schemas.openxmlformats.org/officeDocument/2006/relationships/image" Target="../media/image242.png"/><Relationship Id="rId2" Type="http://schemas.openxmlformats.org/officeDocument/2006/relationships/image" Target="../media/image10.png"/><Relationship Id="rId29" Type="http://schemas.openxmlformats.org/officeDocument/2006/relationships/image" Target="../media/image37.png"/><Relationship Id="rId255" Type="http://schemas.openxmlformats.org/officeDocument/2006/relationships/image" Target="../media/image263.png"/><Relationship Id="rId276" Type="http://schemas.openxmlformats.org/officeDocument/2006/relationships/image" Target="../media/image284.png"/><Relationship Id="rId297" Type="http://schemas.openxmlformats.org/officeDocument/2006/relationships/image" Target="../media/image305.png"/><Relationship Id="rId40" Type="http://schemas.openxmlformats.org/officeDocument/2006/relationships/image" Target="../media/image48.png"/><Relationship Id="rId115" Type="http://schemas.openxmlformats.org/officeDocument/2006/relationships/image" Target="../media/image123.png"/><Relationship Id="rId136" Type="http://schemas.openxmlformats.org/officeDocument/2006/relationships/image" Target="../media/image144.png"/><Relationship Id="rId157" Type="http://schemas.openxmlformats.org/officeDocument/2006/relationships/image" Target="../media/image165.png"/><Relationship Id="rId178" Type="http://schemas.openxmlformats.org/officeDocument/2006/relationships/image" Target="../media/image186.png"/><Relationship Id="rId301" Type="http://schemas.openxmlformats.org/officeDocument/2006/relationships/image" Target="../media/image309.png"/><Relationship Id="rId322" Type="http://schemas.openxmlformats.org/officeDocument/2006/relationships/image" Target="../media/image330.png"/><Relationship Id="rId343" Type="http://schemas.openxmlformats.org/officeDocument/2006/relationships/image" Target="../media/image351.png"/><Relationship Id="rId61" Type="http://schemas.openxmlformats.org/officeDocument/2006/relationships/image" Target="../media/image69.png"/><Relationship Id="rId82" Type="http://schemas.openxmlformats.org/officeDocument/2006/relationships/image" Target="../media/image90.png"/><Relationship Id="rId199" Type="http://schemas.openxmlformats.org/officeDocument/2006/relationships/image" Target="../media/image207.png"/><Relationship Id="rId203" Type="http://schemas.openxmlformats.org/officeDocument/2006/relationships/image" Target="../media/image211.png"/><Relationship Id="rId19" Type="http://schemas.openxmlformats.org/officeDocument/2006/relationships/image" Target="../media/image27.png"/><Relationship Id="rId224" Type="http://schemas.openxmlformats.org/officeDocument/2006/relationships/image" Target="../media/image232.png"/><Relationship Id="rId245" Type="http://schemas.openxmlformats.org/officeDocument/2006/relationships/image" Target="../media/image253.png"/><Relationship Id="rId266" Type="http://schemas.openxmlformats.org/officeDocument/2006/relationships/image" Target="../media/image274.png"/><Relationship Id="rId287" Type="http://schemas.openxmlformats.org/officeDocument/2006/relationships/image" Target="../media/image295.png"/><Relationship Id="rId30" Type="http://schemas.openxmlformats.org/officeDocument/2006/relationships/image" Target="../media/image38.png"/><Relationship Id="rId105" Type="http://schemas.openxmlformats.org/officeDocument/2006/relationships/image" Target="../media/image113.png"/><Relationship Id="rId126" Type="http://schemas.openxmlformats.org/officeDocument/2006/relationships/image" Target="../media/image134.png"/><Relationship Id="rId147" Type="http://schemas.openxmlformats.org/officeDocument/2006/relationships/image" Target="../media/image155.png"/><Relationship Id="rId168" Type="http://schemas.openxmlformats.org/officeDocument/2006/relationships/image" Target="../media/image176.png"/><Relationship Id="rId312" Type="http://schemas.openxmlformats.org/officeDocument/2006/relationships/image" Target="../media/image320.png"/><Relationship Id="rId333" Type="http://schemas.openxmlformats.org/officeDocument/2006/relationships/image" Target="../media/image341.png"/><Relationship Id="rId354" Type="http://schemas.openxmlformats.org/officeDocument/2006/relationships/image" Target="../media/image362.png"/><Relationship Id="rId51" Type="http://schemas.openxmlformats.org/officeDocument/2006/relationships/image" Target="../media/image59.png"/><Relationship Id="rId72" Type="http://schemas.openxmlformats.org/officeDocument/2006/relationships/image" Target="../media/image80.png"/><Relationship Id="rId93" Type="http://schemas.openxmlformats.org/officeDocument/2006/relationships/image" Target="../media/image101.png"/><Relationship Id="rId189" Type="http://schemas.openxmlformats.org/officeDocument/2006/relationships/image" Target="../media/image197.png"/><Relationship Id="rId3" Type="http://schemas.openxmlformats.org/officeDocument/2006/relationships/image" Target="../media/image11.png"/><Relationship Id="rId214" Type="http://schemas.openxmlformats.org/officeDocument/2006/relationships/image" Target="../media/image222.png"/><Relationship Id="rId235" Type="http://schemas.openxmlformats.org/officeDocument/2006/relationships/image" Target="../media/image243.png"/><Relationship Id="rId256" Type="http://schemas.openxmlformats.org/officeDocument/2006/relationships/image" Target="../media/image264.png"/><Relationship Id="rId277" Type="http://schemas.openxmlformats.org/officeDocument/2006/relationships/image" Target="../media/image285.png"/><Relationship Id="rId298" Type="http://schemas.openxmlformats.org/officeDocument/2006/relationships/image" Target="../media/image306.png"/><Relationship Id="rId116" Type="http://schemas.openxmlformats.org/officeDocument/2006/relationships/image" Target="../media/image124.png"/><Relationship Id="rId137" Type="http://schemas.openxmlformats.org/officeDocument/2006/relationships/image" Target="../media/image145.png"/><Relationship Id="rId158" Type="http://schemas.openxmlformats.org/officeDocument/2006/relationships/image" Target="../media/image166.png"/><Relationship Id="rId302" Type="http://schemas.openxmlformats.org/officeDocument/2006/relationships/image" Target="../media/image310.png"/><Relationship Id="rId323" Type="http://schemas.openxmlformats.org/officeDocument/2006/relationships/image" Target="../media/image331.png"/><Relationship Id="rId344" Type="http://schemas.openxmlformats.org/officeDocument/2006/relationships/image" Target="../media/image352.png"/><Relationship Id="rId20" Type="http://schemas.openxmlformats.org/officeDocument/2006/relationships/image" Target="../media/image28.png"/><Relationship Id="rId41" Type="http://schemas.openxmlformats.org/officeDocument/2006/relationships/image" Target="../media/image49.png"/><Relationship Id="rId62" Type="http://schemas.openxmlformats.org/officeDocument/2006/relationships/image" Target="../media/image70.png"/><Relationship Id="rId83" Type="http://schemas.openxmlformats.org/officeDocument/2006/relationships/image" Target="../media/image91.png"/><Relationship Id="rId179" Type="http://schemas.openxmlformats.org/officeDocument/2006/relationships/image" Target="../media/image1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AE26D1-ED70-4F35-9AC9-304BF65B37F0}"/>
              </a:ext>
            </a:extLst>
          </p:cNvPr>
          <p:cNvSpPr txBox="1"/>
          <p:nvPr/>
        </p:nvSpPr>
        <p:spPr>
          <a:xfrm>
            <a:off x="1913131" y="2060245"/>
            <a:ext cx="4239879" cy="561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48" b="1" dirty="0"/>
              <a:t>JEOMORFOLOİK ANALİZ 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E0EBB79-BEF5-481B-9892-405C8EAC72FE}"/>
              </a:ext>
            </a:extLst>
          </p:cNvPr>
          <p:cNvSpPr txBox="1"/>
          <p:nvPr/>
        </p:nvSpPr>
        <p:spPr>
          <a:xfrm>
            <a:off x="7701169" y="4056292"/>
            <a:ext cx="1799339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905" b="1" dirty="0"/>
              <a:t>Dr. Erkan Yılmaz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35F12D0-D095-4272-952D-701352D9315C}"/>
              </a:ext>
            </a:extLst>
          </p:cNvPr>
          <p:cNvSpPr txBox="1"/>
          <p:nvPr/>
        </p:nvSpPr>
        <p:spPr>
          <a:xfrm>
            <a:off x="265002" y="4577696"/>
            <a:ext cx="6699530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905" b="1" dirty="0"/>
              <a:t>Jeoloji Haritaları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Teori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Ölçek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Arazi Çalışması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Analiz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Stratigrafi-Kronoloji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Litoloji</a:t>
            </a:r>
          </a:p>
          <a:p>
            <a:pPr marL="609596" lvl="1" indent="-261256">
              <a:buFont typeface="Arial" panose="020B0604020202020204" pitchFamily="34" charset="0"/>
              <a:buChar char="•"/>
            </a:pPr>
            <a:r>
              <a:rPr lang="tr-TR" sz="1905" b="1" dirty="0"/>
              <a:t>Tektonik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A886F2E2-A325-429E-9E47-ADB2F4160020}"/>
              </a:ext>
            </a:extLst>
          </p:cNvPr>
          <p:cNvSpPr/>
          <p:nvPr/>
        </p:nvSpPr>
        <p:spPr>
          <a:xfrm>
            <a:off x="3964782" y="6922314"/>
            <a:ext cx="5634831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https://www.clisap.de/fileadmin/B-Research/IA/IA5/LITHOMAP/dev/lithomap.html</a:t>
            </a:r>
          </a:p>
        </p:txBody>
      </p:sp>
    </p:spTree>
    <p:extLst>
      <p:ext uri="{BB962C8B-B14F-4D97-AF65-F5344CB8AC3E}">
        <p14:creationId xmlns:p14="http://schemas.microsoft.com/office/powerpoint/2010/main" val="150005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58366" y="899765"/>
            <a:ext cx="1983428" cy="31040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225000" indent="-225000">
              <a:buFont typeface="Wingdings" panose="05000000000000000000" pitchFamily="2" charset="2"/>
              <a:buChar char="q"/>
            </a:pPr>
            <a:r>
              <a:rPr lang="tr-TR" sz="1417" b="1" dirty="0" err="1"/>
              <a:t>Morfometrik</a:t>
            </a:r>
            <a:r>
              <a:rPr lang="tr-TR" sz="1417" b="1" dirty="0"/>
              <a:t> İndisler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7426690" y="2021651"/>
            <a:ext cx="1371850" cy="31040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sz="1417" b="1" dirty="0"/>
              <a:t>Dere Yoğunluğu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7439092" y="3633122"/>
            <a:ext cx="1205971" cy="31040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sz="1417" b="1" dirty="0"/>
              <a:t>Dikey Yarılma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7426690" y="5056656"/>
            <a:ext cx="1726370" cy="31040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sz="1417" b="1" dirty="0" err="1"/>
              <a:t>Hipsometrik</a:t>
            </a:r>
            <a:r>
              <a:rPr lang="tr-TR" sz="1417" b="1" dirty="0"/>
              <a:t> İntegral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Metin kutusu 5"/>
              <p:cNvSpPr txBox="1"/>
              <p:nvPr/>
            </p:nvSpPr>
            <p:spPr>
              <a:xfrm>
                <a:off x="6999145" y="2459908"/>
                <a:ext cx="2775678" cy="4245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tr-TR" sz="1417" b="1" dirty="0"/>
                  <a:t>Dere Yoğunluğu=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sz="189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𝑫𝒆𝒓𝒆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𝑼𝒛𝒖𝒏𝒍𝒖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ğ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𝑨𝒍𝒂𝒏</m:t>
                        </m:r>
                      </m:den>
                    </m:f>
                  </m:oMath>
                </a14:m>
                <a:endParaRPr lang="tr-TR" sz="1890" b="1" dirty="0"/>
              </a:p>
            </p:txBody>
          </p:sp>
        </mc:Choice>
        <mc:Fallback xmlns="">
          <p:sp>
            <p:nvSpPr>
              <p:cNvPr id="6" name="Metin kutusu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145" y="2459908"/>
                <a:ext cx="2775678" cy="424540"/>
              </a:xfrm>
              <a:prstGeom prst="rect">
                <a:avLst/>
              </a:prstGeom>
              <a:blipFill>
                <a:blip r:embed="rId2"/>
                <a:stretch>
                  <a:fillRect l="-3956" t="-1449" b="-1449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Metin kutusu 6"/>
              <p:cNvSpPr txBox="1"/>
              <p:nvPr/>
            </p:nvSpPr>
            <p:spPr>
              <a:xfrm>
                <a:off x="6999145" y="4065851"/>
                <a:ext cx="2390429" cy="4245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tr-TR" sz="1417" b="1" dirty="0"/>
                  <a:t>Dik. Yar.=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sz="189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𝑴𝒂𝒌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ü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𝑴𝒊𝒏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ü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𝒌</m:t>
                        </m:r>
                      </m:num>
                      <m:den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𝑨𝒍𝒂𝒏</m:t>
                        </m:r>
                      </m:den>
                    </m:f>
                  </m:oMath>
                </a14:m>
                <a:endParaRPr lang="tr-TR" sz="1890" b="1" dirty="0"/>
              </a:p>
            </p:txBody>
          </p:sp>
        </mc:Choice>
        <mc:Fallback xmlns="">
          <p:sp>
            <p:nvSpPr>
              <p:cNvPr id="7" name="Metin kutusu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145" y="4065851"/>
                <a:ext cx="2390429" cy="424540"/>
              </a:xfrm>
              <a:prstGeom prst="rect">
                <a:avLst/>
              </a:prstGeom>
              <a:blipFill>
                <a:blip r:embed="rId3"/>
                <a:stretch>
                  <a:fillRect l="-4592" b="-1285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Metin kutusu 7"/>
              <p:cNvSpPr txBox="1"/>
              <p:nvPr/>
            </p:nvSpPr>
            <p:spPr>
              <a:xfrm>
                <a:off x="6999145" y="5612174"/>
                <a:ext cx="2390429" cy="4245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tr-TR" sz="1417" b="1" dirty="0"/>
                  <a:t>Hip. </a:t>
                </a:r>
                <a:r>
                  <a:rPr lang="tr-TR" sz="1417" b="1" dirty="0" err="1"/>
                  <a:t>İnt</a:t>
                </a:r>
                <a:r>
                  <a:rPr lang="tr-TR" sz="1417" b="1" dirty="0"/>
                  <a:t>.=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sz="189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𝑶𝒓𝒕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ü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𝑴𝒊𝒏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ü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𝒌</m:t>
                        </m:r>
                      </m:num>
                      <m:den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𝑴𝒂𝒌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ü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𝑴𝒊𝒏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ü</m:t>
                        </m:r>
                        <m:r>
                          <a:rPr lang="tr-TR" sz="1890" b="1" i="1">
                            <a:latin typeface="Cambria Math" panose="02040503050406030204" pitchFamily="18" charset="0"/>
                          </a:rPr>
                          <m:t>𝒌</m:t>
                        </m:r>
                      </m:den>
                    </m:f>
                  </m:oMath>
                </a14:m>
                <a:endParaRPr lang="tr-TR" sz="1890" b="1" dirty="0"/>
              </a:p>
            </p:txBody>
          </p:sp>
        </mc:Choice>
        <mc:Fallback xmlns="">
          <p:sp>
            <p:nvSpPr>
              <p:cNvPr id="8" name="Metin kutusu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145" y="5612174"/>
                <a:ext cx="2390429" cy="424540"/>
              </a:xfrm>
              <a:prstGeom prst="rect">
                <a:avLst/>
              </a:prstGeom>
              <a:blipFill>
                <a:blip r:embed="rId4"/>
                <a:stretch>
                  <a:fillRect l="-4592" b="-1449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4" y="908815"/>
            <a:ext cx="4172614" cy="5390733"/>
          </a:xfrm>
          <a:prstGeom prst="rect">
            <a:avLst/>
          </a:prstGeom>
        </p:spPr>
      </p:pic>
      <p:sp>
        <p:nvSpPr>
          <p:cNvPr id="12" name="Yay 11"/>
          <p:cNvSpPr/>
          <p:nvPr/>
        </p:nvSpPr>
        <p:spPr>
          <a:xfrm>
            <a:off x="3686951" y="5310785"/>
            <a:ext cx="1412601" cy="1258371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3" name="Yay 12"/>
          <p:cNvSpPr/>
          <p:nvPr/>
        </p:nvSpPr>
        <p:spPr>
          <a:xfrm rot="11129884">
            <a:off x="5365905" y="4976397"/>
            <a:ext cx="1412601" cy="125837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4" name="Serbest Form 13"/>
          <p:cNvSpPr/>
          <p:nvPr/>
        </p:nvSpPr>
        <p:spPr>
          <a:xfrm>
            <a:off x="4456529" y="3657208"/>
            <a:ext cx="2187253" cy="835247"/>
          </a:xfrm>
          <a:custGeom>
            <a:avLst/>
            <a:gdLst>
              <a:gd name="connsiteX0" fmla="*/ 0 w 2777924"/>
              <a:gd name="connsiteY0" fmla="*/ 1046757 h 1060806"/>
              <a:gd name="connsiteX1" fmla="*/ 671332 w 2777924"/>
              <a:gd name="connsiteY1" fmla="*/ 1035182 h 1060806"/>
              <a:gd name="connsiteX2" fmla="*/ 1226917 w 2777924"/>
              <a:gd name="connsiteY2" fmla="*/ 988883 h 1060806"/>
              <a:gd name="connsiteX3" fmla="*/ 1724628 w 2777924"/>
              <a:gd name="connsiteY3" fmla="*/ 224954 h 1060806"/>
              <a:gd name="connsiteX4" fmla="*/ 1921398 w 2777924"/>
              <a:gd name="connsiteY4" fmla="*/ 16610 h 1060806"/>
              <a:gd name="connsiteX5" fmla="*/ 2777924 w 2777924"/>
              <a:gd name="connsiteY5" fmla="*/ 28184 h 106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7924" h="1060806">
                <a:moveTo>
                  <a:pt x="0" y="1046757"/>
                </a:moveTo>
                <a:cubicBezTo>
                  <a:pt x="233423" y="1045792"/>
                  <a:pt x="466846" y="1044828"/>
                  <a:pt x="671332" y="1035182"/>
                </a:cubicBezTo>
                <a:cubicBezTo>
                  <a:pt x="875818" y="1025536"/>
                  <a:pt x="1051368" y="1123921"/>
                  <a:pt x="1226917" y="988883"/>
                </a:cubicBezTo>
                <a:cubicBezTo>
                  <a:pt x="1402466" y="853845"/>
                  <a:pt x="1608881" y="386999"/>
                  <a:pt x="1724628" y="224954"/>
                </a:cubicBezTo>
                <a:cubicBezTo>
                  <a:pt x="1840375" y="62909"/>
                  <a:pt x="1745849" y="49405"/>
                  <a:pt x="1921398" y="16610"/>
                </a:cubicBezTo>
                <a:cubicBezTo>
                  <a:pt x="2096947" y="-16185"/>
                  <a:pt x="2437435" y="5999"/>
                  <a:pt x="2777924" y="28184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5" name="Metin kutusu 14"/>
          <p:cNvSpPr txBox="1"/>
          <p:nvPr/>
        </p:nvSpPr>
        <p:spPr>
          <a:xfrm>
            <a:off x="4549902" y="5021396"/>
            <a:ext cx="74732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/>
              <a:t>Aşınma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5581455" y="5533592"/>
            <a:ext cx="766557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/>
              <a:t>Birikme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4422457" y="3473635"/>
            <a:ext cx="1429559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/>
              <a:t>Mak</a:t>
            </a:r>
            <a:r>
              <a:rPr lang="tr-TR" sz="1417" b="1" dirty="0"/>
              <a:t>. Eğim </a:t>
            </a:r>
            <a:r>
              <a:rPr lang="tr-TR" sz="1417" b="1" dirty="0" err="1"/>
              <a:t>Fonk</a:t>
            </a:r>
            <a:r>
              <a:rPr lang="tr-TR" sz="1417" b="1" dirty="0"/>
              <a:t>.</a:t>
            </a:r>
          </a:p>
        </p:txBody>
      </p:sp>
      <p:grpSp>
        <p:nvGrpSpPr>
          <p:cNvPr id="23" name="Grup 22"/>
          <p:cNvGrpSpPr/>
          <p:nvPr/>
        </p:nvGrpSpPr>
        <p:grpSpPr>
          <a:xfrm>
            <a:off x="5070175" y="1364130"/>
            <a:ext cx="649594" cy="1266615"/>
            <a:chOff x="5816600" y="643467"/>
            <a:chExt cx="825018" cy="1608666"/>
          </a:xfrm>
        </p:grpSpPr>
        <p:sp>
          <p:nvSpPr>
            <p:cNvPr id="9" name="Serbest Form 8"/>
            <p:cNvSpPr/>
            <p:nvPr/>
          </p:nvSpPr>
          <p:spPr>
            <a:xfrm>
              <a:off x="6155177" y="668867"/>
              <a:ext cx="25490" cy="592666"/>
            </a:xfrm>
            <a:custGeom>
              <a:avLst/>
              <a:gdLst>
                <a:gd name="connsiteX0" fmla="*/ 17023 w 25490"/>
                <a:gd name="connsiteY0" fmla="*/ 0 h 592666"/>
                <a:gd name="connsiteX1" fmla="*/ 17023 w 25490"/>
                <a:gd name="connsiteY1" fmla="*/ 338666 h 592666"/>
                <a:gd name="connsiteX2" fmla="*/ 90 w 25490"/>
                <a:gd name="connsiteY2" fmla="*/ 499533 h 592666"/>
                <a:gd name="connsiteX3" fmla="*/ 25490 w 25490"/>
                <a:gd name="connsiteY3" fmla="*/ 592666 h 5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90" h="592666">
                  <a:moveTo>
                    <a:pt x="17023" y="0"/>
                  </a:moveTo>
                  <a:cubicBezTo>
                    <a:pt x="18434" y="127705"/>
                    <a:pt x="19845" y="255411"/>
                    <a:pt x="17023" y="338666"/>
                  </a:cubicBezTo>
                  <a:cubicBezTo>
                    <a:pt x="14201" y="421921"/>
                    <a:pt x="-1321" y="457200"/>
                    <a:pt x="90" y="499533"/>
                  </a:cubicBezTo>
                  <a:cubicBezTo>
                    <a:pt x="1501" y="541866"/>
                    <a:pt x="13495" y="567266"/>
                    <a:pt x="25490" y="59266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sp>
          <p:nvSpPr>
            <p:cNvPr id="10" name="Serbest Form 9"/>
            <p:cNvSpPr/>
            <p:nvPr/>
          </p:nvSpPr>
          <p:spPr>
            <a:xfrm>
              <a:off x="6189133" y="643467"/>
              <a:ext cx="211667" cy="626533"/>
            </a:xfrm>
            <a:custGeom>
              <a:avLst/>
              <a:gdLst>
                <a:gd name="connsiteX0" fmla="*/ 211667 w 211667"/>
                <a:gd name="connsiteY0" fmla="*/ 0 h 626533"/>
                <a:gd name="connsiteX1" fmla="*/ 135467 w 211667"/>
                <a:gd name="connsiteY1" fmla="*/ 440266 h 626533"/>
                <a:gd name="connsiteX2" fmla="*/ 0 w 211667"/>
                <a:gd name="connsiteY2" fmla="*/ 626533 h 62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667" h="626533">
                  <a:moveTo>
                    <a:pt x="211667" y="0"/>
                  </a:moveTo>
                  <a:cubicBezTo>
                    <a:pt x="191206" y="167922"/>
                    <a:pt x="170745" y="335844"/>
                    <a:pt x="135467" y="440266"/>
                  </a:cubicBezTo>
                  <a:cubicBezTo>
                    <a:pt x="100189" y="544688"/>
                    <a:pt x="50094" y="585610"/>
                    <a:pt x="0" y="6265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sp>
          <p:nvSpPr>
            <p:cNvPr id="18" name="Serbest Form 17"/>
            <p:cNvSpPr/>
            <p:nvPr/>
          </p:nvSpPr>
          <p:spPr>
            <a:xfrm>
              <a:off x="5892800" y="643467"/>
              <a:ext cx="270933" cy="626533"/>
            </a:xfrm>
            <a:custGeom>
              <a:avLst/>
              <a:gdLst>
                <a:gd name="connsiteX0" fmla="*/ 0 w 270933"/>
                <a:gd name="connsiteY0" fmla="*/ 0 h 626533"/>
                <a:gd name="connsiteX1" fmla="*/ 42333 w 270933"/>
                <a:gd name="connsiteY1" fmla="*/ 406400 h 626533"/>
                <a:gd name="connsiteX2" fmla="*/ 143933 w 270933"/>
                <a:gd name="connsiteY2" fmla="*/ 541866 h 626533"/>
                <a:gd name="connsiteX3" fmla="*/ 270933 w 270933"/>
                <a:gd name="connsiteY3" fmla="*/ 626533 h 62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33" h="626533">
                  <a:moveTo>
                    <a:pt x="0" y="0"/>
                  </a:moveTo>
                  <a:cubicBezTo>
                    <a:pt x="9172" y="158044"/>
                    <a:pt x="18344" y="316089"/>
                    <a:pt x="42333" y="406400"/>
                  </a:cubicBezTo>
                  <a:cubicBezTo>
                    <a:pt x="66322" y="496711"/>
                    <a:pt x="105833" y="505177"/>
                    <a:pt x="143933" y="541866"/>
                  </a:cubicBezTo>
                  <a:cubicBezTo>
                    <a:pt x="182033" y="578555"/>
                    <a:pt x="226483" y="602544"/>
                    <a:pt x="270933" y="6265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sp>
          <p:nvSpPr>
            <p:cNvPr id="19" name="Serbest Form 18"/>
            <p:cNvSpPr/>
            <p:nvPr/>
          </p:nvSpPr>
          <p:spPr>
            <a:xfrm>
              <a:off x="6155267" y="1268309"/>
              <a:ext cx="45507" cy="983824"/>
            </a:xfrm>
            <a:custGeom>
              <a:avLst/>
              <a:gdLst>
                <a:gd name="connsiteX0" fmla="*/ 16933 w 45507"/>
                <a:gd name="connsiteY0" fmla="*/ 1691 h 983824"/>
                <a:gd name="connsiteX1" fmla="*/ 42333 w 45507"/>
                <a:gd name="connsiteY1" fmla="*/ 52491 h 983824"/>
                <a:gd name="connsiteX2" fmla="*/ 42333 w 45507"/>
                <a:gd name="connsiteY2" fmla="*/ 348824 h 983824"/>
                <a:gd name="connsiteX3" fmla="*/ 16933 w 45507"/>
                <a:gd name="connsiteY3" fmla="*/ 611291 h 983824"/>
                <a:gd name="connsiteX4" fmla="*/ 0 w 45507"/>
                <a:gd name="connsiteY4" fmla="*/ 924558 h 983824"/>
                <a:gd name="connsiteX5" fmla="*/ 0 w 45507"/>
                <a:gd name="connsiteY5" fmla="*/ 924558 h 983824"/>
                <a:gd name="connsiteX6" fmla="*/ 33866 w 45507"/>
                <a:gd name="connsiteY6" fmla="*/ 983824 h 98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07" h="983824">
                  <a:moveTo>
                    <a:pt x="16933" y="1691"/>
                  </a:moveTo>
                  <a:cubicBezTo>
                    <a:pt x="27516" y="-1837"/>
                    <a:pt x="38100" y="-5364"/>
                    <a:pt x="42333" y="52491"/>
                  </a:cubicBezTo>
                  <a:cubicBezTo>
                    <a:pt x="46566" y="110346"/>
                    <a:pt x="46566" y="255691"/>
                    <a:pt x="42333" y="348824"/>
                  </a:cubicBezTo>
                  <a:cubicBezTo>
                    <a:pt x="38100" y="441957"/>
                    <a:pt x="23989" y="515335"/>
                    <a:pt x="16933" y="611291"/>
                  </a:cubicBezTo>
                  <a:cubicBezTo>
                    <a:pt x="9877" y="707247"/>
                    <a:pt x="0" y="924558"/>
                    <a:pt x="0" y="924558"/>
                  </a:cubicBezTo>
                  <a:lnTo>
                    <a:pt x="0" y="924558"/>
                  </a:lnTo>
                  <a:lnTo>
                    <a:pt x="33866" y="98382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sp>
          <p:nvSpPr>
            <p:cNvPr id="20" name="Serbest Form 19"/>
            <p:cNvSpPr/>
            <p:nvPr/>
          </p:nvSpPr>
          <p:spPr>
            <a:xfrm>
              <a:off x="6214533" y="1100667"/>
              <a:ext cx="427085" cy="372533"/>
            </a:xfrm>
            <a:custGeom>
              <a:avLst/>
              <a:gdLst>
                <a:gd name="connsiteX0" fmla="*/ 0 w 211667"/>
                <a:gd name="connsiteY0" fmla="*/ 338667 h 338667"/>
                <a:gd name="connsiteX1" fmla="*/ 169334 w 211667"/>
                <a:gd name="connsiteY1" fmla="*/ 152400 h 338667"/>
                <a:gd name="connsiteX2" fmla="*/ 211667 w 211667"/>
                <a:gd name="connsiteY2" fmla="*/ 0 h 33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667" h="338667">
                  <a:moveTo>
                    <a:pt x="0" y="338667"/>
                  </a:moveTo>
                  <a:cubicBezTo>
                    <a:pt x="67028" y="273756"/>
                    <a:pt x="134056" y="208845"/>
                    <a:pt x="169334" y="152400"/>
                  </a:cubicBezTo>
                  <a:cubicBezTo>
                    <a:pt x="204612" y="95955"/>
                    <a:pt x="208139" y="47977"/>
                    <a:pt x="21166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 dirty="0"/>
            </a:p>
          </p:txBody>
        </p:sp>
        <p:sp>
          <p:nvSpPr>
            <p:cNvPr id="21" name="Serbest Form 20"/>
            <p:cNvSpPr/>
            <p:nvPr/>
          </p:nvSpPr>
          <p:spPr>
            <a:xfrm>
              <a:off x="6045200" y="795867"/>
              <a:ext cx="118533" cy="304800"/>
            </a:xfrm>
            <a:custGeom>
              <a:avLst/>
              <a:gdLst>
                <a:gd name="connsiteX0" fmla="*/ 118533 w 118533"/>
                <a:gd name="connsiteY0" fmla="*/ 304800 h 304800"/>
                <a:gd name="connsiteX1" fmla="*/ 84667 w 118533"/>
                <a:gd name="connsiteY1" fmla="*/ 228600 h 304800"/>
                <a:gd name="connsiteX2" fmla="*/ 0 w 118533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533" h="304800">
                  <a:moveTo>
                    <a:pt x="118533" y="304800"/>
                  </a:moveTo>
                  <a:cubicBezTo>
                    <a:pt x="111477" y="292100"/>
                    <a:pt x="104422" y="279400"/>
                    <a:pt x="84667" y="228600"/>
                  </a:cubicBezTo>
                  <a:cubicBezTo>
                    <a:pt x="64912" y="177800"/>
                    <a:pt x="32456" y="8890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sp>
          <p:nvSpPr>
            <p:cNvPr id="22" name="Serbest Form 21"/>
            <p:cNvSpPr/>
            <p:nvPr/>
          </p:nvSpPr>
          <p:spPr>
            <a:xfrm>
              <a:off x="5816600" y="1185333"/>
              <a:ext cx="372533" cy="177800"/>
            </a:xfrm>
            <a:custGeom>
              <a:avLst/>
              <a:gdLst>
                <a:gd name="connsiteX0" fmla="*/ 372533 w 372533"/>
                <a:gd name="connsiteY0" fmla="*/ 177800 h 177800"/>
                <a:gd name="connsiteX1" fmla="*/ 245533 w 372533"/>
                <a:gd name="connsiteY1" fmla="*/ 143934 h 177800"/>
                <a:gd name="connsiteX2" fmla="*/ 84667 w 372533"/>
                <a:gd name="connsiteY2" fmla="*/ 67734 h 177800"/>
                <a:gd name="connsiteX3" fmla="*/ 0 w 372533"/>
                <a:gd name="connsiteY3" fmla="*/ 0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177800">
                  <a:moveTo>
                    <a:pt x="372533" y="177800"/>
                  </a:moveTo>
                  <a:cubicBezTo>
                    <a:pt x="333022" y="170039"/>
                    <a:pt x="293511" y="162278"/>
                    <a:pt x="245533" y="143934"/>
                  </a:cubicBezTo>
                  <a:cubicBezTo>
                    <a:pt x="197555" y="125590"/>
                    <a:pt x="125589" y="91723"/>
                    <a:pt x="84667" y="67734"/>
                  </a:cubicBezTo>
                  <a:cubicBezTo>
                    <a:pt x="43745" y="43745"/>
                    <a:pt x="21872" y="21872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</p:grpSp>
    </p:spTree>
    <p:extLst>
      <p:ext uri="{BB962C8B-B14F-4D97-AF65-F5344CB8AC3E}">
        <p14:creationId xmlns:p14="http://schemas.microsoft.com/office/powerpoint/2010/main" val="221395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658366" y="899765"/>
            <a:ext cx="1983428" cy="31040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225000" indent="-225000">
              <a:buFont typeface="Wingdings" panose="05000000000000000000" pitchFamily="2" charset="2"/>
              <a:buChar char="q"/>
            </a:pPr>
            <a:r>
              <a:rPr lang="tr-TR" sz="1417" b="1" dirty="0" err="1"/>
              <a:t>Morfometrik</a:t>
            </a:r>
            <a:r>
              <a:rPr lang="tr-TR" sz="1417" b="1" dirty="0"/>
              <a:t> İndisler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8" y="862652"/>
            <a:ext cx="7359703" cy="463217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8290049" y="1190566"/>
            <a:ext cx="1117614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b="1" dirty="0"/>
              <a:t>Dere Yoğunluğu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1190566"/>
            <a:ext cx="7596272" cy="4781068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290050" y="1481367"/>
            <a:ext cx="997389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b="1" dirty="0"/>
              <a:t>Dikey Yarılma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290049" y="1772168"/>
            <a:ext cx="1393330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b="1" dirty="0" err="1"/>
              <a:t>Hipsometrik</a:t>
            </a:r>
            <a:r>
              <a:rPr lang="tr-TR" sz="1102" b="1" dirty="0"/>
              <a:t> İntegral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2" y="1480844"/>
            <a:ext cx="7656069" cy="48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8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-10959" y="6458378"/>
            <a:ext cx="9599613" cy="2862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25000" indent="-225000" algn="ctr">
              <a:buFont typeface="Wingdings" panose="05000000000000000000" pitchFamily="2" charset="2"/>
              <a:buChar char="q"/>
            </a:pPr>
            <a:r>
              <a:rPr lang="tr-TR" sz="1260" b="1" dirty="0" err="1"/>
              <a:t>Morfometrik</a:t>
            </a:r>
            <a:r>
              <a:rPr lang="tr-TR" sz="1260" b="1" dirty="0"/>
              <a:t> İndisler     </a:t>
            </a:r>
            <a:r>
              <a:rPr lang="tr-TR" sz="1260" dirty="0"/>
              <a:t>Dere Yoğunluğu (Yatay Yarılma)+Dikey Yarılma</a:t>
            </a:r>
            <a:r>
              <a:rPr lang="tr-TR" sz="1260" b="1" dirty="0"/>
              <a:t>=Yatay-Dikey Yarılma Farkları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766"/>
            <a:ext cx="2772923" cy="174526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54" y="899765"/>
            <a:ext cx="2707058" cy="170381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305" y="982449"/>
            <a:ext cx="1250291" cy="64130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107" y="1014163"/>
            <a:ext cx="1211369" cy="621342"/>
          </a:xfrm>
          <a:prstGeom prst="rect">
            <a:avLst/>
          </a:prstGeom>
        </p:spPr>
      </p:pic>
      <p:cxnSp>
        <p:nvCxnSpPr>
          <p:cNvPr id="12" name="Düz Bağlayıcı 11"/>
          <p:cNvCxnSpPr/>
          <p:nvPr/>
        </p:nvCxnSpPr>
        <p:spPr>
          <a:xfrm>
            <a:off x="4668954" y="-929910"/>
            <a:ext cx="997391" cy="693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/>
          <p:cNvCxnSpPr/>
          <p:nvPr/>
        </p:nvCxnSpPr>
        <p:spPr>
          <a:xfrm flipH="1">
            <a:off x="4477446" y="-1018494"/>
            <a:ext cx="1192541" cy="9379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/>
          <p:cNvCxnSpPr/>
          <p:nvPr/>
        </p:nvCxnSpPr>
        <p:spPr>
          <a:xfrm>
            <a:off x="4580640" y="-1735045"/>
            <a:ext cx="155700" cy="737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/>
          <p:cNvSpPr txBox="1"/>
          <p:nvPr/>
        </p:nvSpPr>
        <p:spPr>
          <a:xfrm>
            <a:off x="2772923" y="-573648"/>
            <a:ext cx="1527982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b="1" dirty="0"/>
              <a:t>Yatay Düşük, Dikey Yüksek</a:t>
            </a:r>
          </a:p>
        </p:txBody>
      </p:sp>
      <p:cxnSp>
        <p:nvCxnSpPr>
          <p:cNvPr id="19" name="Düz Ok Bağlayıcısı 18"/>
          <p:cNvCxnSpPr/>
          <p:nvPr/>
        </p:nvCxnSpPr>
        <p:spPr>
          <a:xfrm>
            <a:off x="4629504" y="-929910"/>
            <a:ext cx="39450" cy="693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/>
          <p:cNvCxnSpPr/>
          <p:nvPr/>
        </p:nvCxnSpPr>
        <p:spPr>
          <a:xfrm>
            <a:off x="4672596" y="-906928"/>
            <a:ext cx="498696" cy="774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Ok Bağlayıcısı 22"/>
          <p:cNvCxnSpPr/>
          <p:nvPr/>
        </p:nvCxnSpPr>
        <p:spPr>
          <a:xfrm>
            <a:off x="2984065" y="1542644"/>
            <a:ext cx="1447454" cy="453919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etin kutusu 23"/>
          <p:cNvSpPr txBox="1"/>
          <p:nvPr/>
        </p:nvSpPr>
        <p:spPr>
          <a:xfrm>
            <a:off x="4714231" y="-813792"/>
            <a:ext cx="1087157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b="1" dirty="0"/>
              <a:t>Her İkisi de Düşük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5682047" y="-704742"/>
            <a:ext cx="1527982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b="1" dirty="0">
                <a:solidFill>
                  <a:srgbClr val="FF0000"/>
                </a:solidFill>
              </a:rPr>
              <a:t>Yatay Yüksek, Dikey Düşük</a:t>
            </a:r>
          </a:p>
        </p:txBody>
      </p:sp>
      <p:cxnSp>
        <p:nvCxnSpPr>
          <p:cNvPr id="27" name="Düz Ok Bağlayıcısı 26"/>
          <p:cNvCxnSpPr/>
          <p:nvPr/>
        </p:nvCxnSpPr>
        <p:spPr>
          <a:xfrm flipH="1">
            <a:off x="4807664" y="-929910"/>
            <a:ext cx="848836" cy="693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üz Ok Bağlayıcısı 28"/>
          <p:cNvCxnSpPr/>
          <p:nvPr/>
        </p:nvCxnSpPr>
        <p:spPr>
          <a:xfrm>
            <a:off x="4788848" y="-1072537"/>
            <a:ext cx="994794" cy="960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/>
          <p:nvPr/>
        </p:nvCxnSpPr>
        <p:spPr>
          <a:xfrm flipH="1">
            <a:off x="4698528" y="-1844674"/>
            <a:ext cx="1225179" cy="1456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Ok Bağlayıcısı 32"/>
          <p:cNvCxnSpPr/>
          <p:nvPr/>
        </p:nvCxnSpPr>
        <p:spPr>
          <a:xfrm>
            <a:off x="5191108" y="-1597038"/>
            <a:ext cx="0" cy="61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Ok Bağlayıcısı 34"/>
          <p:cNvCxnSpPr/>
          <p:nvPr/>
        </p:nvCxnSpPr>
        <p:spPr>
          <a:xfrm flipH="1">
            <a:off x="5197418" y="-1018494"/>
            <a:ext cx="586224" cy="726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etin kutusu 38"/>
          <p:cNvSpPr txBox="1"/>
          <p:nvPr/>
        </p:nvSpPr>
        <p:spPr>
          <a:xfrm>
            <a:off x="3053265" y="-767624"/>
            <a:ext cx="1125629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b="1" dirty="0"/>
              <a:t>Her İkisi de Yüksek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29" y="2826671"/>
            <a:ext cx="5119863" cy="322242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8997" y="2012538"/>
            <a:ext cx="1830946" cy="939138"/>
          </a:xfrm>
          <a:prstGeom prst="rect">
            <a:avLst/>
          </a:prstGeom>
        </p:spPr>
      </p:pic>
      <p:cxnSp>
        <p:nvCxnSpPr>
          <p:cNvPr id="20" name="Düz Ok Bağlayıcısı 19"/>
          <p:cNvCxnSpPr/>
          <p:nvPr/>
        </p:nvCxnSpPr>
        <p:spPr>
          <a:xfrm flipH="1">
            <a:off x="4451986" y="1563780"/>
            <a:ext cx="1038546" cy="432783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üz Ok Bağlayıcısı 27"/>
          <p:cNvCxnSpPr/>
          <p:nvPr/>
        </p:nvCxnSpPr>
        <p:spPr>
          <a:xfrm>
            <a:off x="4451985" y="2010381"/>
            <a:ext cx="177519" cy="745997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Düz Ok Bağlayıcısı 31"/>
          <p:cNvCxnSpPr/>
          <p:nvPr/>
        </p:nvCxnSpPr>
        <p:spPr>
          <a:xfrm>
            <a:off x="2947179" y="1563779"/>
            <a:ext cx="1182051" cy="71843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Düz Ok Bağlayıcısı 35"/>
          <p:cNvCxnSpPr/>
          <p:nvPr/>
        </p:nvCxnSpPr>
        <p:spPr>
          <a:xfrm flipH="1">
            <a:off x="4156007" y="1556514"/>
            <a:ext cx="2367732" cy="717758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Ok Bağlayıcısı 39"/>
          <p:cNvCxnSpPr/>
          <p:nvPr/>
        </p:nvCxnSpPr>
        <p:spPr>
          <a:xfrm flipH="1">
            <a:off x="3936164" y="2282211"/>
            <a:ext cx="193065" cy="396178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üz Ok Bağlayıcısı 41"/>
          <p:cNvCxnSpPr/>
          <p:nvPr/>
        </p:nvCxnSpPr>
        <p:spPr>
          <a:xfrm>
            <a:off x="3927389" y="1533996"/>
            <a:ext cx="913805" cy="4505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Düz Ok Bağlayıcısı 43"/>
          <p:cNvCxnSpPr/>
          <p:nvPr/>
        </p:nvCxnSpPr>
        <p:spPr>
          <a:xfrm flipH="1">
            <a:off x="4848022" y="1514975"/>
            <a:ext cx="1696183" cy="4751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Düz Ok Bağlayıcısı 45"/>
          <p:cNvCxnSpPr/>
          <p:nvPr/>
        </p:nvCxnSpPr>
        <p:spPr>
          <a:xfrm flipH="1">
            <a:off x="4700252" y="1990921"/>
            <a:ext cx="140941" cy="7654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Düz Ok Bağlayıcısı 47"/>
          <p:cNvCxnSpPr/>
          <p:nvPr/>
        </p:nvCxnSpPr>
        <p:spPr>
          <a:xfrm>
            <a:off x="3942909" y="1533996"/>
            <a:ext cx="1387865" cy="54243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Düz Ok Bağlayıcısı 49"/>
          <p:cNvCxnSpPr/>
          <p:nvPr/>
        </p:nvCxnSpPr>
        <p:spPr>
          <a:xfrm flipH="1">
            <a:off x="5311118" y="1514975"/>
            <a:ext cx="199881" cy="58718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Düz Ok Bağlayıcısı 51"/>
          <p:cNvCxnSpPr/>
          <p:nvPr/>
        </p:nvCxnSpPr>
        <p:spPr>
          <a:xfrm>
            <a:off x="5325385" y="2102158"/>
            <a:ext cx="165145" cy="66916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5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3BBC446E-89A0-4192-9436-4B62B896D365}"/>
              </a:ext>
            </a:extLst>
          </p:cNvPr>
          <p:cNvSpPr/>
          <p:nvPr/>
        </p:nvSpPr>
        <p:spPr>
          <a:xfrm>
            <a:off x="265" y="962783"/>
            <a:ext cx="8519186" cy="1174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9321" algn="just">
              <a:lnSpc>
                <a:spcPct val="200000"/>
              </a:lnSpc>
            </a:pPr>
            <a:r>
              <a:rPr lang="tr-TR" sz="1890" b="1" dirty="0" err="1"/>
              <a:t>V</a:t>
            </a:r>
            <a:r>
              <a:rPr lang="tr-TR" sz="1890" b="1" baseline="-25000" dirty="0" err="1"/>
              <a:t>f</a:t>
            </a:r>
            <a:r>
              <a:rPr lang="tr-TR" sz="1890" b="1" dirty="0"/>
              <a:t> = 2V</a:t>
            </a:r>
            <a:r>
              <a:rPr lang="tr-TR" sz="1890" b="1" baseline="-25000" dirty="0"/>
              <a:t>fw</a:t>
            </a:r>
            <a:r>
              <a:rPr lang="tr-TR" sz="1890" b="1" dirty="0"/>
              <a:t> / [(</a:t>
            </a:r>
            <a:r>
              <a:rPr lang="tr-TR" sz="1890" b="1" dirty="0" err="1"/>
              <a:t>E</a:t>
            </a:r>
            <a:r>
              <a:rPr lang="tr-TR" sz="1890" b="1" baseline="-25000" dirty="0" err="1"/>
              <a:t>ld</a:t>
            </a:r>
            <a:r>
              <a:rPr lang="tr-TR" sz="1890" b="1" dirty="0"/>
              <a:t> – </a:t>
            </a:r>
            <a:r>
              <a:rPr lang="tr-TR" sz="1890" b="1" dirty="0" err="1"/>
              <a:t>E</a:t>
            </a:r>
            <a:r>
              <a:rPr lang="tr-TR" sz="1890" b="1" baseline="-25000" dirty="0" err="1"/>
              <a:t>sc</a:t>
            </a:r>
            <a:r>
              <a:rPr lang="tr-TR" sz="1890" b="1" dirty="0"/>
              <a:t>) + (</a:t>
            </a:r>
            <a:r>
              <a:rPr lang="tr-TR" sz="1890" b="1" dirty="0" err="1"/>
              <a:t>E</a:t>
            </a:r>
            <a:r>
              <a:rPr lang="tr-TR" sz="1890" b="1" baseline="-25000" dirty="0" err="1"/>
              <a:t>rd</a:t>
            </a:r>
            <a:r>
              <a:rPr lang="tr-TR" sz="1890" b="1" dirty="0"/>
              <a:t> – </a:t>
            </a:r>
            <a:r>
              <a:rPr lang="tr-TR" sz="1890" b="1" dirty="0" err="1"/>
              <a:t>E</a:t>
            </a:r>
            <a:r>
              <a:rPr lang="tr-TR" sz="1890" b="1" baseline="-25000" dirty="0" err="1"/>
              <a:t>sc</a:t>
            </a:r>
            <a:r>
              <a:rPr lang="tr-TR" sz="1890" b="1" dirty="0"/>
              <a:t>)]                      </a:t>
            </a:r>
            <a:r>
              <a:rPr lang="tr-TR" sz="189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sz="189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Bull</a:t>
            </a:r>
            <a:r>
              <a:rPr lang="tr-TR" sz="189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9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tr-TR" sz="189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9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McFadden</a:t>
            </a:r>
            <a:r>
              <a:rPr lang="tr-TR" sz="189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1977): </a:t>
            </a:r>
            <a:endParaRPr lang="tr-TR" sz="2939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9321" algn="just">
              <a:lnSpc>
                <a:spcPct val="200000"/>
              </a:lnSpc>
            </a:pPr>
            <a:endParaRPr lang="tr-TR" sz="1890" b="1" dirty="0"/>
          </a:p>
        </p:txBody>
      </p:sp>
      <p:sp>
        <p:nvSpPr>
          <p:cNvPr id="62" name="Serbest Form: Şekil 61">
            <a:extLst>
              <a:ext uri="{FF2B5EF4-FFF2-40B4-BE49-F238E27FC236}">
                <a16:creationId xmlns:a16="http://schemas.microsoft.com/office/drawing/2014/main" id="{B230E65E-033C-46B1-A8F6-104B6D06F1A5}"/>
              </a:ext>
            </a:extLst>
          </p:cNvPr>
          <p:cNvSpPr/>
          <p:nvPr/>
        </p:nvSpPr>
        <p:spPr>
          <a:xfrm>
            <a:off x="441870" y="1959052"/>
            <a:ext cx="3075357" cy="3281208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grpSp>
        <p:nvGrpSpPr>
          <p:cNvPr id="63" name="Grup 62">
            <a:extLst>
              <a:ext uri="{FF2B5EF4-FFF2-40B4-BE49-F238E27FC236}">
                <a16:creationId xmlns:a16="http://schemas.microsoft.com/office/drawing/2014/main" id="{079EFA7A-4B97-4A60-9294-91D138CB0425}"/>
              </a:ext>
            </a:extLst>
          </p:cNvPr>
          <p:cNvGrpSpPr/>
          <p:nvPr/>
        </p:nvGrpSpPr>
        <p:grpSpPr>
          <a:xfrm>
            <a:off x="723866" y="2185149"/>
            <a:ext cx="1977463" cy="3028826"/>
            <a:chOff x="3419796" y="2258197"/>
            <a:chExt cx="1883713" cy="2885232"/>
          </a:xfrm>
        </p:grpSpPr>
        <p:sp>
          <p:nvSpPr>
            <p:cNvPr id="64" name="Serbest Form: Şekil 63">
              <a:extLst>
                <a:ext uri="{FF2B5EF4-FFF2-40B4-BE49-F238E27FC236}">
                  <a16:creationId xmlns:a16="http://schemas.microsoft.com/office/drawing/2014/main" id="{661162B7-CD29-4A13-93DE-7774B3971389}"/>
                </a:ext>
              </a:extLst>
            </p:cNvPr>
            <p:cNvSpPr/>
            <p:nvPr/>
          </p:nvSpPr>
          <p:spPr>
            <a:xfrm>
              <a:off x="4350407" y="2541923"/>
              <a:ext cx="117726" cy="943428"/>
            </a:xfrm>
            <a:custGeom>
              <a:avLst/>
              <a:gdLst>
                <a:gd name="connsiteX0" fmla="*/ 117726 w 117726"/>
                <a:gd name="connsiteY0" fmla="*/ 943428 h 943428"/>
                <a:gd name="connsiteX1" fmla="*/ 16126 w 117726"/>
                <a:gd name="connsiteY1" fmla="*/ 232228 h 943428"/>
                <a:gd name="connsiteX2" fmla="*/ 1612 w 117726"/>
                <a:gd name="connsiteY2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26" h="943428">
                  <a:moveTo>
                    <a:pt x="117726" y="943428"/>
                  </a:moveTo>
                  <a:cubicBezTo>
                    <a:pt x="76602" y="666447"/>
                    <a:pt x="35478" y="389466"/>
                    <a:pt x="16126" y="232228"/>
                  </a:cubicBezTo>
                  <a:cubicBezTo>
                    <a:pt x="-3226" y="74990"/>
                    <a:pt x="-807" y="37495"/>
                    <a:pt x="1612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65" name="Serbest Form: Şekil 64">
              <a:extLst>
                <a:ext uri="{FF2B5EF4-FFF2-40B4-BE49-F238E27FC236}">
                  <a16:creationId xmlns:a16="http://schemas.microsoft.com/office/drawing/2014/main" id="{130F0FE3-5C2C-4A64-BB92-8FA97CA8765A}"/>
                </a:ext>
              </a:extLst>
            </p:cNvPr>
            <p:cNvSpPr/>
            <p:nvPr/>
          </p:nvSpPr>
          <p:spPr>
            <a:xfrm>
              <a:off x="4766481" y="2881072"/>
              <a:ext cx="537028" cy="116114"/>
            </a:xfrm>
            <a:custGeom>
              <a:avLst/>
              <a:gdLst>
                <a:gd name="connsiteX0" fmla="*/ 0 w 537028"/>
                <a:gd name="connsiteY0" fmla="*/ 116114 h 116114"/>
                <a:gd name="connsiteX1" fmla="*/ 537028 w 537028"/>
                <a:gd name="connsiteY1" fmla="*/ 0 h 11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7028" h="116114">
                  <a:moveTo>
                    <a:pt x="0" y="116114"/>
                  </a:moveTo>
                  <a:lnTo>
                    <a:pt x="537028" y="0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66" name="Serbest Form: Şekil 65">
              <a:extLst>
                <a:ext uri="{FF2B5EF4-FFF2-40B4-BE49-F238E27FC236}">
                  <a16:creationId xmlns:a16="http://schemas.microsoft.com/office/drawing/2014/main" id="{5DCD28A8-026C-4BE9-9413-7DD1F1DD0C38}"/>
                </a:ext>
              </a:extLst>
            </p:cNvPr>
            <p:cNvSpPr/>
            <p:nvPr/>
          </p:nvSpPr>
          <p:spPr>
            <a:xfrm>
              <a:off x="4714628" y="2258197"/>
              <a:ext cx="188686" cy="537029"/>
            </a:xfrm>
            <a:custGeom>
              <a:avLst/>
              <a:gdLst>
                <a:gd name="connsiteX0" fmla="*/ 188686 w 188686"/>
                <a:gd name="connsiteY0" fmla="*/ 537029 h 537029"/>
                <a:gd name="connsiteX1" fmla="*/ 0 w 188686"/>
                <a:gd name="connsiteY1" fmla="*/ 0 h 5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686" h="537029">
                  <a:moveTo>
                    <a:pt x="188686" y="537029"/>
                  </a:moveTo>
                  <a:lnTo>
                    <a:pt x="0" y="0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67" name="Serbest Form: Şekil 66">
              <a:extLst>
                <a:ext uri="{FF2B5EF4-FFF2-40B4-BE49-F238E27FC236}">
                  <a16:creationId xmlns:a16="http://schemas.microsoft.com/office/drawing/2014/main" id="{D62270B7-2DC3-4FB6-9827-C46D88F62AAE}"/>
                </a:ext>
              </a:extLst>
            </p:cNvPr>
            <p:cNvSpPr/>
            <p:nvPr/>
          </p:nvSpPr>
          <p:spPr>
            <a:xfrm>
              <a:off x="3419796" y="2589088"/>
              <a:ext cx="1624815" cy="2554341"/>
            </a:xfrm>
            <a:custGeom>
              <a:avLst/>
              <a:gdLst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44530 w 1643865"/>
                <a:gd name="connsiteY2" fmla="*/ 170551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45915 w 1643865"/>
                <a:gd name="connsiteY5" fmla="*/ 441788 h 2547991"/>
                <a:gd name="connsiteX6" fmla="*/ 1643865 w 1643865"/>
                <a:gd name="connsiteY6" fmla="*/ 0 h 2547991"/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44530 w 1643865"/>
                <a:gd name="connsiteY2" fmla="*/ 170551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52265 w 1643865"/>
                <a:gd name="connsiteY5" fmla="*/ 460838 h 2547991"/>
                <a:gd name="connsiteX6" fmla="*/ 1643865 w 1643865"/>
                <a:gd name="connsiteY6" fmla="*/ 0 h 2547991"/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82630 w 1643865"/>
                <a:gd name="connsiteY2" fmla="*/ 168646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52265 w 1643865"/>
                <a:gd name="connsiteY5" fmla="*/ 460838 h 2547991"/>
                <a:gd name="connsiteX6" fmla="*/ 1643865 w 1643865"/>
                <a:gd name="connsiteY6" fmla="*/ 0 h 2547991"/>
                <a:gd name="connsiteX0" fmla="*/ 0 w 1624815"/>
                <a:gd name="connsiteY0" fmla="*/ 2554341 h 2554341"/>
                <a:gd name="connsiteX1" fmla="*/ 206982 w 1624815"/>
                <a:gd name="connsiteY1" fmla="*/ 2219218 h 2554341"/>
                <a:gd name="connsiteX2" fmla="*/ 563580 w 1624815"/>
                <a:gd name="connsiteY2" fmla="*/ 1686460 h 2554341"/>
                <a:gd name="connsiteX3" fmla="*/ 874802 w 1624815"/>
                <a:gd name="connsiteY3" fmla="*/ 119180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4815" h="2554341">
                  <a:moveTo>
                    <a:pt x="0" y="2554341"/>
                  </a:moveTo>
                  <a:cubicBezTo>
                    <a:pt x="67638" y="2460161"/>
                    <a:pt x="113052" y="2363865"/>
                    <a:pt x="206982" y="2219218"/>
                  </a:cubicBezTo>
                  <a:cubicBezTo>
                    <a:pt x="300912" y="2074571"/>
                    <a:pt x="452277" y="1857696"/>
                    <a:pt x="563580" y="1686460"/>
                  </a:cubicBezTo>
                  <a:cubicBezTo>
                    <a:pt x="674883" y="1515224"/>
                    <a:pt x="793822" y="1320479"/>
                    <a:pt x="874802" y="1191802"/>
                  </a:cubicBezTo>
                  <a:lnTo>
                    <a:pt x="1049462" y="914400"/>
                  </a:lnTo>
                  <a:lnTo>
                    <a:pt x="1333215" y="460838"/>
                  </a:lnTo>
                  <a:cubicBezTo>
                    <a:pt x="1429107" y="308438"/>
                    <a:pt x="1523786" y="144694"/>
                    <a:pt x="162481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68" name="Serbest Form: Şekil 67">
              <a:extLst>
                <a:ext uri="{FF2B5EF4-FFF2-40B4-BE49-F238E27FC236}">
                  <a16:creationId xmlns:a16="http://schemas.microsoft.com/office/drawing/2014/main" id="{C0D8F45F-1EB4-49BE-9DC7-AE3743ABAC67}"/>
                </a:ext>
              </a:extLst>
            </p:cNvPr>
            <p:cNvSpPr/>
            <p:nvPr/>
          </p:nvSpPr>
          <p:spPr>
            <a:xfrm>
              <a:off x="4253501" y="3587046"/>
              <a:ext cx="838200" cy="241300"/>
            </a:xfrm>
            <a:custGeom>
              <a:avLst/>
              <a:gdLst>
                <a:gd name="connsiteX0" fmla="*/ 0 w 838200"/>
                <a:gd name="connsiteY0" fmla="*/ 241300 h 241300"/>
                <a:gd name="connsiteX1" fmla="*/ 355600 w 838200"/>
                <a:gd name="connsiteY1" fmla="*/ 171450 h 241300"/>
                <a:gd name="connsiteX2" fmla="*/ 838200 w 838200"/>
                <a:gd name="connsiteY2" fmla="*/ 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200" h="241300">
                  <a:moveTo>
                    <a:pt x="0" y="241300"/>
                  </a:moveTo>
                  <a:cubicBezTo>
                    <a:pt x="107950" y="226483"/>
                    <a:pt x="215900" y="211667"/>
                    <a:pt x="355600" y="171450"/>
                  </a:cubicBezTo>
                  <a:cubicBezTo>
                    <a:pt x="495300" y="131233"/>
                    <a:pt x="666750" y="65616"/>
                    <a:pt x="838200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69" name="Serbest Form: Şekil 68">
              <a:extLst>
                <a:ext uri="{FF2B5EF4-FFF2-40B4-BE49-F238E27FC236}">
                  <a16:creationId xmlns:a16="http://schemas.microsoft.com/office/drawing/2014/main" id="{49B643E9-88C4-42DE-A3B6-8A1312CDD3DC}"/>
                </a:ext>
              </a:extLst>
            </p:cNvPr>
            <p:cNvSpPr/>
            <p:nvPr/>
          </p:nvSpPr>
          <p:spPr>
            <a:xfrm>
              <a:off x="3641012" y="3428688"/>
              <a:ext cx="279400" cy="933450"/>
            </a:xfrm>
            <a:custGeom>
              <a:avLst/>
              <a:gdLst>
                <a:gd name="connsiteX0" fmla="*/ 279400 w 279400"/>
                <a:gd name="connsiteY0" fmla="*/ 933450 h 933450"/>
                <a:gd name="connsiteX1" fmla="*/ 133350 w 279400"/>
                <a:gd name="connsiteY1" fmla="*/ 488950 h 933450"/>
                <a:gd name="connsiteX2" fmla="*/ 0 w 279400"/>
                <a:gd name="connsiteY2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400" h="933450">
                  <a:moveTo>
                    <a:pt x="279400" y="933450"/>
                  </a:moveTo>
                  <a:cubicBezTo>
                    <a:pt x="229658" y="788987"/>
                    <a:pt x="179917" y="644525"/>
                    <a:pt x="133350" y="488950"/>
                  </a:cubicBezTo>
                  <a:cubicBezTo>
                    <a:pt x="86783" y="333375"/>
                    <a:pt x="43391" y="166687"/>
                    <a:pt x="0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</p:grp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CFA162C9-CD71-4491-899A-03CB320843D9}"/>
              </a:ext>
            </a:extLst>
          </p:cNvPr>
          <p:cNvCxnSpPr>
            <a:cxnSpLocks/>
            <a:stCxn id="62" idx="13"/>
            <a:endCxn id="62" idx="77"/>
          </p:cNvCxnSpPr>
          <p:nvPr/>
        </p:nvCxnSpPr>
        <p:spPr>
          <a:xfrm>
            <a:off x="1188465" y="2159032"/>
            <a:ext cx="2226454" cy="1306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Düz Bağlayıcı 69">
            <a:extLst>
              <a:ext uri="{FF2B5EF4-FFF2-40B4-BE49-F238E27FC236}">
                <a16:creationId xmlns:a16="http://schemas.microsoft.com/office/drawing/2014/main" id="{3E580662-0A4C-4489-9BBE-61D721A43BDA}"/>
              </a:ext>
            </a:extLst>
          </p:cNvPr>
          <p:cNvCxnSpPr>
            <a:cxnSpLocks/>
            <a:endCxn id="62" idx="67"/>
          </p:cNvCxnSpPr>
          <p:nvPr/>
        </p:nvCxnSpPr>
        <p:spPr>
          <a:xfrm>
            <a:off x="649358" y="2844075"/>
            <a:ext cx="2165619" cy="1274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Düz Bağlayıcı 70">
            <a:extLst>
              <a:ext uri="{FF2B5EF4-FFF2-40B4-BE49-F238E27FC236}">
                <a16:creationId xmlns:a16="http://schemas.microsoft.com/office/drawing/2014/main" id="{ABADDCE1-F459-4F3B-A8C6-63DFB9B886BE}"/>
              </a:ext>
            </a:extLst>
          </p:cNvPr>
          <p:cNvCxnSpPr>
            <a:cxnSpLocks/>
            <a:endCxn id="62" idx="55"/>
          </p:cNvCxnSpPr>
          <p:nvPr/>
        </p:nvCxnSpPr>
        <p:spPr>
          <a:xfrm>
            <a:off x="447099" y="3633930"/>
            <a:ext cx="1514625" cy="911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rbest Form: Şekil 12">
            <a:extLst>
              <a:ext uri="{FF2B5EF4-FFF2-40B4-BE49-F238E27FC236}">
                <a16:creationId xmlns:a16="http://schemas.microsoft.com/office/drawing/2014/main" id="{062369DD-ED63-48A9-86FD-F54928A65908}"/>
              </a:ext>
            </a:extLst>
          </p:cNvPr>
          <p:cNvSpPr/>
          <p:nvPr/>
        </p:nvSpPr>
        <p:spPr>
          <a:xfrm>
            <a:off x="4324767" y="1648791"/>
            <a:ext cx="4839538" cy="1553409"/>
          </a:xfrm>
          <a:custGeom>
            <a:avLst/>
            <a:gdLst>
              <a:gd name="connsiteX0" fmla="*/ 0 w 4610100"/>
              <a:gd name="connsiteY0" fmla="*/ 635000 h 1479763"/>
              <a:gd name="connsiteX1" fmla="*/ 393700 w 4610100"/>
              <a:gd name="connsiteY1" fmla="*/ 812800 h 1479763"/>
              <a:gd name="connsiteX2" fmla="*/ 673100 w 4610100"/>
              <a:gd name="connsiteY2" fmla="*/ 952500 h 1479763"/>
              <a:gd name="connsiteX3" fmla="*/ 1155700 w 4610100"/>
              <a:gd name="connsiteY3" fmla="*/ 1117600 h 1479763"/>
              <a:gd name="connsiteX4" fmla="*/ 1549400 w 4610100"/>
              <a:gd name="connsiteY4" fmla="*/ 1244600 h 1479763"/>
              <a:gd name="connsiteX5" fmla="*/ 1917700 w 4610100"/>
              <a:gd name="connsiteY5" fmla="*/ 1435100 h 1479763"/>
              <a:gd name="connsiteX6" fmla="*/ 2540000 w 4610100"/>
              <a:gd name="connsiteY6" fmla="*/ 1473200 h 1479763"/>
              <a:gd name="connsiteX7" fmla="*/ 2933700 w 4610100"/>
              <a:gd name="connsiteY7" fmla="*/ 1333500 h 1479763"/>
              <a:gd name="connsiteX8" fmla="*/ 3073400 w 4610100"/>
              <a:gd name="connsiteY8" fmla="*/ 1130300 h 1479763"/>
              <a:gd name="connsiteX9" fmla="*/ 3505200 w 4610100"/>
              <a:gd name="connsiteY9" fmla="*/ 698500 h 1479763"/>
              <a:gd name="connsiteX10" fmla="*/ 4064000 w 4610100"/>
              <a:gd name="connsiteY10" fmla="*/ 381000 h 1479763"/>
              <a:gd name="connsiteX11" fmla="*/ 4470400 w 4610100"/>
              <a:gd name="connsiteY11" fmla="*/ 177800 h 1479763"/>
              <a:gd name="connsiteX12" fmla="*/ 4610100 w 4610100"/>
              <a:gd name="connsiteY12" fmla="*/ 0 h 1479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10100" h="1479763">
                <a:moveTo>
                  <a:pt x="0" y="635000"/>
                </a:moveTo>
                <a:lnTo>
                  <a:pt x="393700" y="812800"/>
                </a:lnTo>
                <a:cubicBezTo>
                  <a:pt x="505883" y="865717"/>
                  <a:pt x="546100" y="901700"/>
                  <a:pt x="673100" y="952500"/>
                </a:cubicBezTo>
                <a:cubicBezTo>
                  <a:pt x="800100" y="1003300"/>
                  <a:pt x="1009650" y="1068917"/>
                  <a:pt x="1155700" y="1117600"/>
                </a:cubicBezTo>
                <a:cubicBezTo>
                  <a:pt x="1301750" y="1166283"/>
                  <a:pt x="1422400" y="1191683"/>
                  <a:pt x="1549400" y="1244600"/>
                </a:cubicBezTo>
                <a:cubicBezTo>
                  <a:pt x="1676400" y="1297517"/>
                  <a:pt x="1752600" y="1397000"/>
                  <a:pt x="1917700" y="1435100"/>
                </a:cubicBezTo>
                <a:cubicBezTo>
                  <a:pt x="2082800" y="1473200"/>
                  <a:pt x="2370667" y="1490133"/>
                  <a:pt x="2540000" y="1473200"/>
                </a:cubicBezTo>
                <a:cubicBezTo>
                  <a:pt x="2709333" y="1456267"/>
                  <a:pt x="2844800" y="1390650"/>
                  <a:pt x="2933700" y="1333500"/>
                </a:cubicBezTo>
                <a:cubicBezTo>
                  <a:pt x="3022600" y="1276350"/>
                  <a:pt x="2978150" y="1236133"/>
                  <a:pt x="3073400" y="1130300"/>
                </a:cubicBezTo>
                <a:cubicBezTo>
                  <a:pt x="3168650" y="1024467"/>
                  <a:pt x="3340100" y="823383"/>
                  <a:pt x="3505200" y="698500"/>
                </a:cubicBezTo>
                <a:cubicBezTo>
                  <a:pt x="3670300" y="573617"/>
                  <a:pt x="3903133" y="467783"/>
                  <a:pt x="4064000" y="381000"/>
                </a:cubicBezTo>
                <a:cubicBezTo>
                  <a:pt x="4224867" y="294217"/>
                  <a:pt x="4379383" y="241300"/>
                  <a:pt x="4470400" y="177800"/>
                </a:cubicBezTo>
                <a:cubicBezTo>
                  <a:pt x="4561417" y="114300"/>
                  <a:pt x="4585758" y="57150"/>
                  <a:pt x="46101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12E58CF3-78DB-4C50-AA94-89FDFA0F600B}"/>
              </a:ext>
            </a:extLst>
          </p:cNvPr>
          <p:cNvSpPr/>
          <p:nvPr/>
        </p:nvSpPr>
        <p:spPr>
          <a:xfrm>
            <a:off x="6618630" y="3898409"/>
            <a:ext cx="499432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890" b="1" dirty="0" err="1"/>
              <a:t>V</a:t>
            </a:r>
            <a:r>
              <a:rPr lang="tr-TR" sz="1890" b="1" baseline="-25000" dirty="0" err="1"/>
              <a:t>fw</a:t>
            </a:r>
            <a:endParaRPr lang="tr-TR" sz="1890" dirty="0"/>
          </a:p>
        </p:txBody>
      </p:sp>
      <p:sp>
        <p:nvSpPr>
          <p:cNvPr id="17" name="Sol Ayraç 16">
            <a:extLst>
              <a:ext uri="{FF2B5EF4-FFF2-40B4-BE49-F238E27FC236}">
                <a16:creationId xmlns:a16="http://schemas.microsoft.com/office/drawing/2014/main" id="{F29003BD-46F9-4C85-BF5D-F35BD84EF4D8}"/>
              </a:ext>
            </a:extLst>
          </p:cNvPr>
          <p:cNvSpPr/>
          <p:nvPr/>
        </p:nvSpPr>
        <p:spPr>
          <a:xfrm rot="16200000">
            <a:off x="6697335" y="3016678"/>
            <a:ext cx="387712" cy="12398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DA6E5653-124A-49B0-AA46-8708DA0A94CD}"/>
              </a:ext>
            </a:extLst>
          </p:cNvPr>
          <p:cNvSpPr/>
          <p:nvPr/>
        </p:nvSpPr>
        <p:spPr>
          <a:xfrm>
            <a:off x="8256615" y="3868486"/>
            <a:ext cx="434734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890" b="1" dirty="0" err="1"/>
              <a:t>E</a:t>
            </a:r>
            <a:r>
              <a:rPr lang="tr-TR" sz="1890" b="1" baseline="-25000" dirty="0" err="1"/>
              <a:t>sc</a:t>
            </a:r>
            <a:endParaRPr lang="tr-TR" sz="1890" dirty="0"/>
          </a:p>
        </p:txBody>
      </p:sp>
      <p:sp>
        <p:nvSpPr>
          <p:cNvPr id="21" name="Sağ Ayraç 20">
            <a:extLst>
              <a:ext uri="{FF2B5EF4-FFF2-40B4-BE49-F238E27FC236}">
                <a16:creationId xmlns:a16="http://schemas.microsoft.com/office/drawing/2014/main" id="{655444D6-9F8F-4A75-80F0-89642C06462F}"/>
              </a:ext>
            </a:extLst>
          </p:cNvPr>
          <p:cNvSpPr/>
          <p:nvPr/>
        </p:nvSpPr>
        <p:spPr>
          <a:xfrm>
            <a:off x="9221811" y="1648790"/>
            <a:ext cx="132967" cy="34392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23" name="Sol Ayraç 22">
            <a:extLst>
              <a:ext uri="{FF2B5EF4-FFF2-40B4-BE49-F238E27FC236}">
                <a16:creationId xmlns:a16="http://schemas.microsoft.com/office/drawing/2014/main" id="{3B5D5400-3743-41DF-A829-BED169CF6AB4}"/>
              </a:ext>
            </a:extLst>
          </p:cNvPr>
          <p:cNvSpPr/>
          <p:nvPr/>
        </p:nvSpPr>
        <p:spPr>
          <a:xfrm>
            <a:off x="4248975" y="2317187"/>
            <a:ext cx="101825" cy="272044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28" name="Sağ Ayraç 27">
            <a:extLst>
              <a:ext uri="{FF2B5EF4-FFF2-40B4-BE49-F238E27FC236}">
                <a16:creationId xmlns:a16="http://schemas.microsoft.com/office/drawing/2014/main" id="{137DE1A7-4B96-46C4-81F8-6D494655D902}"/>
              </a:ext>
            </a:extLst>
          </p:cNvPr>
          <p:cNvSpPr/>
          <p:nvPr/>
        </p:nvSpPr>
        <p:spPr>
          <a:xfrm>
            <a:off x="8655415" y="3218031"/>
            <a:ext cx="300564" cy="18196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F546F7E9-C857-4498-84BF-C4466F12BB49}"/>
              </a:ext>
            </a:extLst>
          </p:cNvPr>
          <p:cNvSpPr/>
          <p:nvPr/>
        </p:nvSpPr>
        <p:spPr>
          <a:xfrm>
            <a:off x="8820618" y="2839713"/>
            <a:ext cx="429926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890" b="1" dirty="0" err="1"/>
              <a:t>E</a:t>
            </a:r>
            <a:r>
              <a:rPr lang="tr-TR" sz="1890" b="1" baseline="-25000" dirty="0" err="1"/>
              <a:t>ld</a:t>
            </a:r>
            <a:endParaRPr lang="tr-TR" sz="1890" dirty="0"/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43C54AA2-AFCF-415F-B696-BDB12D19ABEC}"/>
              </a:ext>
            </a:extLst>
          </p:cNvPr>
          <p:cNvSpPr/>
          <p:nvPr/>
        </p:nvSpPr>
        <p:spPr>
          <a:xfrm>
            <a:off x="4441439" y="3442763"/>
            <a:ext cx="445571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890" b="1" dirty="0" err="1"/>
              <a:t>E</a:t>
            </a:r>
            <a:r>
              <a:rPr lang="tr-TR" sz="1890" b="1" baseline="-25000" dirty="0" err="1"/>
              <a:t>rd</a:t>
            </a:r>
            <a:endParaRPr lang="tr-TR" sz="1890" dirty="0"/>
          </a:p>
        </p:txBody>
      </p: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2C324810-8917-4768-95BE-1765C511A6B2}"/>
              </a:ext>
            </a:extLst>
          </p:cNvPr>
          <p:cNvCxnSpPr>
            <a:cxnSpLocks/>
            <a:stCxn id="21" idx="2"/>
            <a:endCxn id="23" idx="2"/>
          </p:cNvCxnSpPr>
          <p:nvPr/>
        </p:nvCxnSpPr>
        <p:spPr>
          <a:xfrm flipH="1" flipV="1">
            <a:off x="4350801" y="5037632"/>
            <a:ext cx="4871011" cy="50455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Düz Bağlayıcı 71">
            <a:extLst>
              <a:ext uri="{FF2B5EF4-FFF2-40B4-BE49-F238E27FC236}">
                <a16:creationId xmlns:a16="http://schemas.microsoft.com/office/drawing/2014/main" id="{18074BAD-8947-470F-9276-54A8E1243144}"/>
              </a:ext>
            </a:extLst>
          </p:cNvPr>
          <p:cNvCxnSpPr>
            <a:cxnSpLocks/>
          </p:cNvCxnSpPr>
          <p:nvPr/>
        </p:nvCxnSpPr>
        <p:spPr>
          <a:xfrm flipH="1">
            <a:off x="6676876" y="3213646"/>
            <a:ext cx="1972201" cy="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F296FB6A-320F-411C-856D-36257692D8F9}"/>
              </a:ext>
            </a:extLst>
          </p:cNvPr>
          <p:cNvSpPr txBox="1"/>
          <p:nvPr/>
        </p:nvSpPr>
        <p:spPr>
          <a:xfrm>
            <a:off x="5403999" y="4687492"/>
            <a:ext cx="2133020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Deniz Seviyesi (0 m)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C2791AC2-5E92-4BF6-AD1E-FB3812D1FA85}"/>
              </a:ext>
            </a:extLst>
          </p:cNvPr>
          <p:cNvSpPr/>
          <p:nvPr/>
        </p:nvSpPr>
        <p:spPr>
          <a:xfrm>
            <a:off x="5564942" y="-4972"/>
            <a:ext cx="4034671" cy="38318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tr-TR" sz="1890" b="1" dirty="0">
                <a:latin typeface="Arial" panose="020B0604020202020204" pitchFamily="34" charset="0"/>
                <a:ea typeface="Calibri" panose="020F0502020204030204" pitchFamily="34" charset="0"/>
              </a:rPr>
              <a:t>Vadi Tabanı Genişliği Oranı (</a:t>
            </a:r>
            <a:r>
              <a:rPr lang="tr-TR" sz="1890" b="1" dirty="0" err="1">
                <a:latin typeface="Arial" panose="020B0604020202020204" pitchFamily="34" charset="0"/>
                <a:ea typeface="Calibri" panose="020F0502020204030204" pitchFamily="34" charset="0"/>
              </a:rPr>
              <a:t>Vf</a:t>
            </a:r>
            <a:r>
              <a:rPr lang="tr-TR" sz="1890" b="1" dirty="0"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endParaRPr lang="tr-TR" sz="1890" b="1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D801F7BB-538B-4D44-B4F3-92F7E71C9F3F}"/>
              </a:ext>
            </a:extLst>
          </p:cNvPr>
          <p:cNvSpPr txBox="1"/>
          <p:nvPr/>
        </p:nvSpPr>
        <p:spPr>
          <a:xfrm>
            <a:off x="-32092" y="6143091"/>
            <a:ext cx="6191769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90" dirty="0"/>
              <a:t>0                                                 1                                               20+</a:t>
            </a:r>
          </a:p>
        </p:txBody>
      </p:sp>
      <p:grpSp>
        <p:nvGrpSpPr>
          <p:cNvPr id="34" name="Grup 33">
            <a:extLst>
              <a:ext uri="{FF2B5EF4-FFF2-40B4-BE49-F238E27FC236}">
                <a16:creationId xmlns:a16="http://schemas.microsoft.com/office/drawing/2014/main" id="{6D66BC14-FD56-4120-B304-E8D18F3532F1}"/>
              </a:ext>
            </a:extLst>
          </p:cNvPr>
          <p:cNvGrpSpPr/>
          <p:nvPr/>
        </p:nvGrpSpPr>
        <p:grpSpPr>
          <a:xfrm>
            <a:off x="205189" y="6530804"/>
            <a:ext cx="5500599" cy="99024"/>
            <a:chOff x="1345915" y="5954296"/>
            <a:chExt cx="5239821" cy="94329"/>
          </a:xfrm>
        </p:grpSpPr>
        <p:cxnSp>
          <p:nvCxnSpPr>
            <p:cNvPr id="35" name="Düz Ok Bağlayıcısı 34">
              <a:extLst>
                <a:ext uri="{FF2B5EF4-FFF2-40B4-BE49-F238E27FC236}">
                  <a16:creationId xmlns:a16="http://schemas.microsoft.com/office/drawing/2014/main" id="{B34F4B3A-F15D-4DAA-A7CC-53635BC9E966}"/>
                </a:ext>
              </a:extLst>
            </p:cNvPr>
            <p:cNvCxnSpPr/>
            <p:nvPr/>
          </p:nvCxnSpPr>
          <p:spPr>
            <a:xfrm>
              <a:off x="1345915" y="6048625"/>
              <a:ext cx="5239821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Düz Bağlayıcı 35">
              <a:extLst>
                <a:ext uri="{FF2B5EF4-FFF2-40B4-BE49-F238E27FC236}">
                  <a16:creationId xmlns:a16="http://schemas.microsoft.com/office/drawing/2014/main" id="{A9D8D390-C9BE-4042-ADC2-FDB001EC31B9}"/>
                </a:ext>
              </a:extLst>
            </p:cNvPr>
            <p:cNvCxnSpPr>
              <a:cxnSpLocks/>
            </p:cNvCxnSpPr>
            <p:nvPr/>
          </p:nvCxnSpPr>
          <p:spPr>
            <a:xfrm>
              <a:off x="3965825" y="5954296"/>
              <a:ext cx="0" cy="9432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Dikdörtgen 36">
            <a:extLst>
              <a:ext uri="{FF2B5EF4-FFF2-40B4-BE49-F238E27FC236}">
                <a16:creationId xmlns:a16="http://schemas.microsoft.com/office/drawing/2014/main" id="{F0251165-87A6-425E-8290-83397298651D}"/>
              </a:ext>
            </a:extLst>
          </p:cNvPr>
          <p:cNvSpPr/>
          <p:nvPr/>
        </p:nvSpPr>
        <p:spPr>
          <a:xfrm>
            <a:off x="20969" y="6769562"/>
            <a:ext cx="5869038" cy="356476"/>
          </a:xfrm>
          <a:prstGeom prst="rect">
            <a:avLst/>
          </a:prstGeom>
          <a:gradFill flip="none" rotWithShape="1">
            <a:gsLst>
              <a:gs pos="0">
                <a:srgbClr val="C478A9"/>
              </a:gs>
              <a:gs pos="52000">
                <a:srgbClr val="FFFF00"/>
              </a:gs>
              <a:gs pos="100000">
                <a:srgbClr val="7DAA65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24108C5-6645-4BE3-A913-4CB11C7409CF}"/>
              </a:ext>
            </a:extLst>
          </p:cNvPr>
          <p:cNvSpPr txBox="1"/>
          <p:nvPr/>
        </p:nvSpPr>
        <p:spPr>
          <a:xfrm>
            <a:off x="1762584" y="5471286"/>
            <a:ext cx="2487604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b="1" dirty="0"/>
              <a:t>Dikey Tektonik Aktivite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A7FE611-C8E5-4F71-8082-387B103D6AF9}"/>
              </a:ext>
            </a:extLst>
          </p:cNvPr>
          <p:cNvSpPr txBox="1"/>
          <p:nvPr/>
        </p:nvSpPr>
        <p:spPr>
          <a:xfrm>
            <a:off x="-32092" y="5749075"/>
            <a:ext cx="879343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b="1" dirty="0"/>
              <a:t>Yüksek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DD30B364-1A41-4DA1-B1B6-8BC8BE720D3B}"/>
              </a:ext>
            </a:extLst>
          </p:cNvPr>
          <p:cNvSpPr txBox="1"/>
          <p:nvPr/>
        </p:nvSpPr>
        <p:spPr>
          <a:xfrm>
            <a:off x="5184601" y="5798363"/>
            <a:ext cx="809837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b="1" dirty="0"/>
              <a:t>Düşük</a:t>
            </a:r>
          </a:p>
        </p:txBody>
      </p:sp>
    </p:spTree>
    <p:extLst>
      <p:ext uri="{BB962C8B-B14F-4D97-AF65-F5344CB8AC3E}">
        <p14:creationId xmlns:p14="http://schemas.microsoft.com/office/powerpoint/2010/main" val="41302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19" grpId="0"/>
      <p:bldP spid="21" grpId="0" animBg="1"/>
      <p:bldP spid="23" grpId="0" animBg="1"/>
      <p:bldP spid="28" grpId="0" animBg="1"/>
      <p:bldP spid="29" grpId="0"/>
      <p:bldP spid="30" grpId="0"/>
      <p:bldP spid="33" grpId="0"/>
      <p:bldP spid="31" grpId="0"/>
      <p:bldP spid="37" grpId="0" animBg="1"/>
      <p:bldP spid="2" grpId="0"/>
      <p:bldP spid="3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B7DDB75E-AB7C-4A52-9F98-81BE60426EF3}"/>
              </a:ext>
            </a:extLst>
          </p:cNvPr>
          <p:cNvSpPr/>
          <p:nvPr/>
        </p:nvSpPr>
        <p:spPr>
          <a:xfrm>
            <a:off x="5026081" y="-2340"/>
            <a:ext cx="4573532" cy="38318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tr-TR" sz="1890" b="1" dirty="0">
                <a:latin typeface="Arial" panose="020B0604020202020204" pitchFamily="34" charset="0"/>
                <a:ea typeface="Calibri" panose="020F0502020204030204" pitchFamily="34" charset="0"/>
              </a:rPr>
              <a:t>Drenaj Havzası Asimetri Faktörü (AF)</a:t>
            </a:r>
            <a:endParaRPr lang="tr-TR" sz="1890" b="1" dirty="0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9ABBAEA-9586-4A7C-82D6-1ADC5C198869}"/>
              </a:ext>
            </a:extLst>
          </p:cNvPr>
          <p:cNvSpPr/>
          <p:nvPr/>
        </p:nvSpPr>
        <p:spPr>
          <a:xfrm>
            <a:off x="205189" y="1046040"/>
            <a:ext cx="6093800" cy="59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tr-TR" sz="189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AF= 100 (Ar / At)                     (Keller </a:t>
            </a:r>
            <a:r>
              <a:rPr lang="tr-TR" sz="189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tr-TR" sz="189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9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Pinter</a:t>
            </a:r>
            <a:r>
              <a:rPr lang="tr-TR" sz="189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1996)</a:t>
            </a:r>
            <a:endParaRPr lang="tr-TR" sz="189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6EAE9E85-D90E-405F-8FFF-5EDF01C208D2}"/>
              </a:ext>
            </a:extLst>
          </p:cNvPr>
          <p:cNvSpPr/>
          <p:nvPr/>
        </p:nvSpPr>
        <p:spPr>
          <a:xfrm>
            <a:off x="3308263" y="2144486"/>
            <a:ext cx="3075357" cy="3281208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5B116788-5DC7-4537-AB86-8BD930C4D41F}"/>
              </a:ext>
            </a:extLst>
          </p:cNvPr>
          <p:cNvSpPr txBox="1"/>
          <p:nvPr/>
        </p:nvSpPr>
        <p:spPr>
          <a:xfrm>
            <a:off x="1175882" y="5862919"/>
            <a:ext cx="6579147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90" dirty="0"/>
              <a:t>0                                                50                                                100</a:t>
            </a:r>
          </a:p>
        </p:txBody>
      </p:sp>
      <p:grpSp>
        <p:nvGrpSpPr>
          <p:cNvPr id="20" name="Grup 19">
            <a:extLst>
              <a:ext uri="{FF2B5EF4-FFF2-40B4-BE49-F238E27FC236}">
                <a16:creationId xmlns:a16="http://schemas.microsoft.com/office/drawing/2014/main" id="{40099D50-D725-4677-A40E-532558060E1A}"/>
              </a:ext>
            </a:extLst>
          </p:cNvPr>
          <p:cNvGrpSpPr/>
          <p:nvPr/>
        </p:nvGrpSpPr>
        <p:grpSpPr>
          <a:xfrm>
            <a:off x="1413164" y="6250633"/>
            <a:ext cx="5500599" cy="99024"/>
            <a:chOff x="1345915" y="5954296"/>
            <a:chExt cx="5239821" cy="94329"/>
          </a:xfrm>
        </p:grpSpPr>
        <p:cxnSp>
          <p:nvCxnSpPr>
            <p:cNvPr id="6" name="Düz Ok Bağlayıcısı 5">
              <a:extLst>
                <a:ext uri="{FF2B5EF4-FFF2-40B4-BE49-F238E27FC236}">
                  <a16:creationId xmlns:a16="http://schemas.microsoft.com/office/drawing/2014/main" id="{F02A9AB1-5635-4E3A-87AB-D3183788F687}"/>
                </a:ext>
              </a:extLst>
            </p:cNvPr>
            <p:cNvCxnSpPr/>
            <p:nvPr/>
          </p:nvCxnSpPr>
          <p:spPr>
            <a:xfrm>
              <a:off x="1345915" y="6048625"/>
              <a:ext cx="523982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üz Bağlayıcı 17">
              <a:extLst>
                <a:ext uri="{FF2B5EF4-FFF2-40B4-BE49-F238E27FC236}">
                  <a16:creationId xmlns:a16="http://schemas.microsoft.com/office/drawing/2014/main" id="{AD529053-9005-49C4-AE75-52C475A50CA0}"/>
                </a:ext>
              </a:extLst>
            </p:cNvPr>
            <p:cNvCxnSpPr>
              <a:cxnSpLocks/>
            </p:cNvCxnSpPr>
            <p:nvPr/>
          </p:nvCxnSpPr>
          <p:spPr>
            <a:xfrm>
              <a:off x="3965825" y="5954296"/>
              <a:ext cx="0" cy="943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Dikdörtgen 23">
            <a:extLst>
              <a:ext uri="{FF2B5EF4-FFF2-40B4-BE49-F238E27FC236}">
                <a16:creationId xmlns:a16="http://schemas.microsoft.com/office/drawing/2014/main" id="{914B6D81-D219-411F-815D-BBAD6B7D9941}"/>
              </a:ext>
            </a:extLst>
          </p:cNvPr>
          <p:cNvSpPr/>
          <p:nvPr/>
        </p:nvSpPr>
        <p:spPr>
          <a:xfrm>
            <a:off x="1228944" y="6489391"/>
            <a:ext cx="5869038" cy="356476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2000">
                <a:srgbClr val="FFFF00"/>
              </a:gs>
              <a:gs pos="100000">
                <a:srgbClr val="818D0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ED2F5E3-E72C-4DD4-834B-BEAE4DBF2642}"/>
              </a:ext>
            </a:extLst>
          </p:cNvPr>
          <p:cNvSpPr txBox="1"/>
          <p:nvPr/>
        </p:nvSpPr>
        <p:spPr>
          <a:xfrm>
            <a:off x="1679637" y="5454850"/>
            <a:ext cx="752578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Kuzey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7D59E7D5-E62F-4A2A-8F02-40D8BB1EC747}"/>
              </a:ext>
            </a:extLst>
          </p:cNvPr>
          <p:cNvSpPr txBox="1"/>
          <p:nvPr/>
        </p:nvSpPr>
        <p:spPr>
          <a:xfrm>
            <a:off x="5850222" y="5475206"/>
            <a:ext cx="81791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Güney</a:t>
            </a:r>
          </a:p>
        </p:txBody>
      </p:sp>
      <p:sp>
        <p:nvSpPr>
          <p:cNvPr id="27" name="Serbest Form: Şekil 26">
            <a:extLst>
              <a:ext uri="{FF2B5EF4-FFF2-40B4-BE49-F238E27FC236}">
                <a16:creationId xmlns:a16="http://schemas.microsoft.com/office/drawing/2014/main" id="{26B8859E-C6F4-42D5-9D1B-BB9CBFA4F4BC}"/>
              </a:ext>
            </a:extLst>
          </p:cNvPr>
          <p:cNvSpPr/>
          <p:nvPr/>
        </p:nvSpPr>
        <p:spPr>
          <a:xfrm>
            <a:off x="3313878" y="2144486"/>
            <a:ext cx="2252452" cy="3253023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778000 w 2947211"/>
              <a:gd name="connsiteY3" fmla="*/ 63500 h 3125649"/>
              <a:gd name="connsiteX4" fmla="*/ 1612900 w 2947211"/>
              <a:gd name="connsiteY4" fmla="*/ 50800 h 3125649"/>
              <a:gd name="connsiteX5" fmla="*/ 1409700 w 2947211"/>
              <a:gd name="connsiteY5" fmla="*/ 12700 h 3125649"/>
              <a:gd name="connsiteX6" fmla="*/ 1257300 w 2947211"/>
              <a:gd name="connsiteY6" fmla="*/ 0 h 3125649"/>
              <a:gd name="connsiteX7" fmla="*/ 1028700 w 2947211"/>
              <a:gd name="connsiteY7" fmla="*/ 25400 h 3125649"/>
              <a:gd name="connsiteX8" fmla="*/ 990600 w 2947211"/>
              <a:gd name="connsiteY8" fmla="*/ 50800 h 3125649"/>
              <a:gd name="connsiteX9" fmla="*/ 939800 w 2947211"/>
              <a:gd name="connsiteY9" fmla="*/ 63500 h 3125649"/>
              <a:gd name="connsiteX10" fmla="*/ 812800 w 2947211"/>
              <a:gd name="connsiteY10" fmla="*/ 127000 h 3125649"/>
              <a:gd name="connsiteX11" fmla="*/ 749300 w 2947211"/>
              <a:gd name="connsiteY11" fmla="*/ 165100 h 3125649"/>
              <a:gd name="connsiteX12" fmla="*/ 711200 w 2947211"/>
              <a:gd name="connsiteY12" fmla="*/ 190500 h 3125649"/>
              <a:gd name="connsiteX13" fmla="*/ 584200 w 2947211"/>
              <a:gd name="connsiteY13" fmla="*/ 266700 h 3125649"/>
              <a:gd name="connsiteX14" fmla="*/ 508000 w 2947211"/>
              <a:gd name="connsiteY14" fmla="*/ 317500 h 3125649"/>
              <a:gd name="connsiteX15" fmla="*/ 431800 w 2947211"/>
              <a:gd name="connsiteY15" fmla="*/ 393700 h 3125649"/>
              <a:gd name="connsiteX16" fmla="*/ 368300 w 2947211"/>
              <a:gd name="connsiteY16" fmla="*/ 482600 h 3125649"/>
              <a:gd name="connsiteX17" fmla="*/ 330200 w 2947211"/>
              <a:gd name="connsiteY17" fmla="*/ 558800 h 3125649"/>
              <a:gd name="connsiteX18" fmla="*/ 304800 w 2947211"/>
              <a:gd name="connsiteY18" fmla="*/ 635000 h 3125649"/>
              <a:gd name="connsiteX19" fmla="*/ 266700 w 2947211"/>
              <a:gd name="connsiteY19" fmla="*/ 698500 h 3125649"/>
              <a:gd name="connsiteX20" fmla="*/ 254000 w 2947211"/>
              <a:gd name="connsiteY20" fmla="*/ 736600 h 3125649"/>
              <a:gd name="connsiteX21" fmla="*/ 228600 w 2947211"/>
              <a:gd name="connsiteY21" fmla="*/ 787400 h 3125649"/>
              <a:gd name="connsiteX22" fmla="*/ 190500 w 2947211"/>
              <a:gd name="connsiteY22" fmla="*/ 927100 h 3125649"/>
              <a:gd name="connsiteX23" fmla="*/ 177800 w 2947211"/>
              <a:gd name="connsiteY23" fmla="*/ 977900 h 3125649"/>
              <a:gd name="connsiteX24" fmla="*/ 139700 w 2947211"/>
              <a:gd name="connsiteY24" fmla="*/ 1079500 h 3125649"/>
              <a:gd name="connsiteX25" fmla="*/ 127000 w 2947211"/>
              <a:gd name="connsiteY25" fmla="*/ 1130300 h 3125649"/>
              <a:gd name="connsiteX26" fmla="*/ 76200 w 2947211"/>
              <a:gd name="connsiteY26" fmla="*/ 1206500 h 3125649"/>
              <a:gd name="connsiteX27" fmla="*/ 38100 w 2947211"/>
              <a:gd name="connsiteY27" fmla="*/ 1295400 h 3125649"/>
              <a:gd name="connsiteX28" fmla="*/ 12700 w 2947211"/>
              <a:gd name="connsiteY28" fmla="*/ 1600200 h 3125649"/>
              <a:gd name="connsiteX29" fmla="*/ 0 w 2947211"/>
              <a:gd name="connsiteY29" fmla="*/ 1739900 h 3125649"/>
              <a:gd name="connsiteX30" fmla="*/ 12700 w 2947211"/>
              <a:gd name="connsiteY30" fmla="*/ 1981200 h 3125649"/>
              <a:gd name="connsiteX31" fmla="*/ 25400 w 2947211"/>
              <a:gd name="connsiteY31" fmla="*/ 2070100 h 3125649"/>
              <a:gd name="connsiteX32" fmla="*/ 38100 w 2947211"/>
              <a:gd name="connsiteY32" fmla="*/ 2197100 h 3125649"/>
              <a:gd name="connsiteX33" fmla="*/ 50800 w 2947211"/>
              <a:gd name="connsiteY33" fmla="*/ 2260600 h 3125649"/>
              <a:gd name="connsiteX34" fmla="*/ 88900 w 2947211"/>
              <a:gd name="connsiteY34" fmla="*/ 2476500 h 3125649"/>
              <a:gd name="connsiteX35" fmla="*/ 114300 w 2947211"/>
              <a:gd name="connsiteY35" fmla="*/ 2527300 h 3125649"/>
              <a:gd name="connsiteX36" fmla="*/ 152400 w 2947211"/>
              <a:gd name="connsiteY36" fmla="*/ 2971800 h 3125649"/>
              <a:gd name="connsiteX37" fmla="*/ 177800 w 2947211"/>
              <a:gd name="connsiteY37" fmla="*/ 3009900 h 3125649"/>
              <a:gd name="connsiteX38" fmla="*/ 215900 w 2947211"/>
              <a:gd name="connsiteY38" fmla="*/ 3086100 h 3125649"/>
              <a:gd name="connsiteX39" fmla="*/ 266700 w 2947211"/>
              <a:gd name="connsiteY39" fmla="*/ 3098800 h 3125649"/>
              <a:gd name="connsiteX40" fmla="*/ 304800 w 2947211"/>
              <a:gd name="connsiteY40" fmla="*/ 3124200 h 3125649"/>
              <a:gd name="connsiteX41" fmla="*/ 508000 w 2947211"/>
              <a:gd name="connsiteY41" fmla="*/ 3098800 h 3125649"/>
              <a:gd name="connsiteX42" fmla="*/ 609600 w 2947211"/>
              <a:gd name="connsiteY42" fmla="*/ 3048000 h 3125649"/>
              <a:gd name="connsiteX43" fmla="*/ 647700 w 2947211"/>
              <a:gd name="connsiteY43" fmla="*/ 3022600 h 3125649"/>
              <a:gd name="connsiteX44" fmla="*/ 749300 w 2947211"/>
              <a:gd name="connsiteY44" fmla="*/ 2946400 h 3125649"/>
              <a:gd name="connsiteX45" fmla="*/ 787400 w 2947211"/>
              <a:gd name="connsiteY45" fmla="*/ 2921000 h 3125649"/>
              <a:gd name="connsiteX46" fmla="*/ 825500 w 2947211"/>
              <a:gd name="connsiteY46" fmla="*/ 2908300 h 3125649"/>
              <a:gd name="connsiteX47" fmla="*/ 914400 w 2947211"/>
              <a:gd name="connsiteY47" fmla="*/ 2844800 h 3125649"/>
              <a:gd name="connsiteX48" fmla="*/ 952500 w 2947211"/>
              <a:gd name="connsiteY48" fmla="*/ 2806700 h 3125649"/>
              <a:gd name="connsiteX49" fmla="*/ 1016000 w 2947211"/>
              <a:gd name="connsiteY49" fmla="*/ 2768600 h 3125649"/>
              <a:gd name="connsiteX50" fmla="*/ 1092200 w 2947211"/>
              <a:gd name="connsiteY50" fmla="*/ 2717800 h 3125649"/>
              <a:gd name="connsiteX51" fmla="*/ 1193800 w 2947211"/>
              <a:gd name="connsiteY51" fmla="*/ 2667000 h 3125649"/>
              <a:gd name="connsiteX52" fmla="*/ 1295400 w 2947211"/>
              <a:gd name="connsiteY52" fmla="*/ 2578100 h 3125649"/>
              <a:gd name="connsiteX53" fmla="*/ 1333500 w 2947211"/>
              <a:gd name="connsiteY53" fmla="*/ 2552700 h 3125649"/>
              <a:gd name="connsiteX54" fmla="*/ 1447800 w 2947211"/>
              <a:gd name="connsiteY54" fmla="*/ 2463800 h 3125649"/>
              <a:gd name="connsiteX55" fmla="*/ 1511300 w 2947211"/>
              <a:gd name="connsiteY55" fmla="*/ 2438400 h 3125649"/>
              <a:gd name="connsiteX56" fmla="*/ 1587500 w 2947211"/>
              <a:gd name="connsiteY56" fmla="*/ 2400300 h 3125649"/>
              <a:gd name="connsiteX57" fmla="*/ 1663700 w 2947211"/>
              <a:gd name="connsiteY57" fmla="*/ 2387600 h 3125649"/>
              <a:gd name="connsiteX58" fmla="*/ 1714500 w 2947211"/>
              <a:gd name="connsiteY58" fmla="*/ 2374900 h 3125649"/>
              <a:gd name="connsiteX59" fmla="*/ 1790700 w 2947211"/>
              <a:gd name="connsiteY59" fmla="*/ 2349500 h 3125649"/>
              <a:gd name="connsiteX60" fmla="*/ 1828800 w 2947211"/>
              <a:gd name="connsiteY60" fmla="*/ 2336800 h 3125649"/>
              <a:gd name="connsiteX61" fmla="*/ 1930400 w 2947211"/>
              <a:gd name="connsiteY61" fmla="*/ 2324100 h 3125649"/>
              <a:gd name="connsiteX62" fmla="*/ 2019300 w 2947211"/>
              <a:gd name="connsiteY62" fmla="*/ 2247900 h 3125649"/>
              <a:gd name="connsiteX63" fmla="*/ 2032000 w 2947211"/>
              <a:gd name="connsiteY63" fmla="*/ 2209800 h 3125649"/>
              <a:gd name="connsiteX64" fmla="*/ 2095500 w 2947211"/>
              <a:gd name="connsiteY64" fmla="*/ 2171700 h 3125649"/>
              <a:gd name="connsiteX65" fmla="*/ 2171700 w 2947211"/>
              <a:gd name="connsiteY65" fmla="*/ 2120900 h 3125649"/>
              <a:gd name="connsiteX66" fmla="*/ 2260600 w 2947211"/>
              <a:gd name="connsiteY66" fmla="*/ 2057400 h 3125649"/>
              <a:gd name="connsiteX67" fmla="*/ 2311400 w 2947211"/>
              <a:gd name="connsiteY67" fmla="*/ 2032000 h 3125649"/>
              <a:gd name="connsiteX68" fmla="*/ 2362200 w 2947211"/>
              <a:gd name="connsiteY68" fmla="*/ 1993900 h 3125649"/>
              <a:gd name="connsiteX69" fmla="*/ 2400300 w 2947211"/>
              <a:gd name="connsiteY69" fmla="*/ 1968500 h 3125649"/>
              <a:gd name="connsiteX70" fmla="*/ 2489200 w 2947211"/>
              <a:gd name="connsiteY70" fmla="*/ 1905000 h 3125649"/>
              <a:gd name="connsiteX71" fmla="*/ 2514600 w 2947211"/>
              <a:gd name="connsiteY71" fmla="*/ 1866900 h 3125649"/>
              <a:gd name="connsiteX72" fmla="*/ 2603500 w 2947211"/>
              <a:gd name="connsiteY72" fmla="*/ 1790700 h 3125649"/>
              <a:gd name="connsiteX73" fmla="*/ 2730500 w 2947211"/>
              <a:gd name="connsiteY73" fmla="*/ 1600200 h 3125649"/>
              <a:gd name="connsiteX74" fmla="*/ 2755900 w 2947211"/>
              <a:gd name="connsiteY74" fmla="*/ 1562100 h 3125649"/>
              <a:gd name="connsiteX75" fmla="*/ 2819400 w 2947211"/>
              <a:gd name="connsiteY75" fmla="*/ 1473200 h 3125649"/>
              <a:gd name="connsiteX76" fmla="*/ 2832100 w 2947211"/>
              <a:gd name="connsiteY76" fmla="*/ 1435100 h 3125649"/>
              <a:gd name="connsiteX77" fmla="*/ 2895600 w 2947211"/>
              <a:gd name="connsiteY77" fmla="*/ 1346200 h 3125649"/>
              <a:gd name="connsiteX78" fmla="*/ 2921000 w 2947211"/>
              <a:gd name="connsiteY78" fmla="*/ 1282700 h 3125649"/>
              <a:gd name="connsiteX79" fmla="*/ 2933700 w 2947211"/>
              <a:gd name="connsiteY79" fmla="*/ 965200 h 3125649"/>
              <a:gd name="connsiteX80" fmla="*/ 2921000 w 2947211"/>
              <a:gd name="connsiteY80" fmla="*/ 914400 h 3125649"/>
              <a:gd name="connsiteX81" fmla="*/ 2882900 w 2947211"/>
              <a:gd name="connsiteY81" fmla="*/ 8763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92" fmla="*/ 2349500 w 2947211"/>
              <a:gd name="connsiteY92" fmla="*/ 228600 h 3125649"/>
              <a:gd name="connsiteX93" fmla="*/ 2273300 w 2947211"/>
              <a:gd name="connsiteY93" fmla="*/ 190500 h 3125649"/>
              <a:gd name="connsiteX94" fmla="*/ 2235200 w 2947211"/>
              <a:gd name="connsiteY94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92" fmla="*/ 2349500 w 2947211"/>
              <a:gd name="connsiteY92" fmla="*/ 228600 h 3125649"/>
              <a:gd name="connsiteX93" fmla="*/ 2273300 w 2947211"/>
              <a:gd name="connsiteY93" fmla="*/ 190500 h 3125649"/>
              <a:gd name="connsiteX94" fmla="*/ 2326640 w 2947211"/>
              <a:gd name="connsiteY94" fmla="*/ 24384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92" fmla="*/ 2349500 w 2947211"/>
              <a:gd name="connsiteY92" fmla="*/ 228600 h 3125649"/>
              <a:gd name="connsiteX93" fmla="*/ 2326640 w 2947211"/>
              <a:gd name="connsiteY93" fmla="*/ 24384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92" fmla="*/ 2349500 w 2947211"/>
              <a:gd name="connsiteY92" fmla="*/ 2286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235200 w 2947211"/>
              <a:gd name="connsiteY91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235200 w 2947211"/>
              <a:gd name="connsiteY90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235200 w 2947211"/>
              <a:gd name="connsiteY89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235200 w 2947211"/>
              <a:gd name="connsiteY88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235200 w 2947211"/>
              <a:gd name="connsiteY87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235200 w 2947211"/>
              <a:gd name="connsiteY8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235200 w 2947211"/>
              <a:gd name="connsiteY85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235200 w 2947211"/>
              <a:gd name="connsiteY84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235200 w 2947211"/>
              <a:gd name="connsiteY83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235200 w 2947211"/>
              <a:gd name="connsiteY82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235200 w 2947211"/>
              <a:gd name="connsiteY81" fmla="*/ 152400 h 3125649"/>
              <a:gd name="connsiteX0" fmla="*/ 2235200 w 2975748"/>
              <a:gd name="connsiteY0" fmla="*/ 152400 h 3125649"/>
              <a:gd name="connsiteX1" fmla="*/ 2235200 w 2975748"/>
              <a:gd name="connsiteY1" fmla="*/ 152400 h 3125649"/>
              <a:gd name="connsiteX2" fmla="*/ 1778000 w 2975748"/>
              <a:gd name="connsiteY2" fmla="*/ 63500 h 3125649"/>
              <a:gd name="connsiteX3" fmla="*/ 1612900 w 2975748"/>
              <a:gd name="connsiteY3" fmla="*/ 50800 h 3125649"/>
              <a:gd name="connsiteX4" fmla="*/ 1409700 w 2975748"/>
              <a:gd name="connsiteY4" fmla="*/ 12700 h 3125649"/>
              <a:gd name="connsiteX5" fmla="*/ 1257300 w 2975748"/>
              <a:gd name="connsiteY5" fmla="*/ 0 h 3125649"/>
              <a:gd name="connsiteX6" fmla="*/ 1028700 w 2975748"/>
              <a:gd name="connsiteY6" fmla="*/ 25400 h 3125649"/>
              <a:gd name="connsiteX7" fmla="*/ 990600 w 2975748"/>
              <a:gd name="connsiteY7" fmla="*/ 50800 h 3125649"/>
              <a:gd name="connsiteX8" fmla="*/ 939800 w 2975748"/>
              <a:gd name="connsiteY8" fmla="*/ 63500 h 3125649"/>
              <a:gd name="connsiteX9" fmla="*/ 812800 w 2975748"/>
              <a:gd name="connsiteY9" fmla="*/ 127000 h 3125649"/>
              <a:gd name="connsiteX10" fmla="*/ 749300 w 2975748"/>
              <a:gd name="connsiteY10" fmla="*/ 165100 h 3125649"/>
              <a:gd name="connsiteX11" fmla="*/ 711200 w 2975748"/>
              <a:gd name="connsiteY11" fmla="*/ 190500 h 3125649"/>
              <a:gd name="connsiteX12" fmla="*/ 584200 w 2975748"/>
              <a:gd name="connsiteY12" fmla="*/ 266700 h 3125649"/>
              <a:gd name="connsiteX13" fmla="*/ 508000 w 2975748"/>
              <a:gd name="connsiteY13" fmla="*/ 317500 h 3125649"/>
              <a:gd name="connsiteX14" fmla="*/ 431800 w 2975748"/>
              <a:gd name="connsiteY14" fmla="*/ 393700 h 3125649"/>
              <a:gd name="connsiteX15" fmla="*/ 368300 w 2975748"/>
              <a:gd name="connsiteY15" fmla="*/ 482600 h 3125649"/>
              <a:gd name="connsiteX16" fmla="*/ 330200 w 2975748"/>
              <a:gd name="connsiteY16" fmla="*/ 558800 h 3125649"/>
              <a:gd name="connsiteX17" fmla="*/ 304800 w 2975748"/>
              <a:gd name="connsiteY17" fmla="*/ 635000 h 3125649"/>
              <a:gd name="connsiteX18" fmla="*/ 266700 w 2975748"/>
              <a:gd name="connsiteY18" fmla="*/ 698500 h 3125649"/>
              <a:gd name="connsiteX19" fmla="*/ 254000 w 2975748"/>
              <a:gd name="connsiteY19" fmla="*/ 736600 h 3125649"/>
              <a:gd name="connsiteX20" fmla="*/ 228600 w 2975748"/>
              <a:gd name="connsiteY20" fmla="*/ 787400 h 3125649"/>
              <a:gd name="connsiteX21" fmla="*/ 190500 w 2975748"/>
              <a:gd name="connsiteY21" fmla="*/ 927100 h 3125649"/>
              <a:gd name="connsiteX22" fmla="*/ 177800 w 2975748"/>
              <a:gd name="connsiteY22" fmla="*/ 977900 h 3125649"/>
              <a:gd name="connsiteX23" fmla="*/ 139700 w 2975748"/>
              <a:gd name="connsiteY23" fmla="*/ 1079500 h 3125649"/>
              <a:gd name="connsiteX24" fmla="*/ 127000 w 2975748"/>
              <a:gd name="connsiteY24" fmla="*/ 1130300 h 3125649"/>
              <a:gd name="connsiteX25" fmla="*/ 76200 w 2975748"/>
              <a:gd name="connsiteY25" fmla="*/ 1206500 h 3125649"/>
              <a:gd name="connsiteX26" fmla="*/ 38100 w 2975748"/>
              <a:gd name="connsiteY26" fmla="*/ 1295400 h 3125649"/>
              <a:gd name="connsiteX27" fmla="*/ 12700 w 2975748"/>
              <a:gd name="connsiteY27" fmla="*/ 1600200 h 3125649"/>
              <a:gd name="connsiteX28" fmla="*/ 0 w 2975748"/>
              <a:gd name="connsiteY28" fmla="*/ 1739900 h 3125649"/>
              <a:gd name="connsiteX29" fmla="*/ 12700 w 2975748"/>
              <a:gd name="connsiteY29" fmla="*/ 1981200 h 3125649"/>
              <a:gd name="connsiteX30" fmla="*/ 25400 w 2975748"/>
              <a:gd name="connsiteY30" fmla="*/ 2070100 h 3125649"/>
              <a:gd name="connsiteX31" fmla="*/ 38100 w 2975748"/>
              <a:gd name="connsiteY31" fmla="*/ 2197100 h 3125649"/>
              <a:gd name="connsiteX32" fmla="*/ 50800 w 2975748"/>
              <a:gd name="connsiteY32" fmla="*/ 2260600 h 3125649"/>
              <a:gd name="connsiteX33" fmla="*/ 88900 w 2975748"/>
              <a:gd name="connsiteY33" fmla="*/ 2476500 h 3125649"/>
              <a:gd name="connsiteX34" fmla="*/ 114300 w 2975748"/>
              <a:gd name="connsiteY34" fmla="*/ 2527300 h 3125649"/>
              <a:gd name="connsiteX35" fmla="*/ 152400 w 2975748"/>
              <a:gd name="connsiteY35" fmla="*/ 2971800 h 3125649"/>
              <a:gd name="connsiteX36" fmla="*/ 177800 w 2975748"/>
              <a:gd name="connsiteY36" fmla="*/ 3009900 h 3125649"/>
              <a:gd name="connsiteX37" fmla="*/ 215900 w 2975748"/>
              <a:gd name="connsiteY37" fmla="*/ 3086100 h 3125649"/>
              <a:gd name="connsiteX38" fmla="*/ 266700 w 2975748"/>
              <a:gd name="connsiteY38" fmla="*/ 3098800 h 3125649"/>
              <a:gd name="connsiteX39" fmla="*/ 304800 w 2975748"/>
              <a:gd name="connsiteY39" fmla="*/ 3124200 h 3125649"/>
              <a:gd name="connsiteX40" fmla="*/ 508000 w 2975748"/>
              <a:gd name="connsiteY40" fmla="*/ 3098800 h 3125649"/>
              <a:gd name="connsiteX41" fmla="*/ 609600 w 2975748"/>
              <a:gd name="connsiteY41" fmla="*/ 3048000 h 3125649"/>
              <a:gd name="connsiteX42" fmla="*/ 647700 w 2975748"/>
              <a:gd name="connsiteY42" fmla="*/ 3022600 h 3125649"/>
              <a:gd name="connsiteX43" fmla="*/ 749300 w 2975748"/>
              <a:gd name="connsiteY43" fmla="*/ 2946400 h 3125649"/>
              <a:gd name="connsiteX44" fmla="*/ 787400 w 2975748"/>
              <a:gd name="connsiteY44" fmla="*/ 2921000 h 3125649"/>
              <a:gd name="connsiteX45" fmla="*/ 825500 w 2975748"/>
              <a:gd name="connsiteY45" fmla="*/ 2908300 h 3125649"/>
              <a:gd name="connsiteX46" fmla="*/ 914400 w 2975748"/>
              <a:gd name="connsiteY46" fmla="*/ 2844800 h 3125649"/>
              <a:gd name="connsiteX47" fmla="*/ 952500 w 2975748"/>
              <a:gd name="connsiteY47" fmla="*/ 2806700 h 3125649"/>
              <a:gd name="connsiteX48" fmla="*/ 1016000 w 2975748"/>
              <a:gd name="connsiteY48" fmla="*/ 2768600 h 3125649"/>
              <a:gd name="connsiteX49" fmla="*/ 1092200 w 2975748"/>
              <a:gd name="connsiteY49" fmla="*/ 2717800 h 3125649"/>
              <a:gd name="connsiteX50" fmla="*/ 1193800 w 2975748"/>
              <a:gd name="connsiteY50" fmla="*/ 2667000 h 3125649"/>
              <a:gd name="connsiteX51" fmla="*/ 1295400 w 2975748"/>
              <a:gd name="connsiteY51" fmla="*/ 2578100 h 3125649"/>
              <a:gd name="connsiteX52" fmla="*/ 1333500 w 2975748"/>
              <a:gd name="connsiteY52" fmla="*/ 2552700 h 3125649"/>
              <a:gd name="connsiteX53" fmla="*/ 1447800 w 2975748"/>
              <a:gd name="connsiteY53" fmla="*/ 2463800 h 3125649"/>
              <a:gd name="connsiteX54" fmla="*/ 1511300 w 2975748"/>
              <a:gd name="connsiteY54" fmla="*/ 2438400 h 3125649"/>
              <a:gd name="connsiteX55" fmla="*/ 1587500 w 2975748"/>
              <a:gd name="connsiteY55" fmla="*/ 2400300 h 3125649"/>
              <a:gd name="connsiteX56" fmla="*/ 1663700 w 2975748"/>
              <a:gd name="connsiteY56" fmla="*/ 2387600 h 3125649"/>
              <a:gd name="connsiteX57" fmla="*/ 1714500 w 2975748"/>
              <a:gd name="connsiteY57" fmla="*/ 2374900 h 3125649"/>
              <a:gd name="connsiteX58" fmla="*/ 1790700 w 2975748"/>
              <a:gd name="connsiteY58" fmla="*/ 2349500 h 3125649"/>
              <a:gd name="connsiteX59" fmla="*/ 1828800 w 2975748"/>
              <a:gd name="connsiteY59" fmla="*/ 2336800 h 3125649"/>
              <a:gd name="connsiteX60" fmla="*/ 1930400 w 2975748"/>
              <a:gd name="connsiteY60" fmla="*/ 2324100 h 3125649"/>
              <a:gd name="connsiteX61" fmla="*/ 2019300 w 2975748"/>
              <a:gd name="connsiteY61" fmla="*/ 2247900 h 3125649"/>
              <a:gd name="connsiteX62" fmla="*/ 2032000 w 2975748"/>
              <a:gd name="connsiteY62" fmla="*/ 2209800 h 3125649"/>
              <a:gd name="connsiteX63" fmla="*/ 2095500 w 2975748"/>
              <a:gd name="connsiteY63" fmla="*/ 2171700 h 3125649"/>
              <a:gd name="connsiteX64" fmla="*/ 2171700 w 2975748"/>
              <a:gd name="connsiteY64" fmla="*/ 2120900 h 3125649"/>
              <a:gd name="connsiteX65" fmla="*/ 2260600 w 2975748"/>
              <a:gd name="connsiteY65" fmla="*/ 2057400 h 3125649"/>
              <a:gd name="connsiteX66" fmla="*/ 2311400 w 2975748"/>
              <a:gd name="connsiteY66" fmla="*/ 2032000 h 3125649"/>
              <a:gd name="connsiteX67" fmla="*/ 2362200 w 2975748"/>
              <a:gd name="connsiteY67" fmla="*/ 1993900 h 3125649"/>
              <a:gd name="connsiteX68" fmla="*/ 2400300 w 2975748"/>
              <a:gd name="connsiteY68" fmla="*/ 1968500 h 3125649"/>
              <a:gd name="connsiteX69" fmla="*/ 2489200 w 2975748"/>
              <a:gd name="connsiteY69" fmla="*/ 1905000 h 3125649"/>
              <a:gd name="connsiteX70" fmla="*/ 2514600 w 2975748"/>
              <a:gd name="connsiteY70" fmla="*/ 1866900 h 3125649"/>
              <a:gd name="connsiteX71" fmla="*/ 2603500 w 2975748"/>
              <a:gd name="connsiteY71" fmla="*/ 1790700 h 3125649"/>
              <a:gd name="connsiteX72" fmla="*/ 2730500 w 2975748"/>
              <a:gd name="connsiteY72" fmla="*/ 1600200 h 3125649"/>
              <a:gd name="connsiteX73" fmla="*/ 2755900 w 2975748"/>
              <a:gd name="connsiteY73" fmla="*/ 1562100 h 3125649"/>
              <a:gd name="connsiteX74" fmla="*/ 2819400 w 2975748"/>
              <a:gd name="connsiteY74" fmla="*/ 1473200 h 3125649"/>
              <a:gd name="connsiteX75" fmla="*/ 2832100 w 2975748"/>
              <a:gd name="connsiteY75" fmla="*/ 1435100 h 3125649"/>
              <a:gd name="connsiteX76" fmla="*/ 2895600 w 2975748"/>
              <a:gd name="connsiteY76" fmla="*/ 1346200 h 3125649"/>
              <a:gd name="connsiteX77" fmla="*/ 2921000 w 2975748"/>
              <a:gd name="connsiteY77" fmla="*/ 1282700 h 3125649"/>
              <a:gd name="connsiteX78" fmla="*/ 2933700 w 2975748"/>
              <a:gd name="connsiteY78" fmla="*/ 965200 h 3125649"/>
              <a:gd name="connsiteX79" fmla="*/ 2921000 w 2975748"/>
              <a:gd name="connsiteY79" fmla="*/ 914400 h 3125649"/>
              <a:gd name="connsiteX80" fmla="*/ 2235200 w 2975748"/>
              <a:gd name="connsiteY80" fmla="*/ 152400 h 3125649"/>
              <a:gd name="connsiteX0" fmla="*/ 2235200 w 2987912"/>
              <a:gd name="connsiteY0" fmla="*/ 152400 h 3125649"/>
              <a:gd name="connsiteX1" fmla="*/ 2235200 w 2987912"/>
              <a:gd name="connsiteY1" fmla="*/ 152400 h 3125649"/>
              <a:gd name="connsiteX2" fmla="*/ 1778000 w 2987912"/>
              <a:gd name="connsiteY2" fmla="*/ 63500 h 3125649"/>
              <a:gd name="connsiteX3" fmla="*/ 1612900 w 2987912"/>
              <a:gd name="connsiteY3" fmla="*/ 50800 h 3125649"/>
              <a:gd name="connsiteX4" fmla="*/ 1409700 w 2987912"/>
              <a:gd name="connsiteY4" fmla="*/ 12700 h 3125649"/>
              <a:gd name="connsiteX5" fmla="*/ 1257300 w 2987912"/>
              <a:gd name="connsiteY5" fmla="*/ 0 h 3125649"/>
              <a:gd name="connsiteX6" fmla="*/ 1028700 w 2987912"/>
              <a:gd name="connsiteY6" fmla="*/ 25400 h 3125649"/>
              <a:gd name="connsiteX7" fmla="*/ 990600 w 2987912"/>
              <a:gd name="connsiteY7" fmla="*/ 50800 h 3125649"/>
              <a:gd name="connsiteX8" fmla="*/ 939800 w 2987912"/>
              <a:gd name="connsiteY8" fmla="*/ 63500 h 3125649"/>
              <a:gd name="connsiteX9" fmla="*/ 812800 w 2987912"/>
              <a:gd name="connsiteY9" fmla="*/ 127000 h 3125649"/>
              <a:gd name="connsiteX10" fmla="*/ 749300 w 2987912"/>
              <a:gd name="connsiteY10" fmla="*/ 165100 h 3125649"/>
              <a:gd name="connsiteX11" fmla="*/ 711200 w 2987912"/>
              <a:gd name="connsiteY11" fmla="*/ 190500 h 3125649"/>
              <a:gd name="connsiteX12" fmla="*/ 584200 w 2987912"/>
              <a:gd name="connsiteY12" fmla="*/ 266700 h 3125649"/>
              <a:gd name="connsiteX13" fmla="*/ 508000 w 2987912"/>
              <a:gd name="connsiteY13" fmla="*/ 317500 h 3125649"/>
              <a:gd name="connsiteX14" fmla="*/ 431800 w 2987912"/>
              <a:gd name="connsiteY14" fmla="*/ 393700 h 3125649"/>
              <a:gd name="connsiteX15" fmla="*/ 368300 w 2987912"/>
              <a:gd name="connsiteY15" fmla="*/ 482600 h 3125649"/>
              <a:gd name="connsiteX16" fmla="*/ 330200 w 2987912"/>
              <a:gd name="connsiteY16" fmla="*/ 558800 h 3125649"/>
              <a:gd name="connsiteX17" fmla="*/ 304800 w 2987912"/>
              <a:gd name="connsiteY17" fmla="*/ 635000 h 3125649"/>
              <a:gd name="connsiteX18" fmla="*/ 266700 w 2987912"/>
              <a:gd name="connsiteY18" fmla="*/ 698500 h 3125649"/>
              <a:gd name="connsiteX19" fmla="*/ 254000 w 2987912"/>
              <a:gd name="connsiteY19" fmla="*/ 736600 h 3125649"/>
              <a:gd name="connsiteX20" fmla="*/ 228600 w 2987912"/>
              <a:gd name="connsiteY20" fmla="*/ 787400 h 3125649"/>
              <a:gd name="connsiteX21" fmla="*/ 190500 w 2987912"/>
              <a:gd name="connsiteY21" fmla="*/ 927100 h 3125649"/>
              <a:gd name="connsiteX22" fmla="*/ 177800 w 2987912"/>
              <a:gd name="connsiteY22" fmla="*/ 977900 h 3125649"/>
              <a:gd name="connsiteX23" fmla="*/ 139700 w 2987912"/>
              <a:gd name="connsiteY23" fmla="*/ 1079500 h 3125649"/>
              <a:gd name="connsiteX24" fmla="*/ 127000 w 2987912"/>
              <a:gd name="connsiteY24" fmla="*/ 1130300 h 3125649"/>
              <a:gd name="connsiteX25" fmla="*/ 76200 w 2987912"/>
              <a:gd name="connsiteY25" fmla="*/ 1206500 h 3125649"/>
              <a:gd name="connsiteX26" fmla="*/ 38100 w 2987912"/>
              <a:gd name="connsiteY26" fmla="*/ 1295400 h 3125649"/>
              <a:gd name="connsiteX27" fmla="*/ 12700 w 2987912"/>
              <a:gd name="connsiteY27" fmla="*/ 1600200 h 3125649"/>
              <a:gd name="connsiteX28" fmla="*/ 0 w 2987912"/>
              <a:gd name="connsiteY28" fmla="*/ 1739900 h 3125649"/>
              <a:gd name="connsiteX29" fmla="*/ 12700 w 2987912"/>
              <a:gd name="connsiteY29" fmla="*/ 1981200 h 3125649"/>
              <a:gd name="connsiteX30" fmla="*/ 25400 w 2987912"/>
              <a:gd name="connsiteY30" fmla="*/ 2070100 h 3125649"/>
              <a:gd name="connsiteX31" fmla="*/ 38100 w 2987912"/>
              <a:gd name="connsiteY31" fmla="*/ 2197100 h 3125649"/>
              <a:gd name="connsiteX32" fmla="*/ 50800 w 2987912"/>
              <a:gd name="connsiteY32" fmla="*/ 2260600 h 3125649"/>
              <a:gd name="connsiteX33" fmla="*/ 88900 w 2987912"/>
              <a:gd name="connsiteY33" fmla="*/ 2476500 h 3125649"/>
              <a:gd name="connsiteX34" fmla="*/ 114300 w 2987912"/>
              <a:gd name="connsiteY34" fmla="*/ 2527300 h 3125649"/>
              <a:gd name="connsiteX35" fmla="*/ 152400 w 2987912"/>
              <a:gd name="connsiteY35" fmla="*/ 2971800 h 3125649"/>
              <a:gd name="connsiteX36" fmla="*/ 177800 w 2987912"/>
              <a:gd name="connsiteY36" fmla="*/ 3009900 h 3125649"/>
              <a:gd name="connsiteX37" fmla="*/ 215900 w 2987912"/>
              <a:gd name="connsiteY37" fmla="*/ 3086100 h 3125649"/>
              <a:gd name="connsiteX38" fmla="*/ 266700 w 2987912"/>
              <a:gd name="connsiteY38" fmla="*/ 3098800 h 3125649"/>
              <a:gd name="connsiteX39" fmla="*/ 304800 w 2987912"/>
              <a:gd name="connsiteY39" fmla="*/ 3124200 h 3125649"/>
              <a:gd name="connsiteX40" fmla="*/ 508000 w 2987912"/>
              <a:gd name="connsiteY40" fmla="*/ 3098800 h 3125649"/>
              <a:gd name="connsiteX41" fmla="*/ 609600 w 2987912"/>
              <a:gd name="connsiteY41" fmla="*/ 3048000 h 3125649"/>
              <a:gd name="connsiteX42" fmla="*/ 647700 w 2987912"/>
              <a:gd name="connsiteY42" fmla="*/ 3022600 h 3125649"/>
              <a:gd name="connsiteX43" fmla="*/ 749300 w 2987912"/>
              <a:gd name="connsiteY43" fmla="*/ 2946400 h 3125649"/>
              <a:gd name="connsiteX44" fmla="*/ 787400 w 2987912"/>
              <a:gd name="connsiteY44" fmla="*/ 2921000 h 3125649"/>
              <a:gd name="connsiteX45" fmla="*/ 825500 w 2987912"/>
              <a:gd name="connsiteY45" fmla="*/ 2908300 h 3125649"/>
              <a:gd name="connsiteX46" fmla="*/ 914400 w 2987912"/>
              <a:gd name="connsiteY46" fmla="*/ 2844800 h 3125649"/>
              <a:gd name="connsiteX47" fmla="*/ 952500 w 2987912"/>
              <a:gd name="connsiteY47" fmla="*/ 2806700 h 3125649"/>
              <a:gd name="connsiteX48" fmla="*/ 1016000 w 2987912"/>
              <a:gd name="connsiteY48" fmla="*/ 2768600 h 3125649"/>
              <a:gd name="connsiteX49" fmla="*/ 1092200 w 2987912"/>
              <a:gd name="connsiteY49" fmla="*/ 2717800 h 3125649"/>
              <a:gd name="connsiteX50" fmla="*/ 1193800 w 2987912"/>
              <a:gd name="connsiteY50" fmla="*/ 2667000 h 3125649"/>
              <a:gd name="connsiteX51" fmla="*/ 1295400 w 2987912"/>
              <a:gd name="connsiteY51" fmla="*/ 2578100 h 3125649"/>
              <a:gd name="connsiteX52" fmla="*/ 1333500 w 2987912"/>
              <a:gd name="connsiteY52" fmla="*/ 2552700 h 3125649"/>
              <a:gd name="connsiteX53" fmla="*/ 1447800 w 2987912"/>
              <a:gd name="connsiteY53" fmla="*/ 2463800 h 3125649"/>
              <a:gd name="connsiteX54" fmla="*/ 1511300 w 2987912"/>
              <a:gd name="connsiteY54" fmla="*/ 2438400 h 3125649"/>
              <a:gd name="connsiteX55" fmla="*/ 1587500 w 2987912"/>
              <a:gd name="connsiteY55" fmla="*/ 2400300 h 3125649"/>
              <a:gd name="connsiteX56" fmla="*/ 1663700 w 2987912"/>
              <a:gd name="connsiteY56" fmla="*/ 2387600 h 3125649"/>
              <a:gd name="connsiteX57" fmla="*/ 1714500 w 2987912"/>
              <a:gd name="connsiteY57" fmla="*/ 2374900 h 3125649"/>
              <a:gd name="connsiteX58" fmla="*/ 1790700 w 2987912"/>
              <a:gd name="connsiteY58" fmla="*/ 2349500 h 3125649"/>
              <a:gd name="connsiteX59" fmla="*/ 1828800 w 2987912"/>
              <a:gd name="connsiteY59" fmla="*/ 2336800 h 3125649"/>
              <a:gd name="connsiteX60" fmla="*/ 1930400 w 2987912"/>
              <a:gd name="connsiteY60" fmla="*/ 2324100 h 3125649"/>
              <a:gd name="connsiteX61" fmla="*/ 2019300 w 2987912"/>
              <a:gd name="connsiteY61" fmla="*/ 2247900 h 3125649"/>
              <a:gd name="connsiteX62" fmla="*/ 2032000 w 2987912"/>
              <a:gd name="connsiteY62" fmla="*/ 2209800 h 3125649"/>
              <a:gd name="connsiteX63" fmla="*/ 2095500 w 2987912"/>
              <a:gd name="connsiteY63" fmla="*/ 2171700 h 3125649"/>
              <a:gd name="connsiteX64" fmla="*/ 2171700 w 2987912"/>
              <a:gd name="connsiteY64" fmla="*/ 2120900 h 3125649"/>
              <a:gd name="connsiteX65" fmla="*/ 2260600 w 2987912"/>
              <a:gd name="connsiteY65" fmla="*/ 2057400 h 3125649"/>
              <a:gd name="connsiteX66" fmla="*/ 2311400 w 2987912"/>
              <a:gd name="connsiteY66" fmla="*/ 2032000 h 3125649"/>
              <a:gd name="connsiteX67" fmla="*/ 2362200 w 2987912"/>
              <a:gd name="connsiteY67" fmla="*/ 1993900 h 3125649"/>
              <a:gd name="connsiteX68" fmla="*/ 2400300 w 2987912"/>
              <a:gd name="connsiteY68" fmla="*/ 1968500 h 3125649"/>
              <a:gd name="connsiteX69" fmla="*/ 2489200 w 2987912"/>
              <a:gd name="connsiteY69" fmla="*/ 1905000 h 3125649"/>
              <a:gd name="connsiteX70" fmla="*/ 2514600 w 2987912"/>
              <a:gd name="connsiteY70" fmla="*/ 1866900 h 3125649"/>
              <a:gd name="connsiteX71" fmla="*/ 2603500 w 2987912"/>
              <a:gd name="connsiteY71" fmla="*/ 1790700 h 3125649"/>
              <a:gd name="connsiteX72" fmla="*/ 2730500 w 2987912"/>
              <a:gd name="connsiteY72" fmla="*/ 1600200 h 3125649"/>
              <a:gd name="connsiteX73" fmla="*/ 2755900 w 2987912"/>
              <a:gd name="connsiteY73" fmla="*/ 1562100 h 3125649"/>
              <a:gd name="connsiteX74" fmla="*/ 2819400 w 2987912"/>
              <a:gd name="connsiteY74" fmla="*/ 1473200 h 3125649"/>
              <a:gd name="connsiteX75" fmla="*/ 2832100 w 2987912"/>
              <a:gd name="connsiteY75" fmla="*/ 1435100 h 3125649"/>
              <a:gd name="connsiteX76" fmla="*/ 2895600 w 2987912"/>
              <a:gd name="connsiteY76" fmla="*/ 1346200 h 3125649"/>
              <a:gd name="connsiteX77" fmla="*/ 2921000 w 2987912"/>
              <a:gd name="connsiteY77" fmla="*/ 1282700 h 3125649"/>
              <a:gd name="connsiteX78" fmla="*/ 2933700 w 2987912"/>
              <a:gd name="connsiteY78" fmla="*/ 965200 h 3125649"/>
              <a:gd name="connsiteX79" fmla="*/ 2235200 w 2987912"/>
              <a:gd name="connsiteY79" fmla="*/ 152400 h 3125649"/>
              <a:gd name="connsiteX0" fmla="*/ 2235200 w 2921000"/>
              <a:gd name="connsiteY0" fmla="*/ 152400 h 3125649"/>
              <a:gd name="connsiteX1" fmla="*/ 2235200 w 2921000"/>
              <a:gd name="connsiteY1" fmla="*/ 152400 h 3125649"/>
              <a:gd name="connsiteX2" fmla="*/ 1778000 w 2921000"/>
              <a:gd name="connsiteY2" fmla="*/ 63500 h 3125649"/>
              <a:gd name="connsiteX3" fmla="*/ 1612900 w 2921000"/>
              <a:gd name="connsiteY3" fmla="*/ 50800 h 3125649"/>
              <a:gd name="connsiteX4" fmla="*/ 1409700 w 2921000"/>
              <a:gd name="connsiteY4" fmla="*/ 12700 h 3125649"/>
              <a:gd name="connsiteX5" fmla="*/ 1257300 w 2921000"/>
              <a:gd name="connsiteY5" fmla="*/ 0 h 3125649"/>
              <a:gd name="connsiteX6" fmla="*/ 1028700 w 2921000"/>
              <a:gd name="connsiteY6" fmla="*/ 25400 h 3125649"/>
              <a:gd name="connsiteX7" fmla="*/ 990600 w 2921000"/>
              <a:gd name="connsiteY7" fmla="*/ 50800 h 3125649"/>
              <a:gd name="connsiteX8" fmla="*/ 939800 w 2921000"/>
              <a:gd name="connsiteY8" fmla="*/ 63500 h 3125649"/>
              <a:gd name="connsiteX9" fmla="*/ 812800 w 2921000"/>
              <a:gd name="connsiteY9" fmla="*/ 127000 h 3125649"/>
              <a:gd name="connsiteX10" fmla="*/ 749300 w 2921000"/>
              <a:gd name="connsiteY10" fmla="*/ 165100 h 3125649"/>
              <a:gd name="connsiteX11" fmla="*/ 711200 w 2921000"/>
              <a:gd name="connsiteY11" fmla="*/ 190500 h 3125649"/>
              <a:gd name="connsiteX12" fmla="*/ 584200 w 2921000"/>
              <a:gd name="connsiteY12" fmla="*/ 266700 h 3125649"/>
              <a:gd name="connsiteX13" fmla="*/ 508000 w 2921000"/>
              <a:gd name="connsiteY13" fmla="*/ 317500 h 3125649"/>
              <a:gd name="connsiteX14" fmla="*/ 431800 w 2921000"/>
              <a:gd name="connsiteY14" fmla="*/ 393700 h 3125649"/>
              <a:gd name="connsiteX15" fmla="*/ 368300 w 2921000"/>
              <a:gd name="connsiteY15" fmla="*/ 482600 h 3125649"/>
              <a:gd name="connsiteX16" fmla="*/ 330200 w 2921000"/>
              <a:gd name="connsiteY16" fmla="*/ 558800 h 3125649"/>
              <a:gd name="connsiteX17" fmla="*/ 304800 w 2921000"/>
              <a:gd name="connsiteY17" fmla="*/ 635000 h 3125649"/>
              <a:gd name="connsiteX18" fmla="*/ 266700 w 2921000"/>
              <a:gd name="connsiteY18" fmla="*/ 698500 h 3125649"/>
              <a:gd name="connsiteX19" fmla="*/ 254000 w 2921000"/>
              <a:gd name="connsiteY19" fmla="*/ 736600 h 3125649"/>
              <a:gd name="connsiteX20" fmla="*/ 228600 w 2921000"/>
              <a:gd name="connsiteY20" fmla="*/ 787400 h 3125649"/>
              <a:gd name="connsiteX21" fmla="*/ 190500 w 2921000"/>
              <a:gd name="connsiteY21" fmla="*/ 927100 h 3125649"/>
              <a:gd name="connsiteX22" fmla="*/ 177800 w 2921000"/>
              <a:gd name="connsiteY22" fmla="*/ 977900 h 3125649"/>
              <a:gd name="connsiteX23" fmla="*/ 139700 w 2921000"/>
              <a:gd name="connsiteY23" fmla="*/ 1079500 h 3125649"/>
              <a:gd name="connsiteX24" fmla="*/ 127000 w 2921000"/>
              <a:gd name="connsiteY24" fmla="*/ 1130300 h 3125649"/>
              <a:gd name="connsiteX25" fmla="*/ 76200 w 2921000"/>
              <a:gd name="connsiteY25" fmla="*/ 1206500 h 3125649"/>
              <a:gd name="connsiteX26" fmla="*/ 38100 w 2921000"/>
              <a:gd name="connsiteY26" fmla="*/ 1295400 h 3125649"/>
              <a:gd name="connsiteX27" fmla="*/ 12700 w 2921000"/>
              <a:gd name="connsiteY27" fmla="*/ 1600200 h 3125649"/>
              <a:gd name="connsiteX28" fmla="*/ 0 w 2921000"/>
              <a:gd name="connsiteY28" fmla="*/ 1739900 h 3125649"/>
              <a:gd name="connsiteX29" fmla="*/ 12700 w 2921000"/>
              <a:gd name="connsiteY29" fmla="*/ 1981200 h 3125649"/>
              <a:gd name="connsiteX30" fmla="*/ 25400 w 2921000"/>
              <a:gd name="connsiteY30" fmla="*/ 2070100 h 3125649"/>
              <a:gd name="connsiteX31" fmla="*/ 38100 w 2921000"/>
              <a:gd name="connsiteY31" fmla="*/ 2197100 h 3125649"/>
              <a:gd name="connsiteX32" fmla="*/ 50800 w 2921000"/>
              <a:gd name="connsiteY32" fmla="*/ 2260600 h 3125649"/>
              <a:gd name="connsiteX33" fmla="*/ 88900 w 2921000"/>
              <a:gd name="connsiteY33" fmla="*/ 2476500 h 3125649"/>
              <a:gd name="connsiteX34" fmla="*/ 114300 w 2921000"/>
              <a:gd name="connsiteY34" fmla="*/ 2527300 h 3125649"/>
              <a:gd name="connsiteX35" fmla="*/ 152400 w 2921000"/>
              <a:gd name="connsiteY35" fmla="*/ 2971800 h 3125649"/>
              <a:gd name="connsiteX36" fmla="*/ 177800 w 2921000"/>
              <a:gd name="connsiteY36" fmla="*/ 3009900 h 3125649"/>
              <a:gd name="connsiteX37" fmla="*/ 215900 w 2921000"/>
              <a:gd name="connsiteY37" fmla="*/ 3086100 h 3125649"/>
              <a:gd name="connsiteX38" fmla="*/ 266700 w 2921000"/>
              <a:gd name="connsiteY38" fmla="*/ 3098800 h 3125649"/>
              <a:gd name="connsiteX39" fmla="*/ 304800 w 2921000"/>
              <a:gd name="connsiteY39" fmla="*/ 3124200 h 3125649"/>
              <a:gd name="connsiteX40" fmla="*/ 508000 w 2921000"/>
              <a:gd name="connsiteY40" fmla="*/ 3098800 h 3125649"/>
              <a:gd name="connsiteX41" fmla="*/ 609600 w 2921000"/>
              <a:gd name="connsiteY41" fmla="*/ 3048000 h 3125649"/>
              <a:gd name="connsiteX42" fmla="*/ 647700 w 2921000"/>
              <a:gd name="connsiteY42" fmla="*/ 3022600 h 3125649"/>
              <a:gd name="connsiteX43" fmla="*/ 749300 w 2921000"/>
              <a:gd name="connsiteY43" fmla="*/ 2946400 h 3125649"/>
              <a:gd name="connsiteX44" fmla="*/ 787400 w 2921000"/>
              <a:gd name="connsiteY44" fmla="*/ 2921000 h 3125649"/>
              <a:gd name="connsiteX45" fmla="*/ 825500 w 2921000"/>
              <a:gd name="connsiteY45" fmla="*/ 2908300 h 3125649"/>
              <a:gd name="connsiteX46" fmla="*/ 914400 w 2921000"/>
              <a:gd name="connsiteY46" fmla="*/ 2844800 h 3125649"/>
              <a:gd name="connsiteX47" fmla="*/ 952500 w 2921000"/>
              <a:gd name="connsiteY47" fmla="*/ 2806700 h 3125649"/>
              <a:gd name="connsiteX48" fmla="*/ 1016000 w 2921000"/>
              <a:gd name="connsiteY48" fmla="*/ 2768600 h 3125649"/>
              <a:gd name="connsiteX49" fmla="*/ 1092200 w 2921000"/>
              <a:gd name="connsiteY49" fmla="*/ 2717800 h 3125649"/>
              <a:gd name="connsiteX50" fmla="*/ 1193800 w 2921000"/>
              <a:gd name="connsiteY50" fmla="*/ 2667000 h 3125649"/>
              <a:gd name="connsiteX51" fmla="*/ 1295400 w 2921000"/>
              <a:gd name="connsiteY51" fmla="*/ 2578100 h 3125649"/>
              <a:gd name="connsiteX52" fmla="*/ 1333500 w 2921000"/>
              <a:gd name="connsiteY52" fmla="*/ 2552700 h 3125649"/>
              <a:gd name="connsiteX53" fmla="*/ 1447800 w 2921000"/>
              <a:gd name="connsiteY53" fmla="*/ 2463800 h 3125649"/>
              <a:gd name="connsiteX54" fmla="*/ 1511300 w 2921000"/>
              <a:gd name="connsiteY54" fmla="*/ 2438400 h 3125649"/>
              <a:gd name="connsiteX55" fmla="*/ 1587500 w 2921000"/>
              <a:gd name="connsiteY55" fmla="*/ 2400300 h 3125649"/>
              <a:gd name="connsiteX56" fmla="*/ 1663700 w 2921000"/>
              <a:gd name="connsiteY56" fmla="*/ 2387600 h 3125649"/>
              <a:gd name="connsiteX57" fmla="*/ 1714500 w 2921000"/>
              <a:gd name="connsiteY57" fmla="*/ 2374900 h 3125649"/>
              <a:gd name="connsiteX58" fmla="*/ 1790700 w 2921000"/>
              <a:gd name="connsiteY58" fmla="*/ 2349500 h 3125649"/>
              <a:gd name="connsiteX59" fmla="*/ 1828800 w 2921000"/>
              <a:gd name="connsiteY59" fmla="*/ 2336800 h 3125649"/>
              <a:gd name="connsiteX60" fmla="*/ 1930400 w 2921000"/>
              <a:gd name="connsiteY60" fmla="*/ 2324100 h 3125649"/>
              <a:gd name="connsiteX61" fmla="*/ 2019300 w 2921000"/>
              <a:gd name="connsiteY61" fmla="*/ 2247900 h 3125649"/>
              <a:gd name="connsiteX62" fmla="*/ 2032000 w 2921000"/>
              <a:gd name="connsiteY62" fmla="*/ 2209800 h 3125649"/>
              <a:gd name="connsiteX63" fmla="*/ 2095500 w 2921000"/>
              <a:gd name="connsiteY63" fmla="*/ 2171700 h 3125649"/>
              <a:gd name="connsiteX64" fmla="*/ 2171700 w 2921000"/>
              <a:gd name="connsiteY64" fmla="*/ 2120900 h 3125649"/>
              <a:gd name="connsiteX65" fmla="*/ 2260600 w 2921000"/>
              <a:gd name="connsiteY65" fmla="*/ 2057400 h 3125649"/>
              <a:gd name="connsiteX66" fmla="*/ 2311400 w 2921000"/>
              <a:gd name="connsiteY66" fmla="*/ 2032000 h 3125649"/>
              <a:gd name="connsiteX67" fmla="*/ 2362200 w 2921000"/>
              <a:gd name="connsiteY67" fmla="*/ 1993900 h 3125649"/>
              <a:gd name="connsiteX68" fmla="*/ 2400300 w 2921000"/>
              <a:gd name="connsiteY68" fmla="*/ 1968500 h 3125649"/>
              <a:gd name="connsiteX69" fmla="*/ 2489200 w 2921000"/>
              <a:gd name="connsiteY69" fmla="*/ 1905000 h 3125649"/>
              <a:gd name="connsiteX70" fmla="*/ 2514600 w 2921000"/>
              <a:gd name="connsiteY70" fmla="*/ 1866900 h 3125649"/>
              <a:gd name="connsiteX71" fmla="*/ 2603500 w 2921000"/>
              <a:gd name="connsiteY71" fmla="*/ 1790700 h 3125649"/>
              <a:gd name="connsiteX72" fmla="*/ 2730500 w 2921000"/>
              <a:gd name="connsiteY72" fmla="*/ 1600200 h 3125649"/>
              <a:gd name="connsiteX73" fmla="*/ 2755900 w 2921000"/>
              <a:gd name="connsiteY73" fmla="*/ 1562100 h 3125649"/>
              <a:gd name="connsiteX74" fmla="*/ 2819400 w 2921000"/>
              <a:gd name="connsiteY74" fmla="*/ 1473200 h 3125649"/>
              <a:gd name="connsiteX75" fmla="*/ 2832100 w 2921000"/>
              <a:gd name="connsiteY75" fmla="*/ 1435100 h 3125649"/>
              <a:gd name="connsiteX76" fmla="*/ 2895600 w 2921000"/>
              <a:gd name="connsiteY76" fmla="*/ 1346200 h 3125649"/>
              <a:gd name="connsiteX77" fmla="*/ 2921000 w 2921000"/>
              <a:gd name="connsiteY77" fmla="*/ 1282700 h 3125649"/>
              <a:gd name="connsiteX78" fmla="*/ 2235200 w 2921000"/>
              <a:gd name="connsiteY78" fmla="*/ 152400 h 3125649"/>
              <a:gd name="connsiteX0" fmla="*/ 2235200 w 2931021"/>
              <a:gd name="connsiteY0" fmla="*/ 152400 h 3125649"/>
              <a:gd name="connsiteX1" fmla="*/ 2235200 w 2931021"/>
              <a:gd name="connsiteY1" fmla="*/ 152400 h 3125649"/>
              <a:gd name="connsiteX2" fmla="*/ 1778000 w 2931021"/>
              <a:gd name="connsiteY2" fmla="*/ 63500 h 3125649"/>
              <a:gd name="connsiteX3" fmla="*/ 1612900 w 2931021"/>
              <a:gd name="connsiteY3" fmla="*/ 50800 h 3125649"/>
              <a:gd name="connsiteX4" fmla="*/ 1409700 w 2931021"/>
              <a:gd name="connsiteY4" fmla="*/ 12700 h 3125649"/>
              <a:gd name="connsiteX5" fmla="*/ 1257300 w 2931021"/>
              <a:gd name="connsiteY5" fmla="*/ 0 h 3125649"/>
              <a:gd name="connsiteX6" fmla="*/ 1028700 w 2931021"/>
              <a:gd name="connsiteY6" fmla="*/ 25400 h 3125649"/>
              <a:gd name="connsiteX7" fmla="*/ 990600 w 2931021"/>
              <a:gd name="connsiteY7" fmla="*/ 50800 h 3125649"/>
              <a:gd name="connsiteX8" fmla="*/ 939800 w 2931021"/>
              <a:gd name="connsiteY8" fmla="*/ 63500 h 3125649"/>
              <a:gd name="connsiteX9" fmla="*/ 812800 w 2931021"/>
              <a:gd name="connsiteY9" fmla="*/ 127000 h 3125649"/>
              <a:gd name="connsiteX10" fmla="*/ 749300 w 2931021"/>
              <a:gd name="connsiteY10" fmla="*/ 165100 h 3125649"/>
              <a:gd name="connsiteX11" fmla="*/ 711200 w 2931021"/>
              <a:gd name="connsiteY11" fmla="*/ 190500 h 3125649"/>
              <a:gd name="connsiteX12" fmla="*/ 584200 w 2931021"/>
              <a:gd name="connsiteY12" fmla="*/ 266700 h 3125649"/>
              <a:gd name="connsiteX13" fmla="*/ 508000 w 2931021"/>
              <a:gd name="connsiteY13" fmla="*/ 317500 h 3125649"/>
              <a:gd name="connsiteX14" fmla="*/ 431800 w 2931021"/>
              <a:gd name="connsiteY14" fmla="*/ 393700 h 3125649"/>
              <a:gd name="connsiteX15" fmla="*/ 368300 w 2931021"/>
              <a:gd name="connsiteY15" fmla="*/ 482600 h 3125649"/>
              <a:gd name="connsiteX16" fmla="*/ 330200 w 2931021"/>
              <a:gd name="connsiteY16" fmla="*/ 558800 h 3125649"/>
              <a:gd name="connsiteX17" fmla="*/ 304800 w 2931021"/>
              <a:gd name="connsiteY17" fmla="*/ 635000 h 3125649"/>
              <a:gd name="connsiteX18" fmla="*/ 266700 w 2931021"/>
              <a:gd name="connsiteY18" fmla="*/ 698500 h 3125649"/>
              <a:gd name="connsiteX19" fmla="*/ 254000 w 2931021"/>
              <a:gd name="connsiteY19" fmla="*/ 736600 h 3125649"/>
              <a:gd name="connsiteX20" fmla="*/ 228600 w 2931021"/>
              <a:gd name="connsiteY20" fmla="*/ 787400 h 3125649"/>
              <a:gd name="connsiteX21" fmla="*/ 190500 w 2931021"/>
              <a:gd name="connsiteY21" fmla="*/ 927100 h 3125649"/>
              <a:gd name="connsiteX22" fmla="*/ 177800 w 2931021"/>
              <a:gd name="connsiteY22" fmla="*/ 977900 h 3125649"/>
              <a:gd name="connsiteX23" fmla="*/ 139700 w 2931021"/>
              <a:gd name="connsiteY23" fmla="*/ 1079500 h 3125649"/>
              <a:gd name="connsiteX24" fmla="*/ 127000 w 2931021"/>
              <a:gd name="connsiteY24" fmla="*/ 1130300 h 3125649"/>
              <a:gd name="connsiteX25" fmla="*/ 76200 w 2931021"/>
              <a:gd name="connsiteY25" fmla="*/ 1206500 h 3125649"/>
              <a:gd name="connsiteX26" fmla="*/ 38100 w 2931021"/>
              <a:gd name="connsiteY26" fmla="*/ 1295400 h 3125649"/>
              <a:gd name="connsiteX27" fmla="*/ 12700 w 2931021"/>
              <a:gd name="connsiteY27" fmla="*/ 1600200 h 3125649"/>
              <a:gd name="connsiteX28" fmla="*/ 0 w 2931021"/>
              <a:gd name="connsiteY28" fmla="*/ 1739900 h 3125649"/>
              <a:gd name="connsiteX29" fmla="*/ 12700 w 2931021"/>
              <a:gd name="connsiteY29" fmla="*/ 1981200 h 3125649"/>
              <a:gd name="connsiteX30" fmla="*/ 25400 w 2931021"/>
              <a:gd name="connsiteY30" fmla="*/ 2070100 h 3125649"/>
              <a:gd name="connsiteX31" fmla="*/ 38100 w 2931021"/>
              <a:gd name="connsiteY31" fmla="*/ 2197100 h 3125649"/>
              <a:gd name="connsiteX32" fmla="*/ 50800 w 2931021"/>
              <a:gd name="connsiteY32" fmla="*/ 2260600 h 3125649"/>
              <a:gd name="connsiteX33" fmla="*/ 88900 w 2931021"/>
              <a:gd name="connsiteY33" fmla="*/ 2476500 h 3125649"/>
              <a:gd name="connsiteX34" fmla="*/ 114300 w 2931021"/>
              <a:gd name="connsiteY34" fmla="*/ 2527300 h 3125649"/>
              <a:gd name="connsiteX35" fmla="*/ 152400 w 2931021"/>
              <a:gd name="connsiteY35" fmla="*/ 2971800 h 3125649"/>
              <a:gd name="connsiteX36" fmla="*/ 177800 w 2931021"/>
              <a:gd name="connsiteY36" fmla="*/ 3009900 h 3125649"/>
              <a:gd name="connsiteX37" fmla="*/ 215900 w 2931021"/>
              <a:gd name="connsiteY37" fmla="*/ 3086100 h 3125649"/>
              <a:gd name="connsiteX38" fmla="*/ 266700 w 2931021"/>
              <a:gd name="connsiteY38" fmla="*/ 3098800 h 3125649"/>
              <a:gd name="connsiteX39" fmla="*/ 304800 w 2931021"/>
              <a:gd name="connsiteY39" fmla="*/ 3124200 h 3125649"/>
              <a:gd name="connsiteX40" fmla="*/ 508000 w 2931021"/>
              <a:gd name="connsiteY40" fmla="*/ 3098800 h 3125649"/>
              <a:gd name="connsiteX41" fmla="*/ 609600 w 2931021"/>
              <a:gd name="connsiteY41" fmla="*/ 3048000 h 3125649"/>
              <a:gd name="connsiteX42" fmla="*/ 647700 w 2931021"/>
              <a:gd name="connsiteY42" fmla="*/ 3022600 h 3125649"/>
              <a:gd name="connsiteX43" fmla="*/ 749300 w 2931021"/>
              <a:gd name="connsiteY43" fmla="*/ 2946400 h 3125649"/>
              <a:gd name="connsiteX44" fmla="*/ 787400 w 2931021"/>
              <a:gd name="connsiteY44" fmla="*/ 2921000 h 3125649"/>
              <a:gd name="connsiteX45" fmla="*/ 825500 w 2931021"/>
              <a:gd name="connsiteY45" fmla="*/ 2908300 h 3125649"/>
              <a:gd name="connsiteX46" fmla="*/ 914400 w 2931021"/>
              <a:gd name="connsiteY46" fmla="*/ 2844800 h 3125649"/>
              <a:gd name="connsiteX47" fmla="*/ 952500 w 2931021"/>
              <a:gd name="connsiteY47" fmla="*/ 2806700 h 3125649"/>
              <a:gd name="connsiteX48" fmla="*/ 1016000 w 2931021"/>
              <a:gd name="connsiteY48" fmla="*/ 2768600 h 3125649"/>
              <a:gd name="connsiteX49" fmla="*/ 1092200 w 2931021"/>
              <a:gd name="connsiteY49" fmla="*/ 2717800 h 3125649"/>
              <a:gd name="connsiteX50" fmla="*/ 1193800 w 2931021"/>
              <a:gd name="connsiteY50" fmla="*/ 2667000 h 3125649"/>
              <a:gd name="connsiteX51" fmla="*/ 1295400 w 2931021"/>
              <a:gd name="connsiteY51" fmla="*/ 2578100 h 3125649"/>
              <a:gd name="connsiteX52" fmla="*/ 1333500 w 2931021"/>
              <a:gd name="connsiteY52" fmla="*/ 2552700 h 3125649"/>
              <a:gd name="connsiteX53" fmla="*/ 1447800 w 2931021"/>
              <a:gd name="connsiteY53" fmla="*/ 2463800 h 3125649"/>
              <a:gd name="connsiteX54" fmla="*/ 1511300 w 2931021"/>
              <a:gd name="connsiteY54" fmla="*/ 2438400 h 3125649"/>
              <a:gd name="connsiteX55" fmla="*/ 1587500 w 2931021"/>
              <a:gd name="connsiteY55" fmla="*/ 2400300 h 3125649"/>
              <a:gd name="connsiteX56" fmla="*/ 1663700 w 2931021"/>
              <a:gd name="connsiteY56" fmla="*/ 2387600 h 3125649"/>
              <a:gd name="connsiteX57" fmla="*/ 1714500 w 2931021"/>
              <a:gd name="connsiteY57" fmla="*/ 2374900 h 3125649"/>
              <a:gd name="connsiteX58" fmla="*/ 1790700 w 2931021"/>
              <a:gd name="connsiteY58" fmla="*/ 2349500 h 3125649"/>
              <a:gd name="connsiteX59" fmla="*/ 1828800 w 2931021"/>
              <a:gd name="connsiteY59" fmla="*/ 2336800 h 3125649"/>
              <a:gd name="connsiteX60" fmla="*/ 1930400 w 2931021"/>
              <a:gd name="connsiteY60" fmla="*/ 2324100 h 3125649"/>
              <a:gd name="connsiteX61" fmla="*/ 2019300 w 2931021"/>
              <a:gd name="connsiteY61" fmla="*/ 2247900 h 3125649"/>
              <a:gd name="connsiteX62" fmla="*/ 2032000 w 2931021"/>
              <a:gd name="connsiteY62" fmla="*/ 2209800 h 3125649"/>
              <a:gd name="connsiteX63" fmla="*/ 2095500 w 2931021"/>
              <a:gd name="connsiteY63" fmla="*/ 2171700 h 3125649"/>
              <a:gd name="connsiteX64" fmla="*/ 2171700 w 2931021"/>
              <a:gd name="connsiteY64" fmla="*/ 2120900 h 3125649"/>
              <a:gd name="connsiteX65" fmla="*/ 2260600 w 2931021"/>
              <a:gd name="connsiteY65" fmla="*/ 2057400 h 3125649"/>
              <a:gd name="connsiteX66" fmla="*/ 2311400 w 2931021"/>
              <a:gd name="connsiteY66" fmla="*/ 2032000 h 3125649"/>
              <a:gd name="connsiteX67" fmla="*/ 2362200 w 2931021"/>
              <a:gd name="connsiteY67" fmla="*/ 1993900 h 3125649"/>
              <a:gd name="connsiteX68" fmla="*/ 2400300 w 2931021"/>
              <a:gd name="connsiteY68" fmla="*/ 1968500 h 3125649"/>
              <a:gd name="connsiteX69" fmla="*/ 2489200 w 2931021"/>
              <a:gd name="connsiteY69" fmla="*/ 1905000 h 3125649"/>
              <a:gd name="connsiteX70" fmla="*/ 2514600 w 2931021"/>
              <a:gd name="connsiteY70" fmla="*/ 1866900 h 3125649"/>
              <a:gd name="connsiteX71" fmla="*/ 2603500 w 2931021"/>
              <a:gd name="connsiteY71" fmla="*/ 1790700 h 3125649"/>
              <a:gd name="connsiteX72" fmla="*/ 2730500 w 2931021"/>
              <a:gd name="connsiteY72" fmla="*/ 1600200 h 3125649"/>
              <a:gd name="connsiteX73" fmla="*/ 2755900 w 2931021"/>
              <a:gd name="connsiteY73" fmla="*/ 1562100 h 3125649"/>
              <a:gd name="connsiteX74" fmla="*/ 2819400 w 2931021"/>
              <a:gd name="connsiteY74" fmla="*/ 1473200 h 3125649"/>
              <a:gd name="connsiteX75" fmla="*/ 2832100 w 2931021"/>
              <a:gd name="connsiteY75" fmla="*/ 1435100 h 3125649"/>
              <a:gd name="connsiteX76" fmla="*/ 2895600 w 2931021"/>
              <a:gd name="connsiteY76" fmla="*/ 1346200 h 3125649"/>
              <a:gd name="connsiteX77" fmla="*/ 2235200 w 2931021"/>
              <a:gd name="connsiteY77" fmla="*/ 152400 h 3125649"/>
              <a:gd name="connsiteX0" fmla="*/ 2235200 w 2873508"/>
              <a:gd name="connsiteY0" fmla="*/ 152400 h 3125649"/>
              <a:gd name="connsiteX1" fmla="*/ 2235200 w 2873508"/>
              <a:gd name="connsiteY1" fmla="*/ 152400 h 3125649"/>
              <a:gd name="connsiteX2" fmla="*/ 1778000 w 2873508"/>
              <a:gd name="connsiteY2" fmla="*/ 63500 h 3125649"/>
              <a:gd name="connsiteX3" fmla="*/ 1612900 w 2873508"/>
              <a:gd name="connsiteY3" fmla="*/ 50800 h 3125649"/>
              <a:gd name="connsiteX4" fmla="*/ 1409700 w 2873508"/>
              <a:gd name="connsiteY4" fmla="*/ 12700 h 3125649"/>
              <a:gd name="connsiteX5" fmla="*/ 1257300 w 2873508"/>
              <a:gd name="connsiteY5" fmla="*/ 0 h 3125649"/>
              <a:gd name="connsiteX6" fmla="*/ 1028700 w 2873508"/>
              <a:gd name="connsiteY6" fmla="*/ 25400 h 3125649"/>
              <a:gd name="connsiteX7" fmla="*/ 990600 w 2873508"/>
              <a:gd name="connsiteY7" fmla="*/ 50800 h 3125649"/>
              <a:gd name="connsiteX8" fmla="*/ 939800 w 2873508"/>
              <a:gd name="connsiteY8" fmla="*/ 63500 h 3125649"/>
              <a:gd name="connsiteX9" fmla="*/ 812800 w 2873508"/>
              <a:gd name="connsiteY9" fmla="*/ 127000 h 3125649"/>
              <a:gd name="connsiteX10" fmla="*/ 749300 w 2873508"/>
              <a:gd name="connsiteY10" fmla="*/ 165100 h 3125649"/>
              <a:gd name="connsiteX11" fmla="*/ 711200 w 2873508"/>
              <a:gd name="connsiteY11" fmla="*/ 190500 h 3125649"/>
              <a:gd name="connsiteX12" fmla="*/ 584200 w 2873508"/>
              <a:gd name="connsiteY12" fmla="*/ 266700 h 3125649"/>
              <a:gd name="connsiteX13" fmla="*/ 508000 w 2873508"/>
              <a:gd name="connsiteY13" fmla="*/ 317500 h 3125649"/>
              <a:gd name="connsiteX14" fmla="*/ 431800 w 2873508"/>
              <a:gd name="connsiteY14" fmla="*/ 393700 h 3125649"/>
              <a:gd name="connsiteX15" fmla="*/ 368300 w 2873508"/>
              <a:gd name="connsiteY15" fmla="*/ 482600 h 3125649"/>
              <a:gd name="connsiteX16" fmla="*/ 330200 w 2873508"/>
              <a:gd name="connsiteY16" fmla="*/ 558800 h 3125649"/>
              <a:gd name="connsiteX17" fmla="*/ 304800 w 2873508"/>
              <a:gd name="connsiteY17" fmla="*/ 635000 h 3125649"/>
              <a:gd name="connsiteX18" fmla="*/ 266700 w 2873508"/>
              <a:gd name="connsiteY18" fmla="*/ 698500 h 3125649"/>
              <a:gd name="connsiteX19" fmla="*/ 254000 w 2873508"/>
              <a:gd name="connsiteY19" fmla="*/ 736600 h 3125649"/>
              <a:gd name="connsiteX20" fmla="*/ 228600 w 2873508"/>
              <a:gd name="connsiteY20" fmla="*/ 787400 h 3125649"/>
              <a:gd name="connsiteX21" fmla="*/ 190500 w 2873508"/>
              <a:gd name="connsiteY21" fmla="*/ 927100 h 3125649"/>
              <a:gd name="connsiteX22" fmla="*/ 177800 w 2873508"/>
              <a:gd name="connsiteY22" fmla="*/ 977900 h 3125649"/>
              <a:gd name="connsiteX23" fmla="*/ 139700 w 2873508"/>
              <a:gd name="connsiteY23" fmla="*/ 1079500 h 3125649"/>
              <a:gd name="connsiteX24" fmla="*/ 127000 w 2873508"/>
              <a:gd name="connsiteY24" fmla="*/ 1130300 h 3125649"/>
              <a:gd name="connsiteX25" fmla="*/ 76200 w 2873508"/>
              <a:gd name="connsiteY25" fmla="*/ 1206500 h 3125649"/>
              <a:gd name="connsiteX26" fmla="*/ 38100 w 2873508"/>
              <a:gd name="connsiteY26" fmla="*/ 1295400 h 3125649"/>
              <a:gd name="connsiteX27" fmla="*/ 12700 w 2873508"/>
              <a:gd name="connsiteY27" fmla="*/ 1600200 h 3125649"/>
              <a:gd name="connsiteX28" fmla="*/ 0 w 2873508"/>
              <a:gd name="connsiteY28" fmla="*/ 1739900 h 3125649"/>
              <a:gd name="connsiteX29" fmla="*/ 12700 w 2873508"/>
              <a:gd name="connsiteY29" fmla="*/ 1981200 h 3125649"/>
              <a:gd name="connsiteX30" fmla="*/ 25400 w 2873508"/>
              <a:gd name="connsiteY30" fmla="*/ 2070100 h 3125649"/>
              <a:gd name="connsiteX31" fmla="*/ 38100 w 2873508"/>
              <a:gd name="connsiteY31" fmla="*/ 2197100 h 3125649"/>
              <a:gd name="connsiteX32" fmla="*/ 50800 w 2873508"/>
              <a:gd name="connsiteY32" fmla="*/ 2260600 h 3125649"/>
              <a:gd name="connsiteX33" fmla="*/ 88900 w 2873508"/>
              <a:gd name="connsiteY33" fmla="*/ 2476500 h 3125649"/>
              <a:gd name="connsiteX34" fmla="*/ 114300 w 2873508"/>
              <a:gd name="connsiteY34" fmla="*/ 2527300 h 3125649"/>
              <a:gd name="connsiteX35" fmla="*/ 152400 w 2873508"/>
              <a:gd name="connsiteY35" fmla="*/ 2971800 h 3125649"/>
              <a:gd name="connsiteX36" fmla="*/ 177800 w 2873508"/>
              <a:gd name="connsiteY36" fmla="*/ 3009900 h 3125649"/>
              <a:gd name="connsiteX37" fmla="*/ 215900 w 2873508"/>
              <a:gd name="connsiteY37" fmla="*/ 3086100 h 3125649"/>
              <a:gd name="connsiteX38" fmla="*/ 266700 w 2873508"/>
              <a:gd name="connsiteY38" fmla="*/ 3098800 h 3125649"/>
              <a:gd name="connsiteX39" fmla="*/ 304800 w 2873508"/>
              <a:gd name="connsiteY39" fmla="*/ 3124200 h 3125649"/>
              <a:gd name="connsiteX40" fmla="*/ 508000 w 2873508"/>
              <a:gd name="connsiteY40" fmla="*/ 3098800 h 3125649"/>
              <a:gd name="connsiteX41" fmla="*/ 609600 w 2873508"/>
              <a:gd name="connsiteY41" fmla="*/ 3048000 h 3125649"/>
              <a:gd name="connsiteX42" fmla="*/ 647700 w 2873508"/>
              <a:gd name="connsiteY42" fmla="*/ 3022600 h 3125649"/>
              <a:gd name="connsiteX43" fmla="*/ 749300 w 2873508"/>
              <a:gd name="connsiteY43" fmla="*/ 2946400 h 3125649"/>
              <a:gd name="connsiteX44" fmla="*/ 787400 w 2873508"/>
              <a:gd name="connsiteY44" fmla="*/ 2921000 h 3125649"/>
              <a:gd name="connsiteX45" fmla="*/ 825500 w 2873508"/>
              <a:gd name="connsiteY45" fmla="*/ 2908300 h 3125649"/>
              <a:gd name="connsiteX46" fmla="*/ 914400 w 2873508"/>
              <a:gd name="connsiteY46" fmla="*/ 2844800 h 3125649"/>
              <a:gd name="connsiteX47" fmla="*/ 952500 w 2873508"/>
              <a:gd name="connsiteY47" fmla="*/ 2806700 h 3125649"/>
              <a:gd name="connsiteX48" fmla="*/ 1016000 w 2873508"/>
              <a:gd name="connsiteY48" fmla="*/ 2768600 h 3125649"/>
              <a:gd name="connsiteX49" fmla="*/ 1092200 w 2873508"/>
              <a:gd name="connsiteY49" fmla="*/ 2717800 h 3125649"/>
              <a:gd name="connsiteX50" fmla="*/ 1193800 w 2873508"/>
              <a:gd name="connsiteY50" fmla="*/ 2667000 h 3125649"/>
              <a:gd name="connsiteX51" fmla="*/ 1295400 w 2873508"/>
              <a:gd name="connsiteY51" fmla="*/ 2578100 h 3125649"/>
              <a:gd name="connsiteX52" fmla="*/ 1333500 w 2873508"/>
              <a:gd name="connsiteY52" fmla="*/ 2552700 h 3125649"/>
              <a:gd name="connsiteX53" fmla="*/ 1447800 w 2873508"/>
              <a:gd name="connsiteY53" fmla="*/ 2463800 h 3125649"/>
              <a:gd name="connsiteX54" fmla="*/ 1511300 w 2873508"/>
              <a:gd name="connsiteY54" fmla="*/ 2438400 h 3125649"/>
              <a:gd name="connsiteX55" fmla="*/ 1587500 w 2873508"/>
              <a:gd name="connsiteY55" fmla="*/ 2400300 h 3125649"/>
              <a:gd name="connsiteX56" fmla="*/ 1663700 w 2873508"/>
              <a:gd name="connsiteY56" fmla="*/ 2387600 h 3125649"/>
              <a:gd name="connsiteX57" fmla="*/ 1714500 w 2873508"/>
              <a:gd name="connsiteY57" fmla="*/ 2374900 h 3125649"/>
              <a:gd name="connsiteX58" fmla="*/ 1790700 w 2873508"/>
              <a:gd name="connsiteY58" fmla="*/ 2349500 h 3125649"/>
              <a:gd name="connsiteX59" fmla="*/ 1828800 w 2873508"/>
              <a:gd name="connsiteY59" fmla="*/ 2336800 h 3125649"/>
              <a:gd name="connsiteX60" fmla="*/ 1930400 w 2873508"/>
              <a:gd name="connsiteY60" fmla="*/ 2324100 h 3125649"/>
              <a:gd name="connsiteX61" fmla="*/ 2019300 w 2873508"/>
              <a:gd name="connsiteY61" fmla="*/ 2247900 h 3125649"/>
              <a:gd name="connsiteX62" fmla="*/ 2032000 w 2873508"/>
              <a:gd name="connsiteY62" fmla="*/ 2209800 h 3125649"/>
              <a:gd name="connsiteX63" fmla="*/ 2095500 w 2873508"/>
              <a:gd name="connsiteY63" fmla="*/ 2171700 h 3125649"/>
              <a:gd name="connsiteX64" fmla="*/ 2171700 w 2873508"/>
              <a:gd name="connsiteY64" fmla="*/ 2120900 h 3125649"/>
              <a:gd name="connsiteX65" fmla="*/ 2260600 w 2873508"/>
              <a:gd name="connsiteY65" fmla="*/ 2057400 h 3125649"/>
              <a:gd name="connsiteX66" fmla="*/ 2311400 w 2873508"/>
              <a:gd name="connsiteY66" fmla="*/ 2032000 h 3125649"/>
              <a:gd name="connsiteX67" fmla="*/ 2362200 w 2873508"/>
              <a:gd name="connsiteY67" fmla="*/ 1993900 h 3125649"/>
              <a:gd name="connsiteX68" fmla="*/ 2400300 w 2873508"/>
              <a:gd name="connsiteY68" fmla="*/ 1968500 h 3125649"/>
              <a:gd name="connsiteX69" fmla="*/ 2489200 w 2873508"/>
              <a:gd name="connsiteY69" fmla="*/ 1905000 h 3125649"/>
              <a:gd name="connsiteX70" fmla="*/ 2514600 w 2873508"/>
              <a:gd name="connsiteY70" fmla="*/ 1866900 h 3125649"/>
              <a:gd name="connsiteX71" fmla="*/ 2603500 w 2873508"/>
              <a:gd name="connsiteY71" fmla="*/ 1790700 h 3125649"/>
              <a:gd name="connsiteX72" fmla="*/ 2730500 w 2873508"/>
              <a:gd name="connsiteY72" fmla="*/ 1600200 h 3125649"/>
              <a:gd name="connsiteX73" fmla="*/ 2755900 w 2873508"/>
              <a:gd name="connsiteY73" fmla="*/ 1562100 h 3125649"/>
              <a:gd name="connsiteX74" fmla="*/ 2819400 w 2873508"/>
              <a:gd name="connsiteY74" fmla="*/ 1473200 h 3125649"/>
              <a:gd name="connsiteX75" fmla="*/ 2832100 w 2873508"/>
              <a:gd name="connsiteY75" fmla="*/ 1435100 h 3125649"/>
              <a:gd name="connsiteX76" fmla="*/ 2235200 w 2873508"/>
              <a:gd name="connsiteY76" fmla="*/ 152400 h 3125649"/>
              <a:gd name="connsiteX0" fmla="*/ 2235200 w 2847428"/>
              <a:gd name="connsiteY0" fmla="*/ 152400 h 3125649"/>
              <a:gd name="connsiteX1" fmla="*/ 2235200 w 2847428"/>
              <a:gd name="connsiteY1" fmla="*/ 152400 h 3125649"/>
              <a:gd name="connsiteX2" fmla="*/ 1778000 w 2847428"/>
              <a:gd name="connsiteY2" fmla="*/ 63500 h 3125649"/>
              <a:gd name="connsiteX3" fmla="*/ 1612900 w 2847428"/>
              <a:gd name="connsiteY3" fmla="*/ 50800 h 3125649"/>
              <a:gd name="connsiteX4" fmla="*/ 1409700 w 2847428"/>
              <a:gd name="connsiteY4" fmla="*/ 12700 h 3125649"/>
              <a:gd name="connsiteX5" fmla="*/ 1257300 w 2847428"/>
              <a:gd name="connsiteY5" fmla="*/ 0 h 3125649"/>
              <a:gd name="connsiteX6" fmla="*/ 1028700 w 2847428"/>
              <a:gd name="connsiteY6" fmla="*/ 25400 h 3125649"/>
              <a:gd name="connsiteX7" fmla="*/ 990600 w 2847428"/>
              <a:gd name="connsiteY7" fmla="*/ 50800 h 3125649"/>
              <a:gd name="connsiteX8" fmla="*/ 939800 w 2847428"/>
              <a:gd name="connsiteY8" fmla="*/ 63500 h 3125649"/>
              <a:gd name="connsiteX9" fmla="*/ 812800 w 2847428"/>
              <a:gd name="connsiteY9" fmla="*/ 127000 h 3125649"/>
              <a:gd name="connsiteX10" fmla="*/ 749300 w 2847428"/>
              <a:gd name="connsiteY10" fmla="*/ 165100 h 3125649"/>
              <a:gd name="connsiteX11" fmla="*/ 711200 w 2847428"/>
              <a:gd name="connsiteY11" fmla="*/ 190500 h 3125649"/>
              <a:gd name="connsiteX12" fmla="*/ 584200 w 2847428"/>
              <a:gd name="connsiteY12" fmla="*/ 266700 h 3125649"/>
              <a:gd name="connsiteX13" fmla="*/ 508000 w 2847428"/>
              <a:gd name="connsiteY13" fmla="*/ 317500 h 3125649"/>
              <a:gd name="connsiteX14" fmla="*/ 431800 w 2847428"/>
              <a:gd name="connsiteY14" fmla="*/ 393700 h 3125649"/>
              <a:gd name="connsiteX15" fmla="*/ 368300 w 2847428"/>
              <a:gd name="connsiteY15" fmla="*/ 482600 h 3125649"/>
              <a:gd name="connsiteX16" fmla="*/ 330200 w 2847428"/>
              <a:gd name="connsiteY16" fmla="*/ 558800 h 3125649"/>
              <a:gd name="connsiteX17" fmla="*/ 304800 w 2847428"/>
              <a:gd name="connsiteY17" fmla="*/ 635000 h 3125649"/>
              <a:gd name="connsiteX18" fmla="*/ 266700 w 2847428"/>
              <a:gd name="connsiteY18" fmla="*/ 698500 h 3125649"/>
              <a:gd name="connsiteX19" fmla="*/ 254000 w 2847428"/>
              <a:gd name="connsiteY19" fmla="*/ 736600 h 3125649"/>
              <a:gd name="connsiteX20" fmla="*/ 228600 w 2847428"/>
              <a:gd name="connsiteY20" fmla="*/ 787400 h 3125649"/>
              <a:gd name="connsiteX21" fmla="*/ 190500 w 2847428"/>
              <a:gd name="connsiteY21" fmla="*/ 927100 h 3125649"/>
              <a:gd name="connsiteX22" fmla="*/ 177800 w 2847428"/>
              <a:gd name="connsiteY22" fmla="*/ 977900 h 3125649"/>
              <a:gd name="connsiteX23" fmla="*/ 139700 w 2847428"/>
              <a:gd name="connsiteY23" fmla="*/ 1079500 h 3125649"/>
              <a:gd name="connsiteX24" fmla="*/ 127000 w 2847428"/>
              <a:gd name="connsiteY24" fmla="*/ 1130300 h 3125649"/>
              <a:gd name="connsiteX25" fmla="*/ 76200 w 2847428"/>
              <a:gd name="connsiteY25" fmla="*/ 1206500 h 3125649"/>
              <a:gd name="connsiteX26" fmla="*/ 38100 w 2847428"/>
              <a:gd name="connsiteY26" fmla="*/ 1295400 h 3125649"/>
              <a:gd name="connsiteX27" fmla="*/ 12700 w 2847428"/>
              <a:gd name="connsiteY27" fmla="*/ 1600200 h 3125649"/>
              <a:gd name="connsiteX28" fmla="*/ 0 w 2847428"/>
              <a:gd name="connsiteY28" fmla="*/ 1739900 h 3125649"/>
              <a:gd name="connsiteX29" fmla="*/ 12700 w 2847428"/>
              <a:gd name="connsiteY29" fmla="*/ 1981200 h 3125649"/>
              <a:gd name="connsiteX30" fmla="*/ 25400 w 2847428"/>
              <a:gd name="connsiteY30" fmla="*/ 2070100 h 3125649"/>
              <a:gd name="connsiteX31" fmla="*/ 38100 w 2847428"/>
              <a:gd name="connsiteY31" fmla="*/ 2197100 h 3125649"/>
              <a:gd name="connsiteX32" fmla="*/ 50800 w 2847428"/>
              <a:gd name="connsiteY32" fmla="*/ 2260600 h 3125649"/>
              <a:gd name="connsiteX33" fmla="*/ 88900 w 2847428"/>
              <a:gd name="connsiteY33" fmla="*/ 2476500 h 3125649"/>
              <a:gd name="connsiteX34" fmla="*/ 114300 w 2847428"/>
              <a:gd name="connsiteY34" fmla="*/ 2527300 h 3125649"/>
              <a:gd name="connsiteX35" fmla="*/ 152400 w 2847428"/>
              <a:gd name="connsiteY35" fmla="*/ 2971800 h 3125649"/>
              <a:gd name="connsiteX36" fmla="*/ 177800 w 2847428"/>
              <a:gd name="connsiteY36" fmla="*/ 3009900 h 3125649"/>
              <a:gd name="connsiteX37" fmla="*/ 215900 w 2847428"/>
              <a:gd name="connsiteY37" fmla="*/ 3086100 h 3125649"/>
              <a:gd name="connsiteX38" fmla="*/ 266700 w 2847428"/>
              <a:gd name="connsiteY38" fmla="*/ 3098800 h 3125649"/>
              <a:gd name="connsiteX39" fmla="*/ 304800 w 2847428"/>
              <a:gd name="connsiteY39" fmla="*/ 3124200 h 3125649"/>
              <a:gd name="connsiteX40" fmla="*/ 508000 w 2847428"/>
              <a:gd name="connsiteY40" fmla="*/ 3098800 h 3125649"/>
              <a:gd name="connsiteX41" fmla="*/ 609600 w 2847428"/>
              <a:gd name="connsiteY41" fmla="*/ 3048000 h 3125649"/>
              <a:gd name="connsiteX42" fmla="*/ 647700 w 2847428"/>
              <a:gd name="connsiteY42" fmla="*/ 3022600 h 3125649"/>
              <a:gd name="connsiteX43" fmla="*/ 749300 w 2847428"/>
              <a:gd name="connsiteY43" fmla="*/ 2946400 h 3125649"/>
              <a:gd name="connsiteX44" fmla="*/ 787400 w 2847428"/>
              <a:gd name="connsiteY44" fmla="*/ 2921000 h 3125649"/>
              <a:gd name="connsiteX45" fmla="*/ 825500 w 2847428"/>
              <a:gd name="connsiteY45" fmla="*/ 2908300 h 3125649"/>
              <a:gd name="connsiteX46" fmla="*/ 914400 w 2847428"/>
              <a:gd name="connsiteY46" fmla="*/ 2844800 h 3125649"/>
              <a:gd name="connsiteX47" fmla="*/ 952500 w 2847428"/>
              <a:gd name="connsiteY47" fmla="*/ 2806700 h 3125649"/>
              <a:gd name="connsiteX48" fmla="*/ 1016000 w 2847428"/>
              <a:gd name="connsiteY48" fmla="*/ 2768600 h 3125649"/>
              <a:gd name="connsiteX49" fmla="*/ 1092200 w 2847428"/>
              <a:gd name="connsiteY49" fmla="*/ 2717800 h 3125649"/>
              <a:gd name="connsiteX50" fmla="*/ 1193800 w 2847428"/>
              <a:gd name="connsiteY50" fmla="*/ 2667000 h 3125649"/>
              <a:gd name="connsiteX51" fmla="*/ 1295400 w 2847428"/>
              <a:gd name="connsiteY51" fmla="*/ 2578100 h 3125649"/>
              <a:gd name="connsiteX52" fmla="*/ 1333500 w 2847428"/>
              <a:gd name="connsiteY52" fmla="*/ 2552700 h 3125649"/>
              <a:gd name="connsiteX53" fmla="*/ 1447800 w 2847428"/>
              <a:gd name="connsiteY53" fmla="*/ 2463800 h 3125649"/>
              <a:gd name="connsiteX54" fmla="*/ 1511300 w 2847428"/>
              <a:gd name="connsiteY54" fmla="*/ 2438400 h 3125649"/>
              <a:gd name="connsiteX55" fmla="*/ 1587500 w 2847428"/>
              <a:gd name="connsiteY55" fmla="*/ 2400300 h 3125649"/>
              <a:gd name="connsiteX56" fmla="*/ 1663700 w 2847428"/>
              <a:gd name="connsiteY56" fmla="*/ 2387600 h 3125649"/>
              <a:gd name="connsiteX57" fmla="*/ 1714500 w 2847428"/>
              <a:gd name="connsiteY57" fmla="*/ 2374900 h 3125649"/>
              <a:gd name="connsiteX58" fmla="*/ 1790700 w 2847428"/>
              <a:gd name="connsiteY58" fmla="*/ 2349500 h 3125649"/>
              <a:gd name="connsiteX59" fmla="*/ 1828800 w 2847428"/>
              <a:gd name="connsiteY59" fmla="*/ 2336800 h 3125649"/>
              <a:gd name="connsiteX60" fmla="*/ 1930400 w 2847428"/>
              <a:gd name="connsiteY60" fmla="*/ 2324100 h 3125649"/>
              <a:gd name="connsiteX61" fmla="*/ 2019300 w 2847428"/>
              <a:gd name="connsiteY61" fmla="*/ 2247900 h 3125649"/>
              <a:gd name="connsiteX62" fmla="*/ 2032000 w 2847428"/>
              <a:gd name="connsiteY62" fmla="*/ 2209800 h 3125649"/>
              <a:gd name="connsiteX63" fmla="*/ 2095500 w 2847428"/>
              <a:gd name="connsiteY63" fmla="*/ 2171700 h 3125649"/>
              <a:gd name="connsiteX64" fmla="*/ 2171700 w 2847428"/>
              <a:gd name="connsiteY64" fmla="*/ 2120900 h 3125649"/>
              <a:gd name="connsiteX65" fmla="*/ 2260600 w 2847428"/>
              <a:gd name="connsiteY65" fmla="*/ 2057400 h 3125649"/>
              <a:gd name="connsiteX66" fmla="*/ 2311400 w 2847428"/>
              <a:gd name="connsiteY66" fmla="*/ 2032000 h 3125649"/>
              <a:gd name="connsiteX67" fmla="*/ 2362200 w 2847428"/>
              <a:gd name="connsiteY67" fmla="*/ 1993900 h 3125649"/>
              <a:gd name="connsiteX68" fmla="*/ 2400300 w 2847428"/>
              <a:gd name="connsiteY68" fmla="*/ 1968500 h 3125649"/>
              <a:gd name="connsiteX69" fmla="*/ 2489200 w 2847428"/>
              <a:gd name="connsiteY69" fmla="*/ 1905000 h 3125649"/>
              <a:gd name="connsiteX70" fmla="*/ 2514600 w 2847428"/>
              <a:gd name="connsiteY70" fmla="*/ 1866900 h 3125649"/>
              <a:gd name="connsiteX71" fmla="*/ 2603500 w 2847428"/>
              <a:gd name="connsiteY71" fmla="*/ 1790700 h 3125649"/>
              <a:gd name="connsiteX72" fmla="*/ 2730500 w 2847428"/>
              <a:gd name="connsiteY72" fmla="*/ 1600200 h 3125649"/>
              <a:gd name="connsiteX73" fmla="*/ 2755900 w 2847428"/>
              <a:gd name="connsiteY73" fmla="*/ 1562100 h 3125649"/>
              <a:gd name="connsiteX74" fmla="*/ 2819400 w 2847428"/>
              <a:gd name="connsiteY74" fmla="*/ 1473200 h 3125649"/>
              <a:gd name="connsiteX75" fmla="*/ 2235200 w 2847428"/>
              <a:gd name="connsiteY75" fmla="*/ 152400 h 3125649"/>
              <a:gd name="connsiteX0" fmla="*/ 2235200 w 2788450"/>
              <a:gd name="connsiteY0" fmla="*/ 152400 h 3125649"/>
              <a:gd name="connsiteX1" fmla="*/ 2235200 w 2788450"/>
              <a:gd name="connsiteY1" fmla="*/ 152400 h 3125649"/>
              <a:gd name="connsiteX2" fmla="*/ 1778000 w 2788450"/>
              <a:gd name="connsiteY2" fmla="*/ 63500 h 3125649"/>
              <a:gd name="connsiteX3" fmla="*/ 1612900 w 2788450"/>
              <a:gd name="connsiteY3" fmla="*/ 50800 h 3125649"/>
              <a:gd name="connsiteX4" fmla="*/ 1409700 w 2788450"/>
              <a:gd name="connsiteY4" fmla="*/ 12700 h 3125649"/>
              <a:gd name="connsiteX5" fmla="*/ 1257300 w 2788450"/>
              <a:gd name="connsiteY5" fmla="*/ 0 h 3125649"/>
              <a:gd name="connsiteX6" fmla="*/ 1028700 w 2788450"/>
              <a:gd name="connsiteY6" fmla="*/ 25400 h 3125649"/>
              <a:gd name="connsiteX7" fmla="*/ 990600 w 2788450"/>
              <a:gd name="connsiteY7" fmla="*/ 50800 h 3125649"/>
              <a:gd name="connsiteX8" fmla="*/ 939800 w 2788450"/>
              <a:gd name="connsiteY8" fmla="*/ 63500 h 3125649"/>
              <a:gd name="connsiteX9" fmla="*/ 812800 w 2788450"/>
              <a:gd name="connsiteY9" fmla="*/ 127000 h 3125649"/>
              <a:gd name="connsiteX10" fmla="*/ 749300 w 2788450"/>
              <a:gd name="connsiteY10" fmla="*/ 165100 h 3125649"/>
              <a:gd name="connsiteX11" fmla="*/ 711200 w 2788450"/>
              <a:gd name="connsiteY11" fmla="*/ 190500 h 3125649"/>
              <a:gd name="connsiteX12" fmla="*/ 584200 w 2788450"/>
              <a:gd name="connsiteY12" fmla="*/ 266700 h 3125649"/>
              <a:gd name="connsiteX13" fmla="*/ 508000 w 2788450"/>
              <a:gd name="connsiteY13" fmla="*/ 317500 h 3125649"/>
              <a:gd name="connsiteX14" fmla="*/ 431800 w 2788450"/>
              <a:gd name="connsiteY14" fmla="*/ 393700 h 3125649"/>
              <a:gd name="connsiteX15" fmla="*/ 368300 w 2788450"/>
              <a:gd name="connsiteY15" fmla="*/ 482600 h 3125649"/>
              <a:gd name="connsiteX16" fmla="*/ 330200 w 2788450"/>
              <a:gd name="connsiteY16" fmla="*/ 558800 h 3125649"/>
              <a:gd name="connsiteX17" fmla="*/ 304800 w 2788450"/>
              <a:gd name="connsiteY17" fmla="*/ 635000 h 3125649"/>
              <a:gd name="connsiteX18" fmla="*/ 266700 w 2788450"/>
              <a:gd name="connsiteY18" fmla="*/ 698500 h 3125649"/>
              <a:gd name="connsiteX19" fmla="*/ 254000 w 2788450"/>
              <a:gd name="connsiteY19" fmla="*/ 736600 h 3125649"/>
              <a:gd name="connsiteX20" fmla="*/ 228600 w 2788450"/>
              <a:gd name="connsiteY20" fmla="*/ 787400 h 3125649"/>
              <a:gd name="connsiteX21" fmla="*/ 190500 w 2788450"/>
              <a:gd name="connsiteY21" fmla="*/ 927100 h 3125649"/>
              <a:gd name="connsiteX22" fmla="*/ 177800 w 2788450"/>
              <a:gd name="connsiteY22" fmla="*/ 977900 h 3125649"/>
              <a:gd name="connsiteX23" fmla="*/ 139700 w 2788450"/>
              <a:gd name="connsiteY23" fmla="*/ 1079500 h 3125649"/>
              <a:gd name="connsiteX24" fmla="*/ 127000 w 2788450"/>
              <a:gd name="connsiteY24" fmla="*/ 1130300 h 3125649"/>
              <a:gd name="connsiteX25" fmla="*/ 76200 w 2788450"/>
              <a:gd name="connsiteY25" fmla="*/ 1206500 h 3125649"/>
              <a:gd name="connsiteX26" fmla="*/ 38100 w 2788450"/>
              <a:gd name="connsiteY26" fmla="*/ 1295400 h 3125649"/>
              <a:gd name="connsiteX27" fmla="*/ 12700 w 2788450"/>
              <a:gd name="connsiteY27" fmla="*/ 1600200 h 3125649"/>
              <a:gd name="connsiteX28" fmla="*/ 0 w 2788450"/>
              <a:gd name="connsiteY28" fmla="*/ 1739900 h 3125649"/>
              <a:gd name="connsiteX29" fmla="*/ 12700 w 2788450"/>
              <a:gd name="connsiteY29" fmla="*/ 1981200 h 3125649"/>
              <a:gd name="connsiteX30" fmla="*/ 25400 w 2788450"/>
              <a:gd name="connsiteY30" fmla="*/ 2070100 h 3125649"/>
              <a:gd name="connsiteX31" fmla="*/ 38100 w 2788450"/>
              <a:gd name="connsiteY31" fmla="*/ 2197100 h 3125649"/>
              <a:gd name="connsiteX32" fmla="*/ 50800 w 2788450"/>
              <a:gd name="connsiteY32" fmla="*/ 2260600 h 3125649"/>
              <a:gd name="connsiteX33" fmla="*/ 88900 w 2788450"/>
              <a:gd name="connsiteY33" fmla="*/ 2476500 h 3125649"/>
              <a:gd name="connsiteX34" fmla="*/ 114300 w 2788450"/>
              <a:gd name="connsiteY34" fmla="*/ 2527300 h 3125649"/>
              <a:gd name="connsiteX35" fmla="*/ 152400 w 2788450"/>
              <a:gd name="connsiteY35" fmla="*/ 2971800 h 3125649"/>
              <a:gd name="connsiteX36" fmla="*/ 177800 w 2788450"/>
              <a:gd name="connsiteY36" fmla="*/ 3009900 h 3125649"/>
              <a:gd name="connsiteX37" fmla="*/ 215900 w 2788450"/>
              <a:gd name="connsiteY37" fmla="*/ 3086100 h 3125649"/>
              <a:gd name="connsiteX38" fmla="*/ 266700 w 2788450"/>
              <a:gd name="connsiteY38" fmla="*/ 3098800 h 3125649"/>
              <a:gd name="connsiteX39" fmla="*/ 304800 w 2788450"/>
              <a:gd name="connsiteY39" fmla="*/ 3124200 h 3125649"/>
              <a:gd name="connsiteX40" fmla="*/ 508000 w 2788450"/>
              <a:gd name="connsiteY40" fmla="*/ 3098800 h 3125649"/>
              <a:gd name="connsiteX41" fmla="*/ 609600 w 2788450"/>
              <a:gd name="connsiteY41" fmla="*/ 3048000 h 3125649"/>
              <a:gd name="connsiteX42" fmla="*/ 647700 w 2788450"/>
              <a:gd name="connsiteY42" fmla="*/ 3022600 h 3125649"/>
              <a:gd name="connsiteX43" fmla="*/ 749300 w 2788450"/>
              <a:gd name="connsiteY43" fmla="*/ 2946400 h 3125649"/>
              <a:gd name="connsiteX44" fmla="*/ 787400 w 2788450"/>
              <a:gd name="connsiteY44" fmla="*/ 2921000 h 3125649"/>
              <a:gd name="connsiteX45" fmla="*/ 825500 w 2788450"/>
              <a:gd name="connsiteY45" fmla="*/ 2908300 h 3125649"/>
              <a:gd name="connsiteX46" fmla="*/ 914400 w 2788450"/>
              <a:gd name="connsiteY46" fmla="*/ 2844800 h 3125649"/>
              <a:gd name="connsiteX47" fmla="*/ 952500 w 2788450"/>
              <a:gd name="connsiteY47" fmla="*/ 2806700 h 3125649"/>
              <a:gd name="connsiteX48" fmla="*/ 1016000 w 2788450"/>
              <a:gd name="connsiteY48" fmla="*/ 2768600 h 3125649"/>
              <a:gd name="connsiteX49" fmla="*/ 1092200 w 2788450"/>
              <a:gd name="connsiteY49" fmla="*/ 2717800 h 3125649"/>
              <a:gd name="connsiteX50" fmla="*/ 1193800 w 2788450"/>
              <a:gd name="connsiteY50" fmla="*/ 2667000 h 3125649"/>
              <a:gd name="connsiteX51" fmla="*/ 1295400 w 2788450"/>
              <a:gd name="connsiteY51" fmla="*/ 2578100 h 3125649"/>
              <a:gd name="connsiteX52" fmla="*/ 1333500 w 2788450"/>
              <a:gd name="connsiteY52" fmla="*/ 2552700 h 3125649"/>
              <a:gd name="connsiteX53" fmla="*/ 1447800 w 2788450"/>
              <a:gd name="connsiteY53" fmla="*/ 2463800 h 3125649"/>
              <a:gd name="connsiteX54" fmla="*/ 1511300 w 2788450"/>
              <a:gd name="connsiteY54" fmla="*/ 2438400 h 3125649"/>
              <a:gd name="connsiteX55" fmla="*/ 1587500 w 2788450"/>
              <a:gd name="connsiteY55" fmla="*/ 2400300 h 3125649"/>
              <a:gd name="connsiteX56" fmla="*/ 1663700 w 2788450"/>
              <a:gd name="connsiteY56" fmla="*/ 2387600 h 3125649"/>
              <a:gd name="connsiteX57" fmla="*/ 1714500 w 2788450"/>
              <a:gd name="connsiteY57" fmla="*/ 2374900 h 3125649"/>
              <a:gd name="connsiteX58" fmla="*/ 1790700 w 2788450"/>
              <a:gd name="connsiteY58" fmla="*/ 2349500 h 3125649"/>
              <a:gd name="connsiteX59" fmla="*/ 1828800 w 2788450"/>
              <a:gd name="connsiteY59" fmla="*/ 2336800 h 3125649"/>
              <a:gd name="connsiteX60" fmla="*/ 1930400 w 2788450"/>
              <a:gd name="connsiteY60" fmla="*/ 2324100 h 3125649"/>
              <a:gd name="connsiteX61" fmla="*/ 2019300 w 2788450"/>
              <a:gd name="connsiteY61" fmla="*/ 2247900 h 3125649"/>
              <a:gd name="connsiteX62" fmla="*/ 2032000 w 2788450"/>
              <a:gd name="connsiteY62" fmla="*/ 2209800 h 3125649"/>
              <a:gd name="connsiteX63" fmla="*/ 2095500 w 2788450"/>
              <a:gd name="connsiteY63" fmla="*/ 2171700 h 3125649"/>
              <a:gd name="connsiteX64" fmla="*/ 2171700 w 2788450"/>
              <a:gd name="connsiteY64" fmla="*/ 2120900 h 3125649"/>
              <a:gd name="connsiteX65" fmla="*/ 2260600 w 2788450"/>
              <a:gd name="connsiteY65" fmla="*/ 2057400 h 3125649"/>
              <a:gd name="connsiteX66" fmla="*/ 2311400 w 2788450"/>
              <a:gd name="connsiteY66" fmla="*/ 2032000 h 3125649"/>
              <a:gd name="connsiteX67" fmla="*/ 2362200 w 2788450"/>
              <a:gd name="connsiteY67" fmla="*/ 1993900 h 3125649"/>
              <a:gd name="connsiteX68" fmla="*/ 2400300 w 2788450"/>
              <a:gd name="connsiteY68" fmla="*/ 1968500 h 3125649"/>
              <a:gd name="connsiteX69" fmla="*/ 2489200 w 2788450"/>
              <a:gd name="connsiteY69" fmla="*/ 1905000 h 3125649"/>
              <a:gd name="connsiteX70" fmla="*/ 2514600 w 2788450"/>
              <a:gd name="connsiteY70" fmla="*/ 1866900 h 3125649"/>
              <a:gd name="connsiteX71" fmla="*/ 2603500 w 2788450"/>
              <a:gd name="connsiteY71" fmla="*/ 1790700 h 3125649"/>
              <a:gd name="connsiteX72" fmla="*/ 2730500 w 2788450"/>
              <a:gd name="connsiteY72" fmla="*/ 1600200 h 3125649"/>
              <a:gd name="connsiteX73" fmla="*/ 2755900 w 2788450"/>
              <a:gd name="connsiteY73" fmla="*/ 1562100 h 3125649"/>
              <a:gd name="connsiteX74" fmla="*/ 2235200 w 2788450"/>
              <a:gd name="connsiteY74" fmla="*/ 152400 h 3125649"/>
              <a:gd name="connsiteX0" fmla="*/ 2235200 w 2745349"/>
              <a:gd name="connsiteY0" fmla="*/ 152400 h 3125649"/>
              <a:gd name="connsiteX1" fmla="*/ 2235200 w 2745349"/>
              <a:gd name="connsiteY1" fmla="*/ 152400 h 3125649"/>
              <a:gd name="connsiteX2" fmla="*/ 1778000 w 2745349"/>
              <a:gd name="connsiteY2" fmla="*/ 63500 h 3125649"/>
              <a:gd name="connsiteX3" fmla="*/ 1612900 w 2745349"/>
              <a:gd name="connsiteY3" fmla="*/ 50800 h 3125649"/>
              <a:gd name="connsiteX4" fmla="*/ 1409700 w 2745349"/>
              <a:gd name="connsiteY4" fmla="*/ 12700 h 3125649"/>
              <a:gd name="connsiteX5" fmla="*/ 1257300 w 2745349"/>
              <a:gd name="connsiteY5" fmla="*/ 0 h 3125649"/>
              <a:gd name="connsiteX6" fmla="*/ 1028700 w 2745349"/>
              <a:gd name="connsiteY6" fmla="*/ 25400 h 3125649"/>
              <a:gd name="connsiteX7" fmla="*/ 990600 w 2745349"/>
              <a:gd name="connsiteY7" fmla="*/ 50800 h 3125649"/>
              <a:gd name="connsiteX8" fmla="*/ 939800 w 2745349"/>
              <a:gd name="connsiteY8" fmla="*/ 63500 h 3125649"/>
              <a:gd name="connsiteX9" fmla="*/ 812800 w 2745349"/>
              <a:gd name="connsiteY9" fmla="*/ 127000 h 3125649"/>
              <a:gd name="connsiteX10" fmla="*/ 749300 w 2745349"/>
              <a:gd name="connsiteY10" fmla="*/ 165100 h 3125649"/>
              <a:gd name="connsiteX11" fmla="*/ 711200 w 2745349"/>
              <a:gd name="connsiteY11" fmla="*/ 190500 h 3125649"/>
              <a:gd name="connsiteX12" fmla="*/ 584200 w 2745349"/>
              <a:gd name="connsiteY12" fmla="*/ 266700 h 3125649"/>
              <a:gd name="connsiteX13" fmla="*/ 508000 w 2745349"/>
              <a:gd name="connsiteY13" fmla="*/ 317500 h 3125649"/>
              <a:gd name="connsiteX14" fmla="*/ 431800 w 2745349"/>
              <a:gd name="connsiteY14" fmla="*/ 393700 h 3125649"/>
              <a:gd name="connsiteX15" fmla="*/ 368300 w 2745349"/>
              <a:gd name="connsiteY15" fmla="*/ 482600 h 3125649"/>
              <a:gd name="connsiteX16" fmla="*/ 330200 w 2745349"/>
              <a:gd name="connsiteY16" fmla="*/ 558800 h 3125649"/>
              <a:gd name="connsiteX17" fmla="*/ 304800 w 2745349"/>
              <a:gd name="connsiteY17" fmla="*/ 635000 h 3125649"/>
              <a:gd name="connsiteX18" fmla="*/ 266700 w 2745349"/>
              <a:gd name="connsiteY18" fmla="*/ 698500 h 3125649"/>
              <a:gd name="connsiteX19" fmla="*/ 254000 w 2745349"/>
              <a:gd name="connsiteY19" fmla="*/ 736600 h 3125649"/>
              <a:gd name="connsiteX20" fmla="*/ 228600 w 2745349"/>
              <a:gd name="connsiteY20" fmla="*/ 787400 h 3125649"/>
              <a:gd name="connsiteX21" fmla="*/ 190500 w 2745349"/>
              <a:gd name="connsiteY21" fmla="*/ 927100 h 3125649"/>
              <a:gd name="connsiteX22" fmla="*/ 177800 w 2745349"/>
              <a:gd name="connsiteY22" fmla="*/ 977900 h 3125649"/>
              <a:gd name="connsiteX23" fmla="*/ 139700 w 2745349"/>
              <a:gd name="connsiteY23" fmla="*/ 1079500 h 3125649"/>
              <a:gd name="connsiteX24" fmla="*/ 127000 w 2745349"/>
              <a:gd name="connsiteY24" fmla="*/ 1130300 h 3125649"/>
              <a:gd name="connsiteX25" fmla="*/ 76200 w 2745349"/>
              <a:gd name="connsiteY25" fmla="*/ 1206500 h 3125649"/>
              <a:gd name="connsiteX26" fmla="*/ 38100 w 2745349"/>
              <a:gd name="connsiteY26" fmla="*/ 1295400 h 3125649"/>
              <a:gd name="connsiteX27" fmla="*/ 12700 w 2745349"/>
              <a:gd name="connsiteY27" fmla="*/ 1600200 h 3125649"/>
              <a:gd name="connsiteX28" fmla="*/ 0 w 2745349"/>
              <a:gd name="connsiteY28" fmla="*/ 1739900 h 3125649"/>
              <a:gd name="connsiteX29" fmla="*/ 12700 w 2745349"/>
              <a:gd name="connsiteY29" fmla="*/ 1981200 h 3125649"/>
              <a:gd name="connsiteX30" fmla="*/ 25400 w 2745349"/>
              <a:gd name="connsiteY30" fmla="*/ 2070100 h 3125649"/>
              <a:gd name="connsiteX31" fmla="*/ 38100 w 2745349"/>
              <a:gd name="connsiteY31" fmla="*/ 2197100 h 3125649"/>
              <a:gd name="connsiteX32" fmla="*/ 50800 w 2745349"/>
              <a:gd name="connsiteY32" fmla="*/ 2260600 h 3125649"/>
              <a:gd name="connsiteX33" fmla="*/ 88900 w 2745349"/>
              <a:gd name="connsiteY33" fmla="*/ 2476500 h 3125649"/>
              <a:gd name="connsiteX34" fmla="*/ 114300 w 2745349"/>
              <a:gd name="connsiteY34" fmla="*/ 2527300 h 3125649"/>
              <a:gd name="connsiteX35" fmla="*/ 152400 w 2745349"/>
              <a:gd name="connsiteY35" fmla="*/ 2971800 h 3125649"/>
              <a:gd name="connsiteX36" fmla="*/ 177800 w 2745349"/>
              <a:gd name="connsiteY36" fmla="*/ 3009900 h 3125649"/>
              <a:gd name="connsiteX37" fmla="*/ 215900 w 2745349"/>
              <a:gd name="connsiteY37" fmla="*/ 3086100 h 3125649"/>
              <a:gd name="connsiteX38" fmla="*/ 266700 w 2745349"/>
              <a:gd name="connsiteY38" fmla="*/ 3098800 h 3125649"/>
              <a:gd name="connsiteX39" fmla="*/ 304800 w 2745349"/>
              <a:gd name="connsiteY39" fmla="*/ 3124200 h 3125649"/>
              <a:gd name="connsiteX40" fmla="*/ 508000 w 2745349"/>
              <a:gd name="connsiteY40" fmla="*/ 3098800 h 3125649"/>
              <a:gd name="connsiteX41" fmla="*/ 609600 w 2745349"/>
              <a:gd name="connsiteY41" fmla="*/ 3048000 h 3125649"/>
              <a:gd name="connsiteX42" fmla="*/ 647700 w 2745349"/>
              <a:gd name="connsiteY42" fmla="*/ 3022600 h 3125649"/>
              <a:gd name="connsiteX43" fmla="*/ 749300 w 2745349"/>
              <a:gd name="connsiteY43" fmla="*/ 2946400 h 3125649"/>
              <a:gd name="connsiteX44" fmla="*/ 787400 w 2745349"/>
              <a:gd name="connsiteY44" fmla="*/ 2921000 h 3125649"/>
              <a:gd name="connsiteX45" fmla="*/ 825500 w 2745349"/>
              <a:gd name="connsiteY45" fmla="*/ 2908300 h 3125649"/>
              <a:gd name="connsiteX46" fmla="*/ 914400 w 2745349"/>
              <a:gd name="connsiteY46" fmla="*/ 2844800 h 3125649"/>
              <a:gd name="connsiteX47" fmla="*/ 952500 w 2745349"/>
              <a:gd name="connsiteY47" fmla="*/ 2806700 h 3125649"/>
              <a:gd name="connsiteX48" fmla="*/ 1016000 w 2745349"/>
              <a:gd name="connsiteY48" fmla="*/ 2768600 h 3125649"/>
              <a:gd name="connsiteX49" fmla="*/ 1092200 w 2745349"/>
              <a:gd name="connsiteY49" fmla="*/ 2717800 h 3125649"/>
              <a:gd name="connsiteX50" fmla="*/ 1193800 w 2745349"/>
              <a:gd name="connsiteY50" fmla="*/ 2667000 h 3125649"/>
              <a:gd name="connsiteX51" fmla="*/ 1295400 w 2745349"/>
              <a:gd name="connsiteY51" fmla="*/ 2578100 h 3125649"/>
              <a:gd name="connsiteX52" fmla="*/ 1333500 w 2745349"/>
              <a:gd name="connsiteY52" fmla="*/ 2552700 h 3125649"/>
              <a:gd name="connsiteX53" fmla="*/ 1447800 w 2745349"/>
              <a:gd name="connsiteY53" fmla="*/ 2463800 h 3125649"/>
              <a:gd name="connsiteX54" fmla="*/ 1511300 w 2745349"/>
              <a:gd name="connsiteY54" fmla="*/ 2438400 h 3125649"/>
              <a:gd name="connsiteX55" fmla="*/ 1587500 w 2745349"/>
              <a:gd name="connsiteY55" fmla="*/ 2400300 h 3125649"/>
              <a:gd name="connsiteX56" fmla="*/ 1663700 w 2745349"/>
              <a:gd name="connsiteY56" fmla="*/ 2387600 h 3125649"/>
              <a:gd name="connsiteX57" fmla="*/ 1714500 w 2745349"/>
              <a:gd name="connsiteY57" fmla="*/ 2374900 h 3125649"/>
              <a:gd name="connsiteX58" fmla="*/ 1790700 w 2745349"/>
              <a:gd name="connsiteY58" fmla="*/ 2349500 h 3125649"/>
              <a:gd name="connsiteX59" fmla="*/ 1828800 w 2745349"/>
              <a:gd name="connsiteY59" fmla="*/ 2336800 h 3125649"/>
              <a:gd name="connsiteX60" fmla="*/ 1930400 w 2745349"/>
              <a:gd name="connsiteY60" fmla="*/ 2324100 h 3125649"/>
              <a:gd name="connsiteX61" fmla="*/ 2019300 w 2745349"/>
              <a:gd name="connsiteY61" fmla="*/ 2247900 h 3125649"/>
              <a:gd name="connsiteX62" fmla="*/ 2032000 w 2745349"/>
              <a:gd name="connsiteY62" fmla="*/ 2209800 h 3125649"/>
              <a:gd name="connsiteX63" fmla="*/ 2095500 w 2745349"/>
              <a:gd name="connsiteY63" fmla="*/ 2171700 h 3125649"/>
              <a:gd name="connsiteX64" fmla="*/ 2171700 w 2745349"/>
              <a:gd name="connsiteY64" fmla="*/ 2120900 h 3125649"/>
              <a:gd name="connsiteX65" fmla="*/ 2260600 w 2745349"/>
              <a:gd name="connsiteY65" fmla="*/ 2057400 h 3125649"/>
              <a:gd name="connsiteX66" fmla="*/ 2311400 w 2745349"/>
              <a:gd name="connsiteY66" fmla="*/ 2032000 h 3125649"/>
              <a:gd name="connsiteX67" fmla="*/ 2362200 w 2745349"/>
              <a:gd name="connsiteY67" fmla="*/ 1993900 h 3125649"/>
              <a:gd name="connsiteX68" fmla="*/ 2400300 w 2745349"/>
              <a:gd name="connsiteY68" fmla="*/ 1968500 h 3125649"/>
              <a:gd name="connsiteX69" fmla="*/ 2489200 w 2745349"/>
              <a:gd name="connsiteY69" fmla="*/ 1905000 h 3125649"/>
              <a:gd name="connsiteX70" fmla="*/ 2514600 w 2745349"/>
              <a:gd name="connsiteY70" fmla="*/ 1866900 h 3125649"/>
              <a:gd name="connsiteX71" fmla="*/ 2603500 w 2745349"/>
              <a:gd name="connsiteY71" fmla="*/ 1790700 h 3125649"/>
              <a:gd name="connsiteX72" fmla="*/ 2730500 w 2745349"/>
              <a:gd name="connsiteY72" fmla="*/ 1600200 h 3125649"/>
              <a:gd name="connsiteX73" fmla="*/ 2235200 w 2745349"/>
              <a:gd name="connsiteY73" fmla="*/ 152400 h 3125649"/>
              <a:gd name="connsiteX0" fmla="*/ 2235200 w 2617086"/>
              <a:gd name="connsiteY0" fmla="*/ 152400 h 3125649"/>
              <a:gd name="connsiteX1" fmla="*/ 2235200 w 2617086"/>
              <a:gd name="connsiteY1" fmla="*/ 152400 h 3125649"/>
              <a:gd name="connsiteX2" fmla="*/ 1778000 w 2617086"/>
              <a:gd name="connsiteY2" fmla="*/ 63500 h 3125649"/>
              <a:gd name="connsiteX3" fmla="*/ 1612900 w 2617086"/>
              <a:gd name="connsiteY3" fmla="*/ 50800 h 3125649"/>
              <a:gd name="connsiteX4" fmla="*/ 1409700 w 2617086"/>
              <a:gd name="connsiteY4" fmla="*/ 12700 h 3125649"/>
              <a:gd name="connsiteX5" fmla="*/ 1257300 w 2617086"/>
              <a:gd name="connsiteY5" fmla="*/ 0 h 3125649"/>
              <a:gd name="connsiteX6" fmla="*/ 1028700 w 2617086"/>
              <a:gd name="connsiteY6" fmla="*/ 25400 h 3125649"/>
              <a:gd name="connsiteX7" fmla="*/ 990600 w 2617086"/>
              <a:gd name="connsiteY7" fmla="*/ 50800 h 3125649"/>
              <a:gd name="connsiteX8" fmla="*/ 939800 w 2617086"/>
              <a:gd name="connsiteY8" fmla="*/ 63500 h 3125649"/>
              <a:gd name="connsiteX9" fmla="*/ 812800 w 2617086"/>
              <a:gd name="connsiteY9" fmla="*/ 127000 h 3125649"/>
              <a:gd name="connsiteX10" fmla="*/ 749300 w 2617086"/>
              <a:gd name="connsiteY10" fmla="*/ 165100 h 3125649"/>
              <a:gd name="connsiteX11" fmla="*/ 711200 w 2617086"/>
              <a:gd name="connsiteY11" fmla="*/ 190500 h 3125649"/>
              <a:gd name="connsiteX12" fmla="*/ 584200 w 2617086"/>
              <a:gd name="connsiteY12" fmla="*/ 266700 h 3125649"/>
              <a:gd name="connsiteX13" fmla="*/ 508000 w 2617086"/>
              <a:gd name="connsiteY13" fmla="*/ 317500 h 3125649"/>
              <a:gd name="connsiteX14" fmla="*/ 431800 w 2617086"/>
              <a:gd name="connsiteY14" fmla="*/ 393700 h 3125649"/>
              <a:gd name="connsiteX15" fmla="*/ 368300 w 2617086"/>
              <a:gd name="connsiteY15" fmla="*/ 482600 h 3125649"/>
              <a:gd name="connsiteX16" fmla="*/ 330200 w 2617086"/>
              <a:gd name="connsiteY16" fmla="*/ 558800 h 3125649"/>
              <a:gd name="connsiteX17" fmla="*/ 304800 w 2617086"/>
              <a:gd name="connsiteY17" fmla="*/ 635000 h 3125649"/>
              <a:gd name="connsiteX18" fmla="*/ 266700 w 2617086"/>
              <a:gd name="connsiteY18" fmla="*/ 698500 h 3125649"/>
              <a:gd name="connsiteX19" fmla="*/ 254000 w 2617086"/>
              <a:gd name="connsiteY19" fmla="*/ 736600 h 3125649"/>
              <a:gd name="connsiteX20" fmla="*/ 228600 w 2617086"/>
              <a:gd name="connsiteY20" fmla="*/ 787400 h 3125649"/>
              <a:gd name="connsiteX21" fmla="*/ 190500 w 2617086"/>
              <a:gd name="connsiteY21" fmla="*/ 927100 h 3125649"/>
              <a:gd name="connsiteX22" fmla="*/ 177800 w 2617086"/>
              <a:gd name="connsiteY22" fmla="*/ 977900 h 3125649"/>
              <a:gd name="connsiteX23" fmla="*/ 139700 w 2617086"/>
              <a:gd name="connsiteY23" fmla="*/ 1079500 h 3125649"/>
              <a:gd name="connsiteX24" fmla="*/ 127000 w 2617086"/>
              <a:gd name="connsiteY24" fmla="*/ 1130300 h 3125649"/>
              <a:gd name="connsiteX25" fmla="*/ 76200 w 2617086"/>
              <a:gd name="connsiteY25" fmla="*/ 1206500 h 3125649"/>
              <a:gd name="connsiteX26" fmla="*/ 38100 w 2617086"/>
              <a:gd name="connsiteY26" fmla="*/ 1295400 h 3125649"/>
              <a:gd name="connsiteX27" fmla="*/ 12700 w 2617086"/>
              <a:gd name="connsiteY27" fmla="*/ 1600200 h 3125649"/>
              <a:gd name="connsiteX28" fmla="*/ 0 w 2617086"/>
              <a:gd name="connsiteY28" fmla="*/ 1739900 h 3125649"/>
              <a:gd name="connsiteX29" fmla="*/ 12700 w 2617086"/>
              <a:gd name="connsiteY29" fmla="*/ 1981200 h 3125649"/>
              <a:gd name="connsiteX30" fmla="*/ 25400 w 2617086"/>
              <a:gd name="connsiteY30" fmla="*/ 2070100 h 3125649"/>
              <a:gd name="connsiteX31" fmla="*/ 38100 w 2617086"/>
              <a:gd name="connsiteY31" fmla="*/ 2197100 h 3125649"/>
              <a:gd name="connsiteX32" fmla="*/ 50800 w 2617086"/>
              <a:gd name="connsiteY32" fmla="*/ 2260600 h 3125649"/>
              <a:gd name="connsiteX33" fmla="*/ 88900 w 2617086"/>
              <a:gd name="connsiteY33" fmla="*/ 2476500 h 3125649"/>
              <a:gd name="connsiteX34" fmla="*/ 114300 w 2617086"/>
              <a:gd name="connsiteY34" fmla="*/ 2527300 h 3125649"/>
              <a:gd name="connsiteX35" fmla="*/ 152400 w 2617086"/>
              <a:gd name="connsiteY35" fmla="*/ 2971800 h 3125649"/>
              <a:gd name="connsiteX36" fmla="*/ 177800 w 2617086"/>
              <a:gd name="connsiteY36" fmla="*/ 3009900 h 3125649"/>
              <a:gd name="connsiteX37" fmla="*/ 215900 w 2617086"/>
              <a:gd name="connsiteY37" fmla="*/ 3086100 h 3125649"/>
              <a:gd name="connsiteX38" fmla="*/ 266700 w 2617086"/>
              <a:gd name="connsiteY38" fmla="*/ 3098800 h 3125649"/>
              <a:gd name="connsiteX39" fmla="*/ 304800 w 2617086"/>
              <a:gd name="connsiteY39" fmla="*/ 3124200 h 3125649"/>
              <a:gd name="connsiteX40" fmla="*/ 508000 w 2617086"/>
              <a:gd name="connsiteY40" fmla="*/ 3098800 h 3125649"/>
              <a:gd name="connsiteX41" fmla="*/ 609600 w 2617086"/>
              <a:gd name="connsiteY41" fmla="*/ 3048000 h 3125649"/>
              <a:gd name="connsiteX42" fmla="*/ 647700 w 2617086"/>
              <a:gd name="connsiteY42" fmla="*/ 3022600 h 3125649"/>
              <a:gd name="connsiteX43" fmla="*/ 749300 w 2617086"/>
              <a:gd name="connsiteY43" fmla="*/ 2946400 h 3125649"/>
              <a:gd name="connsiteX44" fmla="*/ 787400 w 2617086"/>
              <a:gd name="connsiteY44" fmla="*/ 2921000 h 3125649"/>
              <a:gd name="connsiteX45" fmla="*/ 825500 w 2617086"/>
              <a:gd name="connsiteY45" fmla="*/ 2908300 h 3125649"/>
              <a:gd name="connsiteX46" fmla="*/ 914400 w 2617086"/>
              <a:gd name="connsiteY46" fmla="*/ 2844800 h 3125649"/>
              <a:gd name="connsiteX47" fmla="*/ 952500 w 2617086"/>
              <a:gd name="connsiteY47" fmla="*/ 2806700 h 3125649"/>
              <a:gd name="connsiteX48" fmla="*/ 1016000 w 2617086"/>
              <a:gd name="connsiteY48" fmla="*/ 2768600 h 3125649"/>
              <a:gd name="connsiteX49" fmla="*/ 1092200 w 2617086"/>
              <a:gd name="connsiteY49" fmla="*/ 2717800 h 3125649"/>
              <a:gd name="connsiteX50" fmla="*/ 1193800 w 2617086"/>
              <a:gd name="connsiteY50" fmla="*/ 2667000 h 3125649"/>
              <a:gd name="connsiteX51" fmla="*/ 1295400 w 2617086"/>
              <a:gd name="connsiteY51" fmla="*/ 2578100 h 3125649"/>
              <a:gd name="connsiteX52" fmla="*/ 1333500 w 2617086"/>
              <a:gd name="connsiteY52" fmla="*/ 2552700 h 3125649"/>
              <a:gd name="connsiteX53" fmla="*/ 1447800 w 2617086"/>
              <a:gd name="connsiteY53" fmla="*/ 2463800 h 3125649"/>
              <a:gd name="connsiteX54" fmla="*/ 1511300 w 2617086"/>
              <a:gd name="connsiteY54" fmla="*/ 2438400 h 3125649"/>
              <a:gd name="connsiteX55" fmla="*/ 1587500 w 2617086"/>
              <a:gd name="connsiteY55" fmla="*/ 2400300 h 3125649"/>
              <a:gd name="connsiteX56" fmla="*/ 1663700 w 2617086"/>
              <a:gd name="connsiteY56" fmla="*/ 2387600 h 3125649"/>
              <a:gd name="connsiteX57" fmla="*/ 1714500 w 2617086"/>
              <a:gd name="connsiteY57" fmla="*/ 2374900 h 3125649"/>
              <a:gd name="connsiteX58" fmla="*/ 1790700 w 2617086"/>
              <a:gd name="connsiteY58" fmla="*/ 2349500 h 3125649"/>
              <a:gd name="connsiteX59" fmla="*/ 1828800 w 2617086"/>
              <a:gd name="connsiteY59" fmla="*/ 2336800 h 3125649"/>
              <a:gd name="connsiteX60" fmla="*/ 1930400 w 2617086"/>
              <a:gd name="connsiteY60" fmla="*/ 2324100 h 3125649"/>
              <a:gd name="connsiteX61" fmla="*/ 2019300 w 2617086"/>
              <a:gd name="connsiteY61" fmla="*/ 2247900 h 3125649"/>
              <a:gd name="connsiteX62" fmla="*/ 2032000 w 2617086"/>
              <a:gd name="connsiteY62" fmla="*/ 2209800 h 3125649"/>
              <a:gd name="connsiteX63" fmla="*/ 2095500 w 2617086"/>
              <a:gd name="connsiteY63" fmla="*/ 2171700 h 3125649"/>
              <a:gd name="connsiteX64" fmla="*/ 2171700 w 2617086"/>
              <a:gd name="connsiteY64" fmla="*/ 2120900 h 3125649"/>
              <a:gd name="connsiteX65" fmla="*/ 2260600 w 2617086"/>
              <a:gd name="connsiteY65" fmla="*/ 2057400 h 3125649"/>
              <a:gd name="connsiteX66" fmla="*/ 2311400 w 2617086"/>
              <a:gd name="connsiteY66" fmla="*/ 2032000 h 3125649"/>
              <a:gd name="connsiteX67" fmla="*/ 2362200 w 2617086"/>
              <a:gd name="connsiteY67" fmla="*/ 1993900 h 3125649"/>
              <a:gd name="connsiteX68" fmla="*/ 2400300 w 2617086"/>
              <a:gd name="connsiteY68" fmla="*/ 1968500 h 3125649"/>
              <a:gd name="connsiteX69" fmla="*/ 2489200 w 2617086"/>
              <a:gd name="connsiteY69" fmla="*/ 1905000 h 3125649"/>
              <a:gd name="connsiteX70" fmla="*/ 2514600 w 2617086"/>
              <a:gd name="connsiteY70" fmla="*/ 1866900 h 3125649"/>
              <a:gd name="connsiteX71" fmla="*/ 2603500 w 2617086"/>
              <a:gd name="connsiteY71" fmla="*/ 1790700 h 3125649"/>
              <a:gd name="connsiteX72" fmla="*/ 2235200 w 2617086"/>
              <a:gd name="connsiteY72" fmla="*/ 152400 h 3125649"/>
              <a:gd name="connsiteX0" fmla="*/ 2235200 w 2529694"/>
              <a:gd name="connsiteY0" fmla="*/ 152400 h 3125649"/>
              <a:gd name="connsiteX1" fmla="*/ 2235200 w 2529694"/>
              <a:gd name="connsiteY1" fmla="*/ 152400 h 3125649"/>
              <a:gd name="connsiteX2" fmla="*/ 1778000 w 2529694"/>
              <a:gd name="connsiteY2" fmla="*/ 63500 h 3125649"/>
              <a:gd name="connsiteX3" fmla="*/ 1612900 w 2529694"/>
              <a:gd name="connsiteY3" fmla="*/ 50800 h 3125649"/>
              <a:gd name="connsiteX4" fmla="*/ 1409700 w 2529694"/>
              <a:gd name="connsiteY4" fmla="*/ 12700 h 3125649"/>
              <a:gd name="connsiteX5" fmla="*/ 1257300 w 2529694"/>
              <a:gd name="connsiteY5" fmla="*/ 0 h 3125649"/>
              <a:gd name="connsiteX6" fmla="*/ 1028700 w 2529694"/>
              <a:gd name="connsiteY6" fmla="*/ 25400 h 3125649"/>
              <a:gd name="connsiteX7" fmla="*/ 990600 w 2529694"/>
              <a:gd name="connsiteY7" fmla="*/ 50800 h 3125649"/>
              <a:gd name="connsiteX8" fmla="*/ 939800 w 2529694"/>
              <a:gd name="connsiteY8" fmla="*/ 63500 h 3125649"/>
              <a:gd name="connsiteX9" fmla="*/ 812800 w 2529694"/>
              <a:gd name="connsiteY9" fmla="*/ 127000 h 3125649"/>
              <a:gd name="connsiteX10" fmla="*/ 749300 w 2529694"/>
              <a:gd name="connsiteY10" fmla="*/ 165100 h 3125649"/>
              <a:gd name="connsiteX11" fmla="*/ 711200 w 2529694"/>
              <a:gd name="connsiteY11" fmla="*/ 190500 h 3125649"/>
              <a:gd name="connsiteX12" fmla="*/ 584200 w 2529694"/>
              <a:gd name="connsiteY12" fmla="*/ 266700 h 3125649"/>
              <a:gd name="connsiteX13" fmla="*/ 508000 w 2529694"/>
              <a:gd name="connsiteY13" fmla="*/ 317500 h 3125649"/>
              <a:gd name="connsiteX14" fmla="*/ 431800 w 2529694"/>
              <a:gd name="connsiteY14" fmla="*/ 393700 h 3125649"/>
              <a:gd name="connsiteX15" fmla="*/ 368300 w 2529694"/>
              <a:gd name="connsiteY15" fmla="*/ 482600 h 3125649"/>
              <a:gd name="connsiteX16" fmla="*/ 330200 w 2529694"/>
              <a:gd name="connsiteY16" fmla="*/ 558800 h 3125649"/>
              <a:gd name="connsiteX17" fmla="*/ 304800 w 2529694"/>
              <a:gd name="connsiteY17" fmla="*/ 635000 h 3125649"/>
              <a:gd name="connsiteX18" fmla="*/ 266700 w 2529694"/>
              <a:gd name="connsiteY18" fmla="*/ 698500 h 3125649"/>
              <a:gd name="connsiteX19" fmla="*/ 254000 w 2529694"/>
              <a:gd name="connsiteY19" fmla="*/ 736600 h 3125649"/>
              <a:gd name="connsiteX20" fmla="*/ 228600 w 2529694"/>
              <a:gd name="connsiteY20" fmla="*/ 787400 h 3125649"/>
              <a:gd name="connsiteX21" fmla="*/ 190500 w 2529694"/>
              <a:gd name="connsiteY21" fmla="*/ 927100 h 3125649"/>
              <a:gd name="connsiteX22" fmla="*/ 177800 w 2529694"/>
              <a:gd name="connsiteY22" fmla="*/ 977900 h 3125649"/>
              <a:gd name="connsiteX23" fmla="*/ 139700 w 2529694"/>
              <a:gd name="connsiteY23" fmla="*/ 1079500 h 3125649"/>
              <a:gd name="connsiteX24" fmla="*/ 127000 w 2529694"/>
              <a:gd name="connsiteY24" fmla="*/ 1130300 h 3125649"/>
              <a:gd name="connsiteX25" fmla="*/ 76200 w 2529694"/>
              <a:gd name="connsiteY25" fmla="*/ 1206500 h 3125649"/>
              <a:gd name="connsiteX26" fmla="*/ 38100 w 2529694"/>
              <a:gd name="connsiteY26" fmla="*/ 1295400 h 3125649"/>
              <a:gd name="connsiteX27" fmla="*/ 12700 w 2529694"/>
              <a:gd name="connsiteY27" fmla="*/ 1600200 h 3125649"/>
              <a:gd name="connsiteX28" fmla="*/ 0 w 2529694"/>
              <a:gd name="connsiteY28" fmla="*/ 1739900 h 3125649"/>
              <a:gd name="connsiteX29" fmla="*/ 12700 w 2529694"/>
              <a:gd name="connsiteY29" fmla="*/ 1981200 h 3125649"/>
              <a:gd name="connsiteX30" fmla="*/ 25400 w 2529694"/>
              <a:gd name="connsiteY30" fmla="*/ 2070100 h 3125649"/>
              <a:gd name="connsiteX31" fmla="*/ 38100 w 2529694"/>
              <a:gd name="connsiteY31" fmla="*/ 2197100 h 3125649"/>
              <a:gd name="connsiteX32" fmla="*/ 50800 w 2529694"/>
              <a:gd name="connsiteY32" fmla="*/ 2260600 h 3125649"/>
              <a:gd name="connsiteX33" fmla="*/ 88900 w 2529694"/>
              <a:gd name="connsiteY33" fmla="*/ 2476500 h 3125649"/>
              <a:gd name="connsiteX34" fmla="*/ 114300 w 2529694"/>
              <a:gd name="connsiteY34" fmla="*/ 2527300 h 3125649"/>
              <a:gd name="connsiteX35" fmla="*/ 152400 w 2529694"/>
              <a:gd name="connsiteY35" fmla="*/ 2971800 h 3125649"/>
              <a:gd name="connsiteX36" fmla="*/ 177800 w 2529694"/>
              <a:gd name="connsiteY36" fmla="*/ 3009900 h 3125649"/>
              <a:gd name="connsiteX37" fmla="*/ 215900 w 2529694"/>
              <a:gd name="connsiteY37" fmla="*/ 3086100 h 3125649"/>
              <a:gd name="connsiteX38" fmla="*/ 266700 w 2529694"/>
              <a:gd name="connsiteY38" fmla="*/ 3098800 h 3125649"/>
              <a:gd name="connsiteX39" fmla="*/ 304800 w 2529694"/>
              <a:gd name="connsiteY39" fmla="*/ 3124200 h 3125649"/>
              <a:gd name="connsiteX40" fmla="*/ 508000 w 2529694"/>
              <a:gd name="connsiteY40" fmla="*/ 3098800 h 3125649"/>
              <a:gd name="connsiteX41" fmla="*/ 609600 w 2529694"/>
              <a:gd name="connsiteY41" fmla="*/ 3048000 h 3125649"/>
              <a:gd name="connsiteX42" fmla="*/ 647700 w 2529694"/>
              <a:gd name="connsiteY42" fmla="*/ 3022600 h 3125649"/>
              <a:gd name="connsiteX43" fmla="*/ 749300 w 2529694"/>
              <a:gd name="connsiteY43" fmla="*/ 2946400 h 3125649"/>
              <a:gd name="connsiteX44" fmla="*/ 787400 w 2529694"/>
              <a:gd name="connsiteY44" fmla="*/ 2921000 h 3125649"/>
              <a:gd name="connsiteX45" fmla="*/ 825500 w 2529694"/>
              <a:gd name="connsiteY45" fmla="*/ 2908300 h 3125649"/>
              <a:gd name="connsiteX46" fmla="*/ 914400 w 2529694"/>
              <a:gd name="connsiteY46" fmla="*/ 2844800 h 3125649"/>
              <a:gd name="connsiteX47" fmla="*/ 952500 w 2529694"/>
              <a:gd name="connsiteY47" fmla="*/ 2806700 h 3125649"/>
              <a:gd name="connsiteX48" fmla="*/ 1016000 w 2529694"/>
              <a:gd name="connsiteY48" fmla="*/ 2768600 h 3125649"/>
              <a:gd name="connsiteX49" fmla="*/ 1092200 w 2529694"/>
              <a:gd name="connsiteY49" fmla="*/ 2717800 h 3125649"/>
              <a:gd name="connsiteX50" fmla="*/ 1193800 w 2529694"/>
              <a:gd name="connsiteY50" fmla="*/ 2667000 h 3125649"/>
              <a:gd name="connsiteX51" fmla="*/ 1295400 w 2529694"/>
              <a:gd name="connsiteY51" fmla="*/ 2578100 h 3125649"/>
              <a:gd name="connsiteX52" fmla="*/ 1333500 w 2529694"/>
              <a:gd name="connsiteY52" fmla="*/ 2552700 h 3125649"/>
              <a:gd name="connsiteX53" fmla="*/ 1447800 w 2529694"/>
              <a:gd name="connsiteY53" fmla="*/ 2463800 h 3125649"/>
              <a:gd name="connsiteX54" fmla="*/ 1511300 w 2529694"/>
              <a:gd name="connsiteY54" fmla="*/ 2438400 h 3125649"/>
              <a:gd name="connsiteX55" fmla="*/ 1587500 w 2529694"/>
              <a:gd name="connsiteY55" fmla="*/ 2400300 h 3125649"/>
              <a:gd name="connsiteX56" fmla="*/ 1663700 w 2529694"/>
              <a:gd name="connsiteY56" fmla="*/ 2387600 h 3125649"/>
              <a:gd name="connsiteX57" fmla="*/ 1714500 w 2529694"/>
              <a:gd name="connsiteY57" fmla="*/ 2374900 h 3125649"/>
              <a:gd name="connsiteX58" fmla="*/ 1790700 w 2529694"/>
              <a:gd name="connsiteY58" fmla="*/ 2349500 h 3125649"/>
              <a:gd name="connsiteX59" fmla="*/ 1828800 w 2529694"/>
              <a:gd name="connsiteY59" fmla="*/ 2336800 h 3125649"/>
              <a:gd name="connsiteX60" fmla="*/ 1930400 w 2529694"/>
              <a:gd name="connsiteY60" fmla="*/ 2324100 h 3125649"/>
              <a:gd name="connsiteX61" fmla="*/ 2019300 w 2529694"/>
              <a:gd name="connsiteY61" fmla="*/ 2247900 h 3125649"/>
              <a:gd name="connsiteX62" fmla="*/ 2032000 w 2529694"/>
              <a:gd name="connsiteY62" fmla="*/ 2209800 h 3125649"/>
              <a:gd name="connsiteX63" fmla="*/ 2095500 w 2529694"/>
              <a:gd name="connsiteY63" fmla="*/ 2171700 h 3125649"/>
              <a:gd name="connsiteX64" fmla="*/ 2171700 w 2529694"/>
              <a:gd name="connsiteY64" fmla="*/ 2120900 h 3125649"/>
              <a:gd name="connsiteX65" fmla="*/ 2260600 w 2529694"/>
              <a:gd name="connsiteY65" fmla="*/ 2057400 h 3125649"/>
              <a:gd name="connsiteX66" fmla="*/ 2311400 w 2529694"/>
              <a:gd name="connsiteY66" fmla="*/ 2032000 h 3125649"/>
              <a:gd name="connsiteX67" fmla="*/ 2362200 w 2529694"/>
              <a:gd name="connsiteY67" fmla="*/ 1993900 h 3125649"/>
              <a:gd name="connsiteX68" fmla="*/ 2400300 w 2529694"/>
              <a:gd name="connsiteY68" fmla="*/ 1968500 h 3125649"/>
              <a:gd name="connsiteX69" fmla="*/ 2489200 w 2529694"/>
              <a:gd name="connsiteY69" fmla="*/ 1905000 h 3125649"/>
              <a:gd name="connsiteX70" fmla="*/ 2514600 w 2529694"/>
              <a:gd name="connsiteY70" fmla="*/ 1866900 h 3125649"/>
              <a:gd name="connsiteX71" fmla="*/ 2235200 w 2529694"/>
              <a:gd name="connsiteY71" fmla="*/ 152400 h 3125649"/>
              <a:gd name="connsiteX0" fmla="*/ 2235200 w 2489200"/>
              <a:gd name="connsiteY0" fmla="*/ 152400 h 3125649"/>
              <a:gd name="connsiteX1" fmla="*/ 2235200 w 2489200"/>
              <a:gd name="connsiteY1" fmla="*/ 152400 h 3125649"/>
              <a:gd name="connsiteX2" fmla="*/ 1778000 w 2489200"/>
              <a:gd name="connsiteY2" fmla="*/ 63500 h 3125649"/>
              <a:gd name="connsiteX3" fmla="*/ 1612900 w 2489200"/>
              <a:gd name="connsiteY3" fmla="*/ 50800 h 3125649"/>
              <a:gd name="connsiteX4" fmla="*/ 1409700 w 2489200"/>
              <a:gd name="connsiteY4" fmla="*/ 12700 h 3125649"/>
              <a:gd name="connsiteX5" fmla="*/ 1257300 w 2489200"/>
              <a:gd name="connsiteY5" fmla="*/ 0 h 3125649"/>
              <a:gd name="connsiteX6" fmla="*/ 1028700 w 2489200"/>
              <a:gd name="connsiteY6" fmla="*/ 25400 h 3125649"/>
              <a:gd name="connsiteX7" fmla="*/ 990600 w 2489200"/>
              <a:gd name="connsiteY7" fmla="*/ 50800 h 3125649"/>
              <a:gd name="connsiteX8" fmla="*/ 939800 w 2489200"/>
              <a:gd name="connsiteY8" fmla="*/ 63500 h 3125649"/>
              <a:gd name="connsiteX9" fmla="*/ 812800 w 2489200"/>
              <a:gd name="connsiteY9" fmla="*/ 127000 h 3125649"/>
              <a:gd name="connsiteX10" fmla="*/ 749300 w 2489200"/>
              <a:gd name="connsiteY10" fmla="*/ 165100 h 3125649"/>
              <a:gd name="connsiteX11" fmla="*/ 711200 w 2489200"/>
              <a:gd name="connsiteY11" fmla="*/ 190500 h 3125649"/>
              <a:gd name="connsiteX12" fmla="*/ 584200 w 2489200"/>
              <a:gd name="connsiteY12" fmla="*/ 266700 h 3125649"/>
              <a:gd name="connsiteX13" fmla="*/ 508000 w 2489200"/>
              <a:gd name="connsiteY13" fmla="*/ 317500 h 3125649"/>
              <a:gd name="connsiteX14" fmla="*/ 431800 w 2489200"/>
              <a:gd name="connsiteY14" fmla="*/ 393700 h 3125649"/>
              <a:gd name="connsiteX15" fmla="*/ 368300 w 2489200"/>
              <a:gd name="connsiteY15" fmla="*/ 482600 h 3125649"/>
              <a:gd name="connsiteX16" fmla="*/ 330200 w 2489200"/>
              <a:gd name="connsiteY16" fmla="*/ 558800 h 3125649"/>
              <a:gd name="connsiteX17" fmla="*/ 304800 w 2489200"/>
              <a:gd name="connsiteY17" fmla="*/ 635000 h 3125649"/>
              <a:gd name="connsiteX18" fmla="*/ 266700 w 2489200"/>
              <a:gd name="connsiteY18" fmla="*/ 698500 h 3125649"/>
              <a:gd name="connsiteX19" fmla="*/ 254000 w 2489200"/>
              <a:gd name="connsiteY19" fmla="*/ 736600 h 3125649"/>
              <a:gd name="connsiteX20" fmla="*/ 228600 w 2489200"/>
              <a:gd name="connsiteY20" fmla="*/ 787400 h 3125649"/>
              <a:gd name="connsiteX21" fmla="*/ 190500 w 2489200"/>
              <a:gd name="connsiteY21" fmla="*/ 927100 h 3125649"/>
              <a:gd name="connsiteX22" fmla="*/ 177800 w 2489200"/>
              <a:gd name="connsiteY22" fmla="*/ 977900 h 3125649"/>
              <a:gd name="connsiteX23" fmla="*/ 139700 w 2489200"/>
              <a:gd name="connsiteY23" fmla="*/ 1079500 h 3125649"/>
              <a:gd name="connsiteX24" fmla="*/ 127000 w 2489200"/>
              <a:gd name="connsiteY24" fmla="*/ 1130300 h 3125649"/>
              <a:gd name="connsiteX25" fmla="*/ 76200 w 2489200"/>
              <a:gd name="connsiteY25" fmla="*/ 1206500 h 3125649"/>
              <a:gd name="connsiteX26" fmla="*/ 38100 w 2489200"/>
              <a:gd name="connsiteY26" fmla="*/ 1295400 h 3125649"/>
              <a:gd name="connsiteX27" fmla="*/ 12700 w 2489200"/>
              <a:gd name="connsiteY27" fmla="*/ 1600200 h 3125649"/>
              <a:gd name="connsiteX28" fmla="*/ 0 w 2489200"/>
              <a:gd name="connsiteY28" fmla="*/ 1739900 h 3125649"/>
              <a:gd name="connsiteX29" fmla="*/ 12700 w 2489200"/>
              <a:gd name="connsiteY29" fmla="*/ 1981200 h 3125649"/>
              <a:gd name="connsiteX30" fmla="*/ 25400 w 2489200"/>
              <a:gd name="connsiteY30" fmla="*/ 2070100 h 3125649"/>
              <a:gd name="connsiteX31" fmla="*/ 38100 w 2489200"/>
              <a:gd name="connsiteY31" fmla="*/ 2197100 h 3125649"/>
              <a:gd name="connsiteX32" fmla="*/ 50800 w 2489200"/>
              <a:gd name="connsiteY32" fmla="*/ 2260600 h 3125649"/>
              <a:gd name="connsiteX33" fmla="*/ 88900 w 2489200"/>
              <a:gd name="connsiteY33" fmla="*/ 2476500 h 3125649"/>
              <a:gd name="connsiteX34" fmla="*/ 114300 w 2489200"/>
              <a:gd name="connsiteY34" fmla="*/ 2527300 h 3125649"/>
              <a:gd name="connsiteX35" fmla="*/ 152400 w 2489200"/>
              <a:gd name="connsiteY35" fmla="*/ 2971800 h 3125649"/>
              <a:gd name="connsiteX36" fmla="*/ 177800 w 2489200"/>
              <a:gd name="connsiteY36" fmla="*/ 3009900 h 3125649"/>
              <a:gd name="connsiteX37" fmla="*/ 215900 w 2489200"/>
              <a:gd name="connsiteY37" fmla="*/ 3086100 h 3125649"/>
              <a:gd name="connsiteX38" fmla="*/ 266700 w 2489200"/>
              <a:gd name="connsiteY38" fmla="*/ 3098800 h 3125649"/>
              <a:gd name="connsiteX39" fmla="*/ 304800 w 2489200"/>
              <a:gd name="connsiteY39" fmla="*/ 3124200 h 3125649"/>
              <a:gd name="connsiteX40" fmla="*/ 508000 w 2489200"/>
              <a:gd name="connsiteY40" fmla="*/ 3098800 h 3125649"/>
              <a:gd name="connsiteX41" fmla="*/ 609600 w 2489200"/>
              <a:gd name="connsiteY41" fmla="*/ 3048000 h 3125649"/>
              <a:gd name="connsiteX42" fmla="*/ 647700 w 2489200"/>
              <a:gd name="connsiteY42" fmla="*/ 3022600 h 3125649"/>
              <a:gd name="connsiteX43" fmla="*/ 749300 w 2489200"/>
              <a:gd name="connsiteY43" fmla="*/ 2946400 h 3125649"/>
              <a:gd name="connsiteX44" fmla="*/ 787400 w 2489200"/>
              <a:gd name="connsiteY44" fmla="*/ 2921000 h 3125649"/>
              <a:gd name="connsiteX45" fmla="*/ 825500 w 2489200"/>
              <a:gd name="connsiteY45" fmla="*/ 2908300 h 3125649"/>
              <a:gd name="connsiteX46" fmla="*/ 914400 w 2489200"/>
              <a:gd name="connsiteY46" fmla="*/ 2844800 h 3125649"/>
              <a:gd name="connsiteX47" fmla="*/ 952500 w 2489200"/>
              <a:gd name="connsiteY47" fmla="*/ 2806700 h 3125649"/>
              <a:gd name="connsiteX48" fmla="*/ 1016000 w 2489200"/>
              <a:gd name="connsiteY48" fmla="*/ 2768600 h 3125649"/>
              <a:gd name="connsiteX49" fmla="*/ 1092200 w 2489200"/>
              <a:gd name="connsiteY49" fmla="*/ 2717800 h 3125649"/>
              <a:gd name="connsiteX50" fmla="*/ 1193800 w 2489200"/>
              <a:gd name="connsiteY50" fmla="*/ 2667000 h 3125649"/>
              <a:gd name="connsiteX51" fmla="*/ 1295400 w 2489200"/>
              <a:gd name="connsiteY51" fmla="*/ 2578100 h 3125649"/>
              <a:gd name="connsiteX52" fmla="*/ 1333500 w 2489200"/>
              <a:gd name="connsiteY52" fmla="*/ 2552700 h 3125649"/>
              <a:gd name="connsiteX53" fmla="*/ 1447800 w 2489200"/>
              <a:gd name="connsiteY53" fmla="*/ 2463800 h 3125649"/>
              <a:gd name="connsiteX54" fmla="*/ 1511300 w 2489200"/>
              <a:gd name="connsiteY54" fmla="*/ 2438400 h 3125649"/>
              <a:gd name="connsiteX55" fmla="*/ 1587500 w 2489200"/>
              <a:gd name="connsiteY55" fmla="*/ 2400300 h 3125649"/>
              <a:gd name="connsiteX56" fmla="*/ 1663700 w 2489200"/>
              <a:gd name="connsiteY56" fmla="*/ 2387600 h 3125649"/>
              <a:gd name="connsiteX57" fmla="*/ 1714500 w 2489200"/>
              <a:gd name="connsiteY57" fmla="*/ 2374900 h 3125649"/>
              <a:gd name="connsiteX58" fmla="*/ 1790700 w 2489200"/>
              <a:gd name="connsiteY58" fmla="*/ 2349500 h 3125649"/>
              <a:gd name="connsiteX59" fmla="*/ 1828800 w 2489200"/>
              <a:gd name="connsiteY59" fmla="*/ 2336800 h 3125649"/>
              <a:gd name="connsiteX60" fmla="*/ 1930400 w 2489200"/>
              <a:gd name="connsiteY60" fmla="*/ 2324100 h 3125649"/>
              <a:gd name="connsiteX61" fmla="*/ 2019300 w 2489200"/>
              <a:gd name="connsiteY61" fmla="*/ 2247900 h 3125649"/>
              <a:gd name="connsiteX62" fmla="*/ 2032000 w 2489200"/>
              <a:gd name="connsiteY62" fmla="*/ 2209800 h 3125649"/>
              <a:gd name="connsiteX63" fmla="*/ 2095500 w 2489200"/>
              <a:gd name="connsiteY63" fmla="*/ 2171700 h 3125649"/>
              <a:gd name="connsiteX64" fmla="*/ 2171700 w 2489200"/>
              <a:gd name="connsiteY64" fmla="*/ 2120900 h 3125649"/>
              <a:gd name="connsiteX65" fmla="*/ 2260600 w 2489200"/>
              <a:gd name="connsiteY65" fmla="*/ 2057400 h 3125649"/>
              <a:gd name="connsiteX66" fmla="*/ 2311400 w 2489200"/>
              <a:gd name="connsiteY66" fmla="*/ 2032000 h 3125649"/>
              <a:gd name="connsiteX67" fmla="*/ 2362200 w 2489200"/>
              <a:gd name="connsiteY67" fmla="*/ 1993900 h 3125649"/>
              <a:gd name="connsiteX68" fmla="*/ 2400300 w 2489200"/>
              <a:gd name="connsiteY68" fmla="*/ 1968500 h 3125649"/>
              <a:gd name="connsiteX69" fmla="*/ 2489200 w 2489200"/>
              <a:gd name="connsiteY69" fmla="*/ 1905000 h 3125649"/>
              <a:gd name="connsiteX70" fmla="*/ 2235200 w 2489200"/>
              <a:gd name="connsiteY70" fmla="*/ 152400 h 3125649"/>
              <a:gd name="connsiteX0" fmla="*/ 2235200 w 2491715"/>
              <a:gd name="connsiteY0" fmla="*/ 152400 h 3125649"/>
              <a:gd name="connsiteX1" fmla="*/ 2235200 w 2491715"/>
              <a:gd name="connsiteY1" fmla="*/ 152400 h 3125649"/>
              <a:gd name="connsiteX2" fmla="*/ 1778000 w 2491715"/>
              <a:gd name="connsiteY2" fmla="*/ 63500 h 3125649"/>
              <a:gd name="connsiteX3" fmla="*/ 1612900 w 2491715"/>
              <a:gd name="connsiteY3" fmla="*/ 50800 h 3125649"/>
              <a:gd name="connsiteX4" fmla="*/ 1409700 w 2491715"/>
              <a:gd name="connsiteY4" fmla="*/ 12700 h 3125649"/>
              <a:gd name="connsiteX5" fmla="*/ 1257300 w 2491715"/>
              <a:gd name="connsiteY5" fmla="*/ 0 h 3125649"/>
              <a:gd name="connsiteX6" fmla="*/ 1028700 w 2491715"/>
              <a:gd name="connsiteY6" fmla="*/ 25400 h 3125649"/>
              <a:gd name="connsiteX7" fmla="*/ 990600 w 2491715"/>
              <a:gd name="connsiteY7" fmla="*/ 50800 h 3125649"/>
              <a:gd name="connsiteX8" fmla="*/ 939800 w 2491715"/>
              <a:gd name="connsiteY8" fmla="*/ 63500 h 3125649"/>
              <a:gd name="connsiteX9" fmla="*/ 812800 w 2491715"/>
              <a:gd name="connsiteY9" fmla="*/ 127000 h 3125649"/>
              <a:gd name="connsiteX10" fmla="*/ 749300 w 2491715"/>
              <a:gd name="connsiteY10" fmla="*/ 165100 h 3125649"/>
              <a:gd name="connsiteX11" fmla="*/ 711200 w 2491715"/>
              <a:gd name="connsiteY11" fmla="*/ 190500 h 3125649"/>
              <a:gd name="connsiteX12" fmla="*/ 584200 w 2491715"/>
              <a:gd name="connsiteY12" fmla="*/ 266700 h 3125649"/>
              <a:gd name="connsiteX13" fmla="*/ 508000 w 2491715"/>
              <a:gd name="connsiteY13" fmla="*/ 317500 h 3125649"/>
              <a:gd name="connsiteX14" fmla="*/ 431800 w 2491715"/>
              <a:gd name="connsiteY14" fmla="*/ 393700 h 3125649"/>
              <a:gd name="connsiteX15" fmla="*/ 368300 w 2491715"/>
              <a:gd name="connsiteY15" fmla="*/ 482600 h 3125649"/>
              <a:gd name="connsiteX16" fmla="*/ 330200 w 2491715"/>
              <a:gd name="connsiteY16" fmla="*/ 558800 h 3125649"/>
              <a:gd name="connsiteX17" fmla="*/ 304800 w 2491715"/>
              <a:gd name="connsiteY17" fmla="*/ 635000 h 3125649"/>
              <a:gd name="connsiteX18" fmla="*/ 266700 w 2491715"/>
              <a:gd name="connsiteY18" fmla="*/ 698500 h 3125649"/>
              <a:gd name="connsiteX19" fmla="*/ 254000 w 2491715"/>
              <a:gd name="connsiteY19" fmla="*/ 736600 h 3125649"/>
              <a:gd name="connsiteX20" fmla="*/ 228600 w 2491715"/>
              <a:gd name="connsiteY20" fmla="*/ 787400 h 3125649"/>
              <a:gd name="connsiteX21" fmla="*/ 190500 w 2491715"/>
              <a:gd name="connsiteY21" fmla="*/ 927100 h 3125649"/>
              <a:gd name="connsiteX22" fmla="*/ 177800 w 2491715"/>
              <a:gd name="connsiteY22" fmla="*/ 977900 h 3125649"/>
              <a:gd name="connsiteX23" fmla="*/ 139700 w 2491715"/>
              <a:gd name="connsiteY23" fmla="*/ 1079500 h 3125649"/>
              <a:gd name="connsiteX24" fmla="*/ 127000 w 2491715"/>
              <a:gd name="connsiteY24" fmla="*/ 1130300 h 3125649"/>
              <a:gd name="connsiteX25" fmla="*/ 76200 w 2491715"/>
              <a:gd name="connsiteY25" fmla="*/ 1206500 h 3125649"/>
              <a:gd name="connsiteX26" fmla="*/ 38100 w 2491715"/>
              <a:gd name="connsiteY26" fmla="*/ 1295400 h 3125649"/>
              <a:gd name="connsiteX27" fmla="*/ 12700 w 2491715"/>
              <a:gd name="connsiteY27" fmla="*/ 1600200 h 3125649"/>
              <a:gd name="connsiteX28" fmla="*/ 0 w 2491715"/>
              <a:gd name="connsiteY28" fmla="*/ 1739900 h 3125649"/>
              <a:gd name="connsiteX29" fmla="*/ 12700 w 2491715"/>
              <a:gd name="connsiteY29" fmla="*/ 1981200 h 3125649"/>
              <a:gd name="connsiteX30" fmla="*/ 25400 w 2491715"/>
              <a:gd name="connsiteY30" fmla="*/ 2070100 h 3125649"/>
              <a:gd name="connsiteX31" fmla="*/ 38100 w 2491715"/>
              <a:gd name="connsiteY31" fmla="*/ 2197100 h 3125649"/>
              <a:gd name="connsiteX32" fmla="*/ 50800 w 2491715"/>
              <a:gd name="connsiteY32" fmla="*/ 2260600 h 3125649"/>
              <a:gd name="connsiteX33" fmla="*/ 88900 w 2491715"/>
              <a:gd name="connsiteY33" fmla="*/ 2476500 h 3125649"/>
              <a:gd name="connsiteX34" fmla="*/ 114300 w 2491715"/>
              <a:gd name="connsiteY34" fmla="*/ 2527300 h 3125649"/>
              <a:gd name="connsiteX35" fmla="*/ 152400 w 2491715"/>
              <a:gd name="connsiteY35" fmla="*/ 2971800 h 3125649"/>
              <a:gd name="connsiteX36" fmla="*/ 177800 w 2491715"/>
              <a:gd name="connsiteY36" fmla="*/ 3009900 h 3125649"/>
              <a:gd name="connsiteX37" fmla="*/ 215900 w 2491715"/>
              <a:gd name="connsiteY37" fmla="*/ 3086100 h 3125649"/>
              <a:gd name="connsiteX38" fmla="*/ 266700 w 2491715"/>
              <a:gd name="connsiteY38" fmla="*/ 3098800 h 3125649"/>
              <a:gd name="connsiteX39" fmla="*/ 304800 w 2491715"/>
              <a:gd name="connsiteY39" fmla="*/ 3124200 h 3125649"/>
              <a:gd name="connsiteX40" fmla="*/ 508000 w 2491715"/>
              <a:gd name="connsiteY40" fmla="*/ 3098800 h 3125649"/>
              <a:gd name="connsiteX41" fmla="*/ 609600 w 2491715"/>
              <a:gd name="connsiteY41" fmla="*/ 3048000 h 3125649"/>
              <a:gd name="connsiteX42" fmla="*/ 647700 w 2491715"/>
              <a:gd name="connsiteY42" fmla="*/ 3022600 h 3125649"/>
              <a:gd name="connsiteX43" fmla="*/ 749300 w 2491715"/>
              <a:gd name="connsiteY43" fmla="*/ 2946400 h 3125649"/>
              <a:gd name="connsiteX44" fmla="*/ 787400 w 2491715"/>
              <a:gd name="connsiteY44" fmla="*/ 2921000 h 3125649"/>
              <a:gd name="connsiteX45" fmla="*/ 825500 w 2491715"/>
              <a:gd name="connsiteY45" fmla="*/ 2908300 h 3125649"/>
              <a:gd name="connsiteX46" fmla="*/ 914400 w 2491715"/>
              <a:gd name="connsiteY46" fmla="*/ 2844800 h 3125649"/>
              <a:gd name="connsiteX47" fmla="*/ 952500 w 2491715"/>
              <a:gd name="connsiteY47" fmla="*/ 2806700 h 3125649"/>
              <a:gd name="connsiteX48" fmla="*/ 1016000 w 2491715"/>
              <a:gd name="connsiteY48" fmla="*/ 2768600 h 3125649"/>
              <a:gd name="connsiteX49" fmla="*/ 1092200 w 2491715"/>
              <a:gd name="connsiteY49" fmla="*/ 2717800 h 3125649"/>
              <a:gd name="connsiteX50" fmla="*/ 1193800 w 2491715"/>
              <a:gd name="connsiteY50" fmla="*/ 2667000 h 3125649"/>
              <a:gd name="connsiteX51" fmla="*/ 1295400 w 2491715"/>
              <a:gd name="connsiteY51" fmla="*/ 2578100 h 3125649"/>
              <a:gd name="connsiteX52" fmla="*/ 1333500 w 2491715"/>
              <a:gd name="connsiteY52" fmla="*/ 2552700 h 3125649"/>
              <a:gd name="connsiteX53" fmla="*/ 1447800 w 2491715"/>
              <a:gd name="connsiteY53" fmla="*/ 2463800 h 3125649"/>
              <a:gd name="connsiteX54" fmla="*/ 1511300 w 2491715"/>
              <a:gd name="connsiteY54" fmla="*/ 2438400 h 3125649"/>
              <a:gd name="connsiteX55" fmla="*/ 1587500 w 2491715"/>
              <a:gd name="connsiteY55" fmla="*/ 2400300 h 3125649"/>
              <a:gd name="connsiteX56" fmla="*/ 1663700 w 2491715"/>
              <a:gd name="connsiteY56" fmla="*/ 2387600 h 3125649"/>
              <a:gd name="connsiteX57" fmla="*/ 1714500 w 2491715"/>
              <a:gd name="connsiteY57" fmla="*/ 2374900 h 3125649"/>
              <a:gd name="connsiteX58" fmla="*/ 1790700 w 2491715"/>
              <a:gd name="connsiteY58" fmla="*/ 2349500 h 3125649"/>
              <a:gd name="connsiteX59" fmla="*/ 1828800 w 2491715"/>
              <a:gd name="connsiteY59" fmla="*/ 2336800 h 3125649"/>
              <a:gd name="connsiteX60" fmla="*/ 1930400 w 2491715"/>
              <a:gd name="connsiteY60" fmla="*/ 2324100 h 3125649"/>
              <a:gd name="connsiteX61" fmla="*/ 2019300 w 2491715"/>
              <a:gd name="connsiteY61" fmla="*/ 2247900 h 3125649"/>
              <a:gd name="connsiteX62" fmla="*/ 2032000 w 2491715"/>
              <a:gd name="connsiteY62" fmla="*/ 2209800 h 3125649"/>
              <a:gd name="connsiteX63" fmla="*/ 2095500 w 2491715"/>
              <a:gd name="connsiteY63" fmla="*/ 2171700 h 3125649"/>
              <a:gd name="connsiteX64" fmla="*/ 2171700 w 2491715"/>
              <a:gd name="connsiteY64" fmla="*/ 2120900 h 3125649"/>
              <a:gd name="connsiteX65" fmla="*/ 2260600 w 2491715"/>
              <a:gd name="connsiteY65" fmla="*/ 2057400 h 3125649"/>
              <a:gd name="connsiteX66" fmla="*/ 2311400 w 2491715"/>
              <a:gd name="connsiteY66" fmla="*/ 2032000 h 3125649"/>
              <a:gd name="connsiteX67" fmla="*/ 2362200 w 2491715"/>
              <a:gd name="connsiteY67" fmla="*/ 1993900 h 3125649"/>
              <a:gd name="connsiteX68" fmla="*/ 2489200 w 2491715"/>
              <a:gd name="connsiteY68" fmla="*/ 1905000 h 3125649"/>
              <a:gd name="connsiteX69" fmla="*/ 2235200 w 2491715"/>
              <a:gd name="connsiteY69" fmla="*/ 152400 h 3125649"/>
              <a:gd name="connsiteX0" fmla="*/ 2235200 w 2364403"/>
              <a:gd name="connsiteY0" fmla="*/ 152400 h 3125649"/>
              <a:gd name="connsiteX1" fmla="*/ 2235200 w 2364403"/>
              <a:gd name="connsiteY1" fmla="*/ 152400 h 3125649"/>
              <a:gd name="connsiteX2" fmla="*/ 1778000 w 2364403"/>
              <a:gd name="connsiteY2" fmla="*/ 63500 h 3125649"/>
              <a:gd name="connsiteX3" fmla="*/ 1612900 w 2364403"/>
              <a:gd name="connsiteY3" fmla="*/ 50800 h 3125649"/>
              <a:gd name="connsiteX4" fmla="*/ 1409700 w 2364403"/>
              <a:gd name="connsiteY4" fmla="*/ 12700 h 3125649"/>
              <a:gd name="connsiteX5" fmla="*/ 1257300 w 2364403"/>
              <a:gd name="connsiteY5" fmla="*/ 0 h 3125649"/>
              <a:gd name="connsiteX6" fmla="*/ 1028700 w 2364403"/>
              <a:gd name="connsiteY6" fmla="*/ 25400 h 3125649"/>
              <a:gd name="connsiteX7" fmla="*/ 990600 w 2364403"/>
              <a:gd name="connsiteY7" fmla="*/ 50800 h 3125649"/>
              <a:gd name="connsiteX8" fmla="*/ 939800 w 2364403"/>
              <a:gd name="connsiteY8" fmla="*/ 63500 h 3125649"/>
              <a:gd name="connsiteX9" fmla="*/ 812800 w 2364403"/>
              <a:gd name="connsiteY9" fmla="*/ 127000 h 3125649"/>
              <a:gd name="connsiteX10" fmla="*/ 749300 w 2364403"/>
              <a:gd name="connsiteY10" fmla="*/ 165100 h 3125649"/>
              <a:gd name="connsiteX11" fmla="*/ 711200 w 2364403"/>
              <a:gd name="connsiteY11" fmla="*/ 190500 h 3125649"/>
              <a:gd name="connsiteX12" fmla="*/ 584200 w 2364403"/>
              <a:gd name="connsiteY12" fmla="*/ 266700 h 3125649"/>
              <a:gd name="connsiteX13" fmla="*/ 508000 w 2364403"/>
              <a:gd name="connsiteY13" fmla="*/ 317500 h 3125649"/>
              <a:gd name="connsiteX14" fmla="*/ 431800 w 2364403"/>
              <a:gd name="connsiteY14" fmla="*/ 393700 h 3125649"/>
              <a:gd name="connsiteX15" fmla="*/ 368300 w 2364403"/>
              <a:gd name="connsiteY15" fmla="*/ 482600 h 3125649"/>
              <a:gd name="connsiteX16" fmla="*/ 330200 w 2364403"/>
              <a:gd name="connsiteY16" fmla="*/ 558800 h 3125649"/>
              <a:gd name="connsiteX17" fmla="*/ 304800 w 2364403"/>
              <a:gd name="connsiteY17" fmla="*/ 635000 h 3125649"/>
              <a:gd name="connsiteX18" fmla="*/ 266700 w 2364403"/>
              <a:gd name="connsiteY18" fmla="*/ 698500 h 3125649"/>
              <a:gd name="connsiteX19" fmla="*/ 254000 w 2364403"/>
              <a:gd name="connsiteY19" fmla="*/ 736600 h 3125649"/>
              <a:gd name="connsiteX20" fmla="*/ 228600 w 2364403"/>
              <a:gd name="connsiteY20" fmla="*/ 787400 h 3125649"/>
              <a:gd name="connsiteX21" fmla="*/ 190500 w 2364403"/>
              <a:gd name="connsiteY21" fmla="*/ 927100 h 3125649"/>
              <a:gd name="connsiteX22" fmla="*/ 177800 w 2364403"/>
              <a:gd name="connsiteY22" fmla="*/ 977900 h 3125649"/>
              <a:gd name="connsiteX23" fmla="*/ 139700 w 2364403"/>
              <a:gd name="connsiteY23" fmla="*/ 1079500 h 3125649"/>
              <a:gd name="connsiteX24" fmla="*/ 127000 w 2364403"/>
              <a:gd name="connsiteY24" fmla="*/ 1130300 h 3125649"/>
              <a:gd name="connsiteX25" fmla="*/ 76200 w 2364403"/>
              <a:gd name="connsiteY25" fmla="*/ 1206500 h 3125649"/>
              <a:gd name="connsiteX26" fmla="*/ 38100 w 2364403"/>
              <a:gd name="connsiteY26" fmla="*/ 1295400 h 3125649"/>
              <a:gd name="connsiteX27" fmla="*/ 12700 w 2364403"/>
              <a:gd name="connsiteY27" fmla="*/ 1600200 h 3125649"/>
              <a:gd name="connsiteX28" fmla="*/ 0 w 2364403"/>
              <a:gd name="connsiteY28" fmla="*/ 1739900 h 3125649"/>
              <a:gd name="connsiteX29" fmla="*/ 12700 w 2364403"/>
              <a:gd name="connsiteY29" fmla="*/ 1981200 h 3125649"/>
              <a:gd name="connsiteX30" fmla="*/ 25400 w 2364403"/>
              <a:gd name="connsiteY30" fmla="*/ 2070100 h 3125649"/>
              <a:gd name="connsiteX31" fmla="*/ 38100 w 2364403"/>
              <a:gd name="connsiteY31" fmla="*/ 2197100 h 3125649"/>
              <a:gd name="connsiteX32" fmla="*/ 50800 w 2364403"/>
              <a:gd name="connsiteY32" fmla="*/ 2260600 h 3125649"/>
              <a:gd name="connsiteX33" fmla="*/ 88900 w 2364403"/>
              <a:gd name="connsiteY33" fmla="*/ 2476500 h 3125649"/>
              <a:gd name="connsiteX34" fmla="*/ 114300 w 2364403"/>
              <a:gd name="connsiteY34" fmla="*/ 2527300 h 3125649"/>
              <a:gd name="connsiteX35" fmla="*/ 152400 w 2364403"/>
              <a:gd name="connsiteY35" fmla="*/ 2971800 h 3125649"/>
              <a:gd name="connsiteX36" fmla="*/ 177800 w 2364403"/>
              <a:gd name="connsiteY36" fmla="*/ 3009900 h 3125649"/>
              <a:gd name="connsiteX37" fmla="*/ 215900 w 2364403"/>
              <a:gd name="connsiteY37" fmla="*/ 3086100 h 3125649"/>
              <a:gd name="connsiteX38" fmla="*/ 266700 w 2364403"/>
              <a:gd name="connsiteY38" fmla="*/ 3098800 h 3125649"/>
              <a:gd name="connsiteX39" fmla="*/ 304800 w 2364403"/>
              <a:gd name="connsiteY39" fmla="*/ 3124200 h 3125649"/>
              <a:gd name="connsiteX40" fmla="*/ 508000 w 2364403"/>
              <a:gd name="connsiteY40" fmla="*/ 3098800 h 3125649"/>
              <a:gd name="connsiteX41" fmla="*/ 609600 w 2364403"/>
              <a:gd name="connsiteY41" fmla="*/ 3048000 h 3125649"/>
              <a:gd name="connsiteX42" fmla="*/ 647700 w 2364403"/>
              <a:gd name="connsiteY42" fmla="*/ 3022600 h 3125649"/>
              <a:gd name="connsiteX43" fmla="*/ 749300 w 2364403"/>
              <a:gd name="connsiteY43" fmla="*/ 2946400 h 3125649"/>
              <a:gd name="connsiteX44" fmla="*/ 787400 w 2364403"/>
              <a:gd name="connsiteY44" fmla="*/ 2921000 h 3125649"/>
              <a:gd name="connsiteX45" fmla="*/ 825500 w 2364403"/>
              <a:gd name="connsiteY45" fmla="*/ 2908300 h 3125649"/>
              <a:gd name="connsiteX46" fmla="*/ 914400 w 2364403"/>
              <a:gd name="connsiteY46" fmla="*/ 2844800 h 3125649"/>
              <a:gd name="connsiteX47" fmla="*/ 952500 w 2364403"/>
              <a:gd name="connsiteY47" fmla="*/ 2806700 h 3125649"/>
              <a:gd name="connsiteX48" fmla="*/ 1016000 w 2364403"/>
              <a:gd name="connsiteY48" fmla="*/ 2768600 h 3125649"/>
              <a:gd name="connsiteX49" fmla="*/ 1092200 w 2364403"/>
              <a:gd name="connsiteY49" fmla="*/ 2717800 h 3125649"/>
              <a:gd name="connsiteX50" fmla="*/ 1193800 w 2364403"/>
              <a:gd name="connsiteY50" fmla="*/ 2667000 h 3125649"/>
              <a:gd name="connsiteX51" fmla="*/ 1295400 w 2364403"/>
              <a:gd name="connsiteY51" fmla="*/ 2578100 h 3125649"/>
              <a:gd name="connsiteX52" fmla="*/ 1333500 w 2364403"/>
              <a:gd name="connsiteY52" fmla="*/ 2552700 h 3125649"/>
              <a:gd name="connsiteX53" fmla="*/ 1447800 w 2364403"/>
              <a:gd name="connsiteY53" fmla="*/ 2463800 h 3125649"/>
              <a:gd name="connsiteX54" fmla="*/ 1511300 w 2364403"/>
              <a:gd name="connsiteY54" fmla="*/ 2438400 h 3125649"/>
              <a:gd name="connsiteX55" fmla="*/ 1587500 w 2364403"/>
              <a:gd name="connsiteY55" fmla="*/ 2400300 h 3125649"/>
              <a:gd name="connsiteX56" fmla="*/ 1663700 w 2364403"/>
              <a:gd name="connsiteY56" fmla="*/ 2387600 h 3125649"/>
              <a:gd name="connsiteX57" fmla="*/ 1714500 w 2364403"/>
              <a:gd name="connsiteY57" fmla="*/ 2374900 h 3125649"/>
              <a:gd name="connsiteX58" fmla="*/ 1790700 w 2364403"/>
              <a:gd name="connsiteY58" fmla="*/ 2349500 h 3125649"/>
              <a:gd name="connsiteX59" fmla="*/ 1828800 w 2364403"/>
              <a:gd name="connsiteY59" fmla="*/ 2336800 h 3125649"/>
              <a:gd name="connsiteX60" fmla="*/ 1930400 w 2364403"/>
              <a:gd name="connsiteY60" fmla="*/ 2324100 h 3125649"/>
              <a:gd name="connsiteX61" fmla="*/ 2019300 w 2364403"/>
              <a:gd name="connsiteY61" fmla="*/ 2247900 h 3125649"/>
              <a:gd name="connsiteX62" fmla="*/ 2032000 w 2364403"/>
              <a:gd name="connsiteY62" fmla="*/ 2209800 h 3125649"/>
              <a:gd name="connsiteX63" fmla="*/ 2095500 w 2364403"/>
              <a:gd name="connsiteY63" fmla="*/ 2171700 h 3125649"/>
              <a:gd name="connsiteX64" fmla="*/ 2171700 w 2364403"/>
              <a:gd name="connsiteY64" fmla="*/ 2120900 h 3125649"/>
              <a:gd name="connsiteX65" fmla="*/ 2260600 w 2364403"/>
              <a:gd name="connsiteY65" fmla="*/ 2057400 h 3125649"/>
              <a:gd name="connsiteX66" fmla="*/ 2311400 w 2364403"/>
              <a:gd name="connsiteY66" fmla="*/ 2032000 h 3125649"/>
              <a:gd name="connsiteX67" fmla="*/ 2362200 w 2364403"/>
              <a:gd name="connsiteY67" fmla="*/ 1993900 h 3125649"/>
              <a:gd name="connsiteX68" fmla="*/ 2235200 w 2364403"/>
              <a:gd name="connsiteY68" fmla="*/ 152400 h 3125649"/>
              <a:gd name="connsiteX0" fmla="*/ 2235200 w 2311722"/>
              <a:gd name="connsiteY0" fmla="*/ 152400 h 3125649"/>
              <a:gd name="connsiteX1" fmla="*/ 2235200 w 2311722"/>
              <a:gd name="connsiteY1" fmla="*/ 152400 h 3125649"/>
              <a:gd name="connsiteX2" fmla="*/ 1778000 w 2311722"/>
              <a:gd name="connsiteY2" fmla="*/ 63500 h 3125649"/>
              <a:gd name="connsiteX3" fmla="*/ 1612900 w 2311722"/>
              <a:gd name="connsiteY3" fmla="*/ 50800 h 3125649"/>
              <a:gd name="connsiteX4" fmla="*/ 1409700 w 2311722"/>
              <a:gd name="connsiteY4" fmla="*/ 12700 h 3125649"/>
              <a:gd name="connsiteX5" fmla="*/ 1257300 w 2311722"/>
              <a:gd name="connsiteY5" fmla="*/ 0 h 3125649"/>
              <a:gd name="connsiteX6" fmla="*/ 1028700 w 2311722"/>
              <a:gd name="connsiteY6" fmla="*/ 25400 h 3125649"/>
              <a:gd name="connsiteX7" fmla="*/ 990600 w 2311722"/>
              <a:gd name="connsiteY7" fmla="*/ 50800 h 3125649"/>
              <a:gd name="connsiteX8" fmla="*/ 939800 w 2311722"/>
              <a:gd name="connsiteY8" fmla="*/ 63500 h 3125649"/>
              <a:gd name="connsiteX9" fmla="*/ 812800 w 2311722"/>
              <a:gd name="connsiteY9" fmla="*/ 127000 h 3125649"/>
              <a:gd name="connsiteX10" fmla="*/ 749300 w 2311722"/>
              <a:gd name="connsiteY10" fmla="*/ 165100 h 3125649"/>
              <a:gd name="connsiteX11" fmla="*/ 711200 w 2311722"/>
              <a:gd name="connsiteY11" fmla="*/ 190500 h 3125649"/>
              <a:gd name="connsiteX12" fmla="*/ 584200 w 2311722"/>
              <a:gd name="connsiteY12" fmla="*/ 266700 h 3125649"/>
              <a:gd name="connsiteX13" fmla="*/ 508000 w 2311722"/>
              <a:gd name="connsiteY13" fmla="*/ 317500 h 3125649"/>
              <a:gd name="connsiteX14" fmla="*/ 431800 w 2311722"/>
              <a:gd name="connsiteY14" fmla="*/ 393700 h 3125649"/>
              <a:gd name="connsiteX15" fmla="*/ 368300 w 2311722"/>
              <a:gd name="connsiteY15" fmla="*/ 482600 h 3125649"/>
              <a:gd name="connsiteX16" fmla="*/ 330200 w 2311722"/>
              <a:gd name="connsiteY16" fmla="*/ 558800 h 3125649"/>
              <a:gd name="connsiteX17" fmla="*/ 304800 w 2311722"/>
              <a:gd name="connsiteY17" fmla="*/ 635000 h 3125649"/>
              <a:gd name="connsiteX18" fmla="*/ 266700 w 2311722"/>
              <a:gd name="connsiteY18" fmla="*/ 698500 h 3125649"/>
              <a:gd name="connsiteX19" fmla="*/ 254000 w 2311722"/>
              <a:gd name="connsiteY19" fmla="*/ 736600 h 3125649"/>
              <a:gd name="connsiteX20" fmla="*/ 228600 w 2311722"/>
              <a:gd name="connsiteY20" fmla="*/ 787400 h 3125649"/>
              <a:gd name="connsiteX21" fmla="*/ 190500 w 2311722"/>
              <a:gd name="connsiteY21" fmla="*/ 927100 h 3125649"/>
              <a:gd name="connsiteX22" fmla="*/ 177800 w 2311722"/>
              <a:gd name="connsiteY22" fmla="*/ 977900 h 3125649"/>
              <a:gd name="connsiteX23" fmla="*/ 139700 w 2311722"/>
              <a:gd name="connsiteY23" fmla="*/ 1079500 h 3125649"/>
              <a:gd name="connsiteX24" fmla="*/ 127000 w 2311722"/>
              <a:gd name="connsiteY24" fmla="*/ 1130300 h 3125649"/>
              <a:gd name="connsiteX25" fmla="*/ 76200 w 2311722"/>
              <a:gd name="connsiteY25" fmla="*/ 1206500 h 3125649"/>
              <a:gd name="connsiteX26" fmla="*/ 38100 w 2311722"/>
              <a:gd name="connsiteY26" fmla="*/ 1295400 h 3125649"/>
              <a:gd name="connsiteX27" fmla="*/ 12700 w 2311722"/>
              <a:gd name="connsiteY27" fmla="*/ 1600200 h 3125649"/>
              <a:gd name="connsiteX28" fmla="*/ 0 w 2311722"/>
              <a:gd name="connsiteY28" fmla="*/ 1739900 h 3125649"/>
              <a:gd name="connsiteX29" fmla="*/ 12700 w 2311722"/>
              <a:gd name="connsiteY29" fmla="*/ 1981200 h 3125649"/>
              <a:gd name="connsiteX30" fmla="*/ 25400 w 2311722"/>
              <a:gd name="connsiteY30" fmla="*/ 2070100 h 3125649"/>
              <a:gd name="connsiteX31" fmla="*/ 38100 w 2311722"/>
              <a:gd name="connsiteY31" fmla="*/ 2197100 h 3125649"/>
              <a:gd name="connsiteX32" fmla="*/ 50800 w 2311722"/>
              <a:gd name="connsiteY32" fmla="*/ 2260600 h 3125649"/>
              <a:gd name="connsiteX33" fmla="*/ 88900 w 2311722"/>
              <a:gd name="connsiteY33" fmla="*/ 2476500 h 3125649"/>
              <a:gd name="connsiteX34" fmla="*/ 114300 w 2311722"/>
              <a:gd name="connsiteY34" fmla="*/ 2527300 h 3125649"/>
              <a:gd name="connsiteX35" fmla="*/ 152400 w 2311722"/>
              <a:gd name="connsiteY35" fmla="*/ 2971800 h 3125649"/>
              <a:gd name="connsiteX36" fmla="*/ 177800 w 2311722"/>
              <a:gd name="connsiteY36" fmla="*/ 3009900 h 3125649"/>
              <a:gd name="connsiteX37" fmla="*/ 215900 w 2311722"/>
              <a:gd name="connsiteY37" fmla="*/ 3086100 h 3125649"/>
              <a:gd name="connsiteX38" fmla="*/ 266700 w 2311722"/>
              <a:gd name="connsiteY38" fmla="*/ 3098800 h 3125649"/>
              <a:gd name="connsiteX39" fmla="*/ 304800 w 2311722"/>
              <a:gd name="connsiteY39" fmla="*/ 3124200 h 3125649"/>
              <a:gd name="connsiteX40" fmla="*/ 508000 w 2311722"/>
              <a:gd name="connsiteY40" fmla="*/ 3098800 h 3125649"/>
              <a:gd name="connsiteX41" fmla="*/ 609600 w 2311722"/>
              <a:gd name="connsiteY41" fmla="*/ 3048000 h 3125649"/>
              <a:gd name="connsiteX42" fmla="*/ 647700 w 2311722"/>
              <a:gd name="connsiteY42" fmla="*/ 3022600 h 3125649"/>
              <a:gd name="connsiteX43" fmla="*/ 749300 w 2311722"/>
              <a:gd name="connsiteY43" fmla="*/ 2946400 h 3125649"/>
              <a:gd name="connsiteX44" fmla="*/ 787400 w 2311722"/>
              <a:gd name="connsiteY44" fmla="*/ 2921000 h 3125649"/>
              <a:gd name="connsiteX45" fmla="*/ 825500 w 2311722"/>
              <a:gd name="connsiteY45" fmla="*/ 2908300 h 3125649"/>
              <a:gd name="connsiteX46" fmla="*/ 914400 w 2311722"/>
              <a:gd name="connsiteY46" fmla="*/ 2844800 h 3125649"/>
              <a:gd name="connsiteX47" fmla="*/ 952500 w 2311722"/>
              <a:gd name="connsiteY47" fmla="*/ 2806700 h 3125649"/>
              <a:gd name="connsiteX48" fmla="*/ 1016000 w 2311722"/>
              <a:gd name="connsiteY48" fmla="*/ 2768600 h 3125649"/>
              <a:gd name="connsiteX49" fmla="*/ 1092200 w 2311722"/>
              <a:gd name="connsiteY49" fmla="*/ 2717800 h 3125649"/>
              <a:gd name="connsiteX50" fmla="*/ 1193800 w 2311722"/>
              <a:gd name="connsiteY50" fmla="*/ 2667000 h 3125649"/>
              <a:gd name="connsiteX51" fmla="*/ 1295400 w 2311722"/>
              <a:gd name="connsiteY51" fmla="*/ 2578100 h 3125649"/>
              <a:gd name="connsiteX52" fmla="*/ 1333500 w 2311722"/>
              <a:gd name="connsiteY52" fmla="*/ 2552700 h 3125649"/>
              <a:gd name="connsiteX53" fmla="*/ 1447800 w 2311722"/>
              <a:gd name="connsiteY53" fmla="*/ 2463800 h 3125649"/>
              <a:gd name="connsiteX54" fmla="*/ 1511300 w 2311722"/>
              <a:gd name="connsiteY54" fmla="*/ 2438400 h 3125649"/>
              <a:gd name="connsiteX55" fmla="*/ 1587500 w 2311722"/>
              <a:gd name="connsiteY55" fmla="*/ 2400300 h 3125649"/>
              <a:gd name="connsiteX56" fmla="*/ 1663700 w 2311722"/>
              <a:gd name="connsiteY56" fmla="*/ 2387600 h 3125649"/>
              <a:gd name="connsiteX57" fmla="*/ 1714500 w 2311722"/>
              <a:gd name="connsiteY57" fmla="*/ 2374900 h 3125649"/>
              <a:gd name="connsiteX58" fmla="*/ 1790700 w 2311722"/>
              <a:gd name="connsiteY58" fmla="*/ 2349500 h 3125649"/>
              <a:gd name="connsiteX59" fmla="*/ 1828800 w 2311722"/>
              <a:gd name="connsiteY59" fmla="*/ 2336800 h 3125649"/>
              <a:gd name="connsiteX60" fmla="*/ 1930400 w 2311722"/>
              <a:gd name="connsiteY60" fmla="*/ 2324100 h 3125649"/>
              <a:gd name="connsiteX61" fmla="*/ 2019300 w 2311722"/>
              <a:gd name="connsiteY61" fmla="*/ 2247900 h 3125649"/>
              <a:gd name="connsiteX62" fmla="*/ 2032000 w 2311722"/>
              <a:gd name="connsiteY62" fmla="*/ 2209800 h 3125649"/>
              <a:gd name="connsiteX63" fmla="*/ 2095500 w 2311722"/>
              <a:gd name="connsiteY63" fmla="*/ 2171700 h 3125649"/>
              <a:gd name="connsiteX64" fmla="*/ 2171700 w 2311722"/>
              <a:gd name="connsiteY64" fmla="*/ 2120900 h 3125649"/>
              <a:gd name="connsiteX65" fmla="*/ 2260600 w 2311722"/>
              <a:gd name="connsiteY65" fmla="*/ 2057400 h 3125649"/>
              <a:gd name="connsiteX66" fmla="*/ 2311400 w 2311722"/>
              <a:gd name="connsiteY66" fmla="*/ 2032000 h 3125649"/>
              <a:gd name="connsiteX67" fmla="*/ 2235200 w 2311722"/>
              <a:gd name="connsiteY67" fmla="*/ 152400 h 3125649"/>
              <a:gd name="connsiteX0" fmla="*/ 2235200 w 2262747"/>
              <a:gd name="connsiteY0" fmla="*/ 152400 h 3125649"/>
              <a:gd name="connsiteX1" fmla="*/ 2235200 w 2262747"/>
              <a:gd name="connsiteY1" fmla="*/ 152400 h 3125649"/>
              <a:gd name="connsiteX2" fmla="*/ 1778000 w 2262747"/>
              <a:gd name="connsiteY2" fmla="*/ 63500 h 3125649"/>
              <a:gd name="connsiteX3" fmla="*/ 1612900 w 2262747"/>
              <a:gd name="connsiteY3" fmla="*/ 50800 h 3125649"/>
              <a:gd name="connsiteX4" fmla="*/ 1409700 w 2262747"/>
              <a:gd name="connsiteY4" fmla="*/ 12700 h 3125649"/>
              <a:gd name="connsiteX5" fmla="*/ 1257300 w 2262747"/>
              <a:gd name="connsiteY5" fmla="*/ 0 h 3125649"/>
              <a:gd name="connsiteX6" fmla="*/ 1028700 w 2262747"/>
              <a:gd name="connsiteY6" fmla="*/ 25400 h 3125649"/>
              <a:gd name="connsiteX7" fmla="*/ 990600 w 2262747"/>
              <a:gd name="connsiteY7" fmla="*/ 50800 h 3125649"/>
              <a:gd name="connsiteX8" fmla="*/ 939800 w 2262747"/>
              <a:gd name="connsiteY8" fmla="*/ 63500 h 3125649"/>
              <a:gd name="connsiteX9" fmla="*/ 812800 w 2262747"/>
              <a:gd name="connsiteY9" fmla="*/ 127000 h 3125649"/>
              <a:gd name="connsiteX10" fmla="*/ 749300 w 2262747"/>
              <a:gd name="connsiteY10" fmla="*/ 165100 h 3125649"/>
              <a:gd name="connsiteX11" fmla="*/ 711200 w 2262747"/>
              <a:gd name="connsiteY11" fmla="*/ 190500 h 3125649"/>
              <a:gd name="connsiteX12" fmla="*/ 584200 w 2262747"/>
              <a:gd name="connsiteY12" fmla="*/ 266700 h 3125649"/>
              <a:gd name="connsiteX13" fmla="*/ 508000 w 2262747"/>
              <a:gd name="connsiteY13" fmla="*/ 317500 h 3125649"/>
              <a:gd name="connsiteX14" fmla="*/ 431800 w 2262747"/>
              <a:gd name="connsiteY14" fmla="*/ 393700 h 3125649"/>
              <a:gd name="connsiteX15" fmla="*/ 368300 w 2262747"/>
              <a:gd name="connsiteY15" fmla="*/ 482600 h 3125649"/>
              <a:gd name="connsiteX16" fmla="*/ 330200 w 2262747"/>
              <a:gd name="connsiteY16" fmla="*/ 558800 h 3125649"/>
              <a:gd name="connsiteX17" fmla="*/ 304800 w 2262747"/>
              <a:gd name="connsiteY17" fmla="*/ 635000 h 3125649"/>
              <a:gd name="connsiteX18" fmla="*/ 266700 w 2262747"/>
              <a:gd name="connsiteY18" fmla="*/ 698500 h 3125649"/>
              <a:gd name="connsiteX19" fmla="*/ 254000 w 2262747"/>
              <a:gd name="connsiteY19" fmla="*/ 736600 h 3125649"/>
              <a:gd name="connsiteX20" fmla="*/ 228600 w 2262747"/>
              <a:gd name="connsiteY20" fmla="*/ 787400 h 3125649"/>
              <a:gd name="connsiteX21" fmla="*/ 190500 w 2262747"/>
              <a:gd name="connsiteY21" fmla="*/ 927100 h 3125649"/>
              <a:gd name="connsiteX22" fmla="*/ 177800 w 2262747"/>
              <a:gd name="connsiteY22" fmla="*/ 977900 h 3125649"/>
              <a:gd name="connsiteX23" fmla="*/ 139700 w 2262747"/>
              <a:gd name="connsiteY23" fmla="*/ 1079500 h 3125649"/>
              <a:gd name="connsiteX24" fmla="*/ 127000 w 2262747"/>
              <a:gd name="connsiteY24" fmla="*/ 1130300 h 3125649"/>
              <a:gd name="connsiteX25" fmla="*/ 76200 w 2262747"/>
              <a:gd name="connsiteY25" fmla="*/ 1206500 h 3125649"/>
              <a:gd name="connsiteX26" fmla="*/ 38100 w 2262747"/>
              <a:gd name="connsiteY26" fmla="*/ 1295400 h 3125649"/>
              <a:gd name="connsiteX27" fmla="*/ 12700 w 2262747"/>
              <a:gd name="connsiteY27" fmla="*/ 1600200 h 3125649"/>
              <a:gd name="connsiteX28" fmla="*/ 0 w 2262747"/>
              <a:gd name="connsiteY28" fmla="*/ 1739900 h 3125649"/>
              <a:gd name="connsiteX29" fmla="*/ 12700 w 2262747"/>
              <a:gd name="connsiteY29" fmla="*/ 1981200 h 3125649"/>
              <a:gd name="connsiteX30" fmla="*/ 25400 w 2262747"/>
              <a:gd name="connsiteY30" fmla="*/ 2070100 h 3125649"/>
              <a:gd name="connsiteX31" fmla="*/ 38100 w 2262747"/>
              <a:gd name="connsiteY31" fmla="*/ 2197100 h 3125649"/>
              <a:gd name="connsiteX32" fmla="*/ 50800 w 2262747"/>
              <a:gd name="connsiteY32" fmla="*/ 2260600 h 3125649"/>
              <a:gd name="connsiteX33" fmla="*/ 88900 w 2262747"/>
              <a:gd name="connsiteY33" fmla="*/ 2476500 h 3125649"/>
              <a:gd name="connsiteX34" fmla="*/ 114300 w 2262747"/>
              <a:gd name="connsiteY34" fmla="*/ 2527300 h 3125649"/>
              <a:gd name="connsiteX35" fmla="*/ 152400 w 2262747"/>
              <a:gd name="connsiteY35" fmla="*/ 2971800 h 3125649"/>
              <a:gd name="connsiteX36" fmla="*/ 177800 w 2262747"/>
              <a:gd name="connsiteY36" fmla="*/ 3009900 h 3125649"/>
              <a:gd name="connsiteX37" fmla="*/ 215900 w 2262747"/>
              <a:gd name="connsiteY37" fmla="*/ 3086100 h 3125649"/>
              <a:gd name="connsiteX38" fmla="*/ 266700 w 2262747"/>
              <a:gd name="connsiteY38" fmla="*/ 3098800 h 3125649"/>
              <a:gd name="connsiteX39" fmla="*/ 304800 w 2262747"/>
              <a:gd name="connsiteY39" fmla="*/ 3124200 h 3125649"/>
              <a:gd name="connsiteX40" fmla="*/ 508000 w 2262747"/>
              <a:gd name="connsiteY40" fmla="*/ 3098800 h 3125649"/>
              <a:gd name="connsiteX41" fmla="*/ 609600 w 2262747"/>
              <a:gd name="connsiteY41" fmla="*/ 3048000 h 3125649"/>
              <a:gd name="connsiteX42" fmla="*/ 647700 w 2262747"/>
              <a:gd name="connsiteY42" fmla="*/ 3022600 h 3125649"/>
              <a:gd name="connsiteX43" fmla="*/ 749300 w 2262747"/>
              <a:gd name="connsiteY43" fmla="*/ 2946400 h 3125649"/>
              <a:gd name="connsiteX44" fmla="*/ 787400 w 2262747"/>
              <a:gd name="connsiteY44" fmla="*/ 2921000 h 3125649"/>
              <a:gd name="connsiteX45" fmla="*/ 825500 w 2262747"/>
              <a:gd name="connsiteY45" fmla="*/ 2908300 h 3125649"/>
              <a:gd name="connsiteX46" fmla="*/ 914400 w 2262747"/>
              <a:gd name="connsiteY46" fmla="*/ 2844800 h 3125649"/>
              <a:gd name="connsiteX47" fmla="*/ 952500 w 2262747"/>
              <a:gd name="connsiteY47" fmla="*/ 2806700 h 3125649"/>
              <a:gd name="connsiteX48" fmla="*/ 1016000 w 2262747"/>
              <a:gd name="connsiteY48" fmla="*/ 2768600 h 3125649"/>
              <a:gd name="connsiteX49" fmla="*/ 1092200 w 2262747"/>
              <a:gd name="connsiteY49" fmla="*/ 2717800 h 3125649"/>
              <a:gd name="connsiteX50" fmla="*/ 1193800 w 2262747"/>
              <a:gd name="connsiteY50" fmla="*/ 2667000 h 3125649"/>
              <a:gd name="connsiteX51" fmla="*/ 1295400 w 2262747"/>
              <a:gd name="connsiteY51" fmla="*/ 2578100 h 3125649"/>
              <a:gd name="connsiteX52" fmla="*/ 1333500 w 2262747"/>
              <a:gd name="connsiteY52" fmla="*/ 2552700 h 3125649"/>
              <a:gd name="connsiteX53" fmla="*/ 1447800 w 2262747"/>
              <a:gd name="connsiteY53" fmla="*/ 2463800 h 3125649"/>
              <a:gd name="connsiteX54" fmla="*/ 1511300 w 2262747"/>
              <a:gd name="connsiteY54" fmla="*/ 2438400 h 3125649"/>
              <a:gd name="connsiteX55" fmla="*/ 1587500 w 2262747"/>
              <a:gd name="connsiteY55" fmla="*/ 2400300 h 3125649"/>
              <a:gd name="connsiteX56" fmla="*/ 1663700 w 2262747"/>
              <a:gd name="connsiteY56" fmla="*/ 2387600 h 3125649"/>
              <a:gd name="connsiteX57" fmla="*/ 1714500 w 2262747"/>
              <a:gd name="connsiteY57" fmla="*/ 2374900 h 3125649"/>
              <a:gd name="connsiteX58" fmla="*/ 1790700 w 2262747"/>
              <a:gd name="connsiteY58" fmla="*/ 2349500 h 3125649"/>
              <a:gd name="connsiteX59" fmla="*/ 1828800 w 2262747"/>
              <a:gd name="connsiteY59" fmla="*/ 2336800 h 3125649"/>
              <a:gd name="connsiteX60" fmla="*/ 1930400 w 2262747"/>
              <a:gd name="connsiteY60" fmla="*/ 2324100 h 3125649"/>
              <a:gd name="connsiteX61" fmla="*/ 2019300 w 2262747"/>
              <a:gd name="connsiteY61" fmla="*/ 2247900 h 3125649"/>
              <a:gd name="connsiteX62" fmla="*/ 2032000 w 2262747"/>
              <a:gd name="connsiteY62" fmla="*/ 2209800 h 3125649"/>
              <a:gd name="connsiteX63" fmla="*/ 2095500 w 2262747"/>
              <a:gd name="connsiteY63" fmla="*/ 2171700 h 3125649"/>
              <a:gd name="connsiteX64" fmla="*/ 2171700 w 2262747"/>
              <a:gd name="connsiteY64" fmla="*/ 2120900 h 3125649"/>
              <a:gd name="connsiteX65" fmla="*/ 2260600 w 2262747"/>
              <a:gd name="connsiteY65" fmla="*/ 2057400 h 3125649"/>
              <a:gd name="connsiteX66" fmla="*/ 2235200 w 2262747"/>
              <a:gd name="connsiteY66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032000 w 2235200"/>
              <a:gd name="connsiteY62" fmla="*/ 2209800 h 3125649"/>
              <a:gd name="connsiteX63" fmla="*/ 2095500 w 2235200"/>
              <a:gd name="connsiteY63" fmla="*/ 2171700 h 3125649"/>
              <a:gd name="connsiteX64" fmla="*/ 2171700 w 2235200"/>
              <a:gd name="connsiteY64" fmla="*/ 2120900 h 3125649"/>
              <a:gd name="connsiteX65" fmla="*/ 2235200 w 2235200"/>
              <a:gd name="connsiteY65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032000 w 2235200"/>
              <a:gd name="connsiteY62" fmla="*/ 2209800 h 3125649"/>
              <a:gd name="connsiteX63" fmla="*/ 2095500 w 2235200"/>
              <a:gd name="connsiteY63" fmla="*/ 2171700 h 3125649"/>
              <a:gd name="connsiteX64" fmla="*/ 2235200 w 2235200"/>
              <a:gd name="connsiteY64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032000 w 2235200"/>
              <a:gd name="connsiteY62" fmla="*/ 2209800 h 3125649"/>
              <a:gd name="connsiteX63" fmla="*/ 2235200 w 2235200"/>
              <a:gd name="connsiteY63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235200 w 2235200"/>
              <a:gd name="connsiteY62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1996506 w 2235200"/>
              <a:gd name="connsiteY61" fmla="*/ 2310108 h 3125649"/>
              <a:gd name="connsiteX62" fmla="*/ 2019300 w 2235200"/>
              <a:gd name="connsiteY62" fmla="*/ 2247900 h 3125649"/>
              <a:gd name="connsiteX63" fmla="*/ 2235200 w 2235200"/>
              <a:gd name="connsiteY63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235200 w 2235200"/>
              <a:gd name="connsiteY62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235200 w 2235200"/>
              <a:gd name="connsiteY61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2235200 w 2235200"/>
              <a:gd name="connsiteY60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2235200 w 2235200"/>
              <a:gd name="connsiteY59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2235200 w 2235200"/>
              <a:gd name="connsiteY58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2235200 w 2235200"/>
              <a:gd name="connsiteY57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2235200 w 2235200"/>
              <a:gd name="connsiteY56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2235200 w 2235200"/>
              <a:gd name="connsiteY55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2235200 w 2235200"/>
              <a:gd name="connsiteY54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2235200 w 2235200"/>
              <a:gd name="connsiteY53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2235200 w 2235200"/>
              <a:gd name="connsiteY52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2235200 w 2235200"/>
              <a:gd name="connsiteY51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2235200 w 2235200"/>
              <a:gd name="connsiteY50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2235200 w 2235200"/>
              <a:gd name="connsiteY49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2235200 w 2235200"/>
              <a:gd name="connsiteY48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2235200 w 2235200"/>
              <a:gd name="connsiteY47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2235200 w 2235200"/>
              <a:gd name="connsiteY46" fmla="*/ 152400 h 3125649"/>
              <a:gd name="connsiteX0" fmla="*/ 2235200 w 2235200"/>
              <a:gd name="connsiteY0" fmla="*/ 152400 h 3132785"/>
              <a:gd name="connsiteX1" fmla="*/ 2235200 w 2235200"/>
              <a:gd name="connsiteY1" fmla="*/ 152400 h 3132785"/>
              <a:gd name="connsiteX2" fmla="*/ 1778000 w 2235200"/>
              <a:gd name="connsiteY2" fmla="*/ 63500 h 3132785"/>
              <a:gd name="connsiteX3" fmla="*/ 1612900 w 2235200"/>
              <a:gd name="connsiteY3" fmla="*/ 50800 h 3132785"/>
              <a:gd name="connsiteX4" fmla="*/ 1409700 w 2235200"/>
              <a:gd name="connsiteY4" fmla="*/ 12700 h 3132785"/>
              <a:gd name="connsiteX5" fmla="*/ 1257300 w 2235200"/>
              <a:gd name="connsiteY5" fmla="*/ 0 h 3132785"/>
              <a:gd name="connsiteX6" fmla="*/ 1028700 w 2235200"/>
              <a:gd name="connsiteY6" fmla="*/ 25400 h 3132785"/>
              <a:gd name="connsiteX7" fmla="*/ 990600 w 2235200"/>
              <a:gd name="connsiteY7" fmla="*/ 50800 h 3132785"/>
              <a:gd name="connsiteX8" fmla="*/ 939800 w 2235200"/>
              <a:gd name="connsiteY8" fmla="*/ 63500 h 3132785"/>
              <a:gd name="connsiteX9" fmla="*/ 812800 w 2235200"/>
              <a:gd name="connsiteY9" fmla="*/ 127000 h 3132785"/>
              <a:gd name="connsiteX10" fmla="*/ 749300 w 2235200"/>
              <a:gd name="connsiteY10" fmla="*/ 165100 h 3132785"/>
              <a:gd name="connsiteX11" fmla="*/ 711200 w 2235200"/>
              <a:gd name="connsiteY11" fmla="*/ 190500 h 3132785"/>
              <a:gd name="connsiteX12" fmla="*/ 584200 w 2235200"/>
              <a:gd name="connsiteY12" fmla="*/ 266700 h 3132785"/>
              <a:gd name="connsiteX13" fmla="*/ 508000 w 2235200"/>
              <a:gd name="connsiteY13" fmla="*/ 317500 h 3132785"/>
              <a:gd name="connsiteX14" fmla="*/ 431800 w 2235200"/>
              <a:gd name="connsiteY14" fmla="*/ 393700 h 3132785"/>
              <a:gd name="connsiteX15" fmla="*/ 368300 w 2235200"/>
              <a:gd name="connsiteY15" fmla="*/ 482600 h 3132785"/>
              <a:gd name="connsiteX16" fmla="*/ 330200 w 2235200"/>
              <a:gd name="connsiteY16" fmla="*/ 558800 h 3132785"/>
              <a:gd name="connsiteX17" fmla="*/ 304800 w 2235200"/>
              <a:gd name="connsiteY17" fmla="*/ 635000 h 3132785"/>
              <a:gd name="connsiteX18" fmla="*/ 266700 w 2235200"/>
              <a:gd name="connsiteY18" fmla="*/ 698500 h 3132785"/>
              <a:gd name="connsiteX19" fmla="*/ 254000 w 2235200"/>
              <a:gd name="connsiteY19" fmla="*/ 736600 h 3132785"/>
              <a:gd name="connsiteX20" fmla="*/ 228600 w 2235200"/>
              <a:gd name="connsiteY20" fmla="*/ 787400 h 3132785"/>
              <a:gd name="connsiteX21" fmla="*/ 190500 w 2235200"/>
              <a:gd name="connsiteY21" fmla="*/ 927100 h 3132785"/>
              <a:gd name="connsiteX22" fmla="*/ 177800 w 2235200"/>
              <a:gd name="connsiteY22" fmla="*/ 977900 h 3132785"/>
              <a:gd name="connsiteX23" fmla="*/ 139700 w 2235200"/>
              <a:gd name="connsiteY23" fmla="*/ 1079500 h 3132785"/>
              <a:gd name="connsiteX24" fmla="*/ 127000 w 2235200"/>
              <a:gd name="connsiteY24" fmla="*/ 1130300 h 3132785"/>
              <a:gd name="connsiteX25" fmla="*/ 76200 w 2235200"/>
              <a:gd name="connsiteY25" fmla="*/ 1206500 h 3132785"/>
              <a:gd name="connsiteX26" fmla="*/ 38100 w 2235200"/>
              <a:gd name="connsiteY26" fmla="*/ 1295400 h 3132785"/>
              <a:gd name="connsiteX27" fmla="*/ 12700 w 2235200"/>
              <a:gd name="connsiteY27" fmla="*/ 1600200 h 3132785"/>
              <a:gd name="connsiteX28" fmla="*/ 0 w 2235200"/>
              <a:gd name="connsiteY28" fmla="*/ 1739900 h 3132785"/>
              <a:gd name="connsiteX29" fmla="*/ 12700 w 2235200"/>
              <a:gd name="connsiteY29" fmla="*/ 1981200 h 3132785"/>
              <a:gd name="connsiteX30" fmla="*/ 25400 w 2235200"/>
              <a:gd name="connsiteY30" fmla="*/ 2070100 h 3132785"/>
              <a:gd name="connsiteX31" fmla="*/ 38100 w 2235200"/>
              <a:gd name="connsiteY31" fmla="*/ 2197100 h 3132785"/>
              <a:gd name="connsiteX32" fmla="*/ 50800 w 2235200"/>
              <a:gd name="connsiteY32" fmla="*/ 2260600 h 3132785"/>
              <a:gd name="connsiteX33" fmla="*/ 88900 w 2235200"/>
              <a:gd name="connsiteY33" fmla="*/ 2476500 h 3132785"/>
              <a:gd name="connsiteX34" fmla="*/ 114300 w 2235200"/>
              <a:gd name="connsiteY34" fmla="*/ 2527300 h 3132785"/>
              <a:gd name="connsiteX35" fmla="*/ 152400 w 2235200"/>
              <a:gd name="connsiteY35" fmla="*/ 2971800 h 3132785"/>
              <a:gd name="connsiteX36" fmla="*/ 177800 w 2235200"/>
              <a:gd name="connsiteY36" fmla="*/ 3009900 h 3132785"/>
              <a:gd name="connsiteX37" fmla="*/ 215900 w 2235200"/>
              <a:gd name="connsiteY37" fmla="*/ 3086100 h 3132785"/>
              <a:gd name="connsiteX38" fmla="*/ 266700 w 2235200"/>
              <a:gd name="connsiteY38" fmla="*/ 3098800 h 3132785"/>
              <a:gd name="connsiteX39" fmla="*/ 304800 w 2235200"/>
              <a:gd name="connsiteY39" fmla="*/ 3124200 h 3132785"/>
              <a:gd name="connsiteX40" fmla="*/ 508000 w 2235200"/>
              <a:gd name="connsiteY40" fmla="*/ 3098800 h 3132785"/>
              <a:gd name="connsiteX41" fmla="*/ 609600 w 2235200"/>
              <a:gd name="connsiteY41" fmla="*/ 3048000 h 3132785"/>
              <a:gd name="connsiteX42" fmla="*/ 647700 w 2235200"/>
              <a:gd name="connsiteY42" fmla="*/ 3022600 h 3132785"/>
              <a:gd name="connsiteX43" fmla="*/ 749300 w 2235200"/>
              <a:gd name="connsiteY43" fmla="*/ 2946400 h 3132785"/>
              <a:gd name="connsiteX44" fmla="*/ 787400 w 2235200"/>
              <a:gd name="connsiteY44" fmla="*/ 2921000 h 3132785"/>
              <a:gd name="connsiteX45" fmla="*/ 2235200 w 2235200"/>
              <a:gd name="connsiteY45" fmla="*/ 152400 h 3132785"/>
              <a:gd name="connsiteX0" fmla="*/ 2235200 w 2235200"/>
              <a:gd name="connsiteY0" fmla="*/ 152400 h 3174344"/>
              <a:gd name="connsiteX1" fmla="*/ 2235200 w 2235200"/>
              <a:gd name="connsiteY1" fmla="*/ 152400 h 3174344"/>
              <a:gd name="connsiteX2" fmla="*/ 1778000 w 2235200"/>
              <a:gd name="connsiteY2" fmla="*/ 63500 h 3174344"/>
              <a:gd name="connsiteX3" fmla="*/ 1612900 w 2235200"/>
              <a:gd name="connsiteY3" fmla="*/ 50800 h 3174344"/>
              <a:gd name="connsiteX4" fmla="*/ 1409700 w 2235200"/>
              <a:gd name="connsiteY4" fmla="*/ 12700 h 3174344"/>
              <a:gd name="connsiteX5" fmla="*/ 1257300 w 2235200"/>
              <a:gd name="connsiteY5" fmla="*/ 0 h 3174344"/>
              <a:gd name="connsiteX6" fmla="*/ 1028700 w 2235200"/>
              <a:gd name="connsiteY6" fmla="*/ 25400 h 3174344"/>
              <a:gd name="connsiteX7" fmla="*/ 990600 w 2235200"/>
              <a:gd name="connsiteY7" fmla="*/ 50800 h 3174344"/>
              <a:gd name="connsiteX8" fmla="*/ 939800 w 2235200"/>
              <a:gd name="connsiteY8" fmla="*/ 63500 h 3174344"/>
              <a:gd name="connsiteX9" fmla="*/ 812800 w 2235200"/>
              <a:gd name="connsiteY9" fmla="*/ 127000 h 3174344"/>
              <a:gd name="connsiteX10" fmla="*/ 749300 w 2235200"/>
              <a:gd name="connsiteY10" fmla="*/ 165100 h 3174344"/>
              <a:gd name="connsiteX11" fmla="*/ 711200 w 2235200"/>
              <a:gd name="connsiteY11" fmla="*/ 190500 h 3174344"/>
              <a:gd name="connsiteX12" fmla="*/ 584200 w 2235200"/>
              <a:gd name="connsiteY12" fmla="*/ 266700 h 3174344"/>
              <a:gd name="connsiteX13" fmla="*/ 508000 w 2235200"/>
              <a:gd name="connsiteY13" fmla="*/ 317500 h 3174344"/>
              <a:gd name="connsiteX14" fmla="*/ 431800 w 2235200"/>
              <a:gd name="connsiteY14" fmla="*/ 393700 h 3174344"/>
              <a:gd name="connsiteX15" fmla="*/ 368300 w 2235200"/>
              <a:gd name="connsiteY15" fmla="*/ 482600 h 3174344"/>
              <a:gd name="connsiteX16" fmla="*/ 330200 w 2235200"/>
              <a:gd name="connsiteY16" fmla="*/ 558800 h 3174344"/>
              <a:gd name="connsiteX17" fmla="*/ 304800 w 2235200"/>
              <a:gd name="connsiteY17" fmla="*/ 635000 h 3174344"/>
              <a:gd name="connsiteX18" fmla="*/ 266700 w 2235200"/>
              <a:gd name="connsiteY18" fmla="*/ 698500 h 3174344"/>
              <a:gd name="connsiteX19" fmla="*/ 254000 w 2235200"/>
              <a:gd name="connsiteY19" fmla="*/ 736600 h 3174344"/>
              <a:gd name="connsiteX20" fmla="*/ 228600 w 2235200"/>
              <a:gd name="connsiteY20" fmla="*/ 787400 h 3174344"/>
              <a:gd name="connsiteX21" fmla="*/ 190500 w 2235200"/>
              <a:gd name="connsiteY21" fmla="*/ 927100 h 3174344"/>
              <a:gd name="connsiteX22" fmla="*/ 177800 w 2235200"/>
              <a:gd name="connsiteY22" fmla="*/ 977900 h 3174344"/>
              <a:gd name="connsiteX23" fmla="*/ 139700 w 2235200"/>
              <a:gd name="connsiteY23" fmla="*/ 1079500 h 3174344"/>
              <a:gd name="connsiteX24" fmla="*/ 127000 w 2235200"/>
              <a:gd name="connsiteY24" fmla="*/ 1130300 h 3174344"/>
              <a:gd name="connsiteX25" fmla="*/ 76200 w 2235200"/>
              <a:gd name="connsiteY25" fmla="*/ 1206500 h 3174344"/>
              <a:gd name="connsiteX26" fmla="*/ 38100 w 2235200"/>
              <a:gd name="connsiteY26" fmla="*/ 1295400 h 3174344"/>
              <a:gd name="connsiteX27" fmla="*/ 12700 w 2235200"/>
              <a:gd name="connsiteY27" fmla="*/ 1600200 h 3174344"/>
              <a:gd name="connsiteX28" fmla="*/ 0 w 2235200"/>
              <a:gd name="connsiteY28" fmla="*/ 1739900 h 3174344"/>
              <a:gd name="connsiteX29" fmla="*/ 12700 w 2235200"/>
              <a:gd name="connsiteY29" fmla="*/ 1981200 h 3174344"/>
              <a:gd name="connsiteX30" fmla="*/ 25400 w 2235200"/>
              <a:gd name="connsiteY30" fmla="*/ 2070100 h 3174344"/>
              <a:gd name="connsiteX31" fmla="*/ 38100 w 2235200"/>
              <a:gd name="connsiteY31" fmla="*/ 2197100 h 3174344"/>
              <a:gd name="connsiteX32" fmla="*/ 50800 w 2235200"/>
              <a:gd name="connsiteY32" fmla="*/ 2260600 h 3174344"/>
              <a:gd name="connsiteX33" fmla="*/ 88900 w 2235200"/>
              <a:gd name="connsiteY33" fmla="*/ 2476500 h 3174344"/>
              <a:gd name="connsiteX34" fmla="*/ 114300 w 2235200"/>
              <a:gd name="connsiteY34" fmla="*/ 2527300 h 3174344"/>
              <a:gd name="connsiteX35" fmla="*/ 152400 w 2235200"/>
              <a:gd name="connsiteY35" fmla="*/ 2971800 h 3174344"/>
              <a:gd name="connsiteX36" fmla="*/ 177800 w 2235200"/>
              <a:gd name="connsiteY36" fmla="*/ 3009900 h 3174344"/>
              <a:gd name="connsiteX37" fmla="*/ 215900 w 2235200"/>
              <a:gd name="connsiteY37" fmla="*/ 3086100 h 3174344"/>
              <a:gd name="connsiteX38" fmla="*/ 266700 w 2235200"/>
              <a:gd name="connsiteY38" fmla="*/ 3098800 h 3174344"/>
              <a:gd name="connsiteX39" fmla="*/ 304800 w 2235200"/>
              <a:gd name="connsiteY39" fmla="*/ 3124200 h 3174344"/>
              <a:gd name="connsiteX40" fmla="*/ 508000 w 2235200"/>
              <a:gd name="connsiteY40" fmla="*/ 3098800 h 3174344"/>
              <a:gd name="connsiteX41" fmla="*/ 609600 w 2235200"/>
              <a:gd name="connsiteY41" fmla="*/ 3048000 h 3174344"/>
              <a:gd name="connsiteX42" fmla="*/ 647700 w 2235200"/>
              <a:gd name="connsiteY42" fmla="*/ 3022600 h 3174344"/>
              <a:gd name="connsiteX43" fmla="*/ 749300 w 2235200"/>
              <a:gd name="connsiteY43" fmla="*/ 2946400 h 3174344"/>
              <a:gd name="connsiteX44" fmla="*/ 2235200 w 2235200"/>
              <a:gd name="connsiteY44" fmla="*/ 152400 h 3174344"/>
              <a:gd name="connsiteX0" fmla="*/ 2235200 w 2235200"/>
              <a:gd name="connsiteY0" fmla="*/ 152400 h 3242627"/>
              <a:gd name="connsiteX1" fmla="*/ 2235200 w 2235200"/>
              <a:gd name="connsiteY1" fmla="*/ 152400 h 3242627"/>
              <a:gd name="connsiteX2" fmla="*/ 1778000 w 2235200"/>
              <a:gd name="connsiteY2" fmla="*/ 63500 h 3242627"/>
              <a:gd name="connsiteX3" fmla="*/ 1612900 w 2235200"/>
              <a:gd name="connsiteY3" fmla="*/ 50800 h 3242627"/>
              <a:gd name="connsiteX4" fmla="*/ 1409700 w 2235200"/>
              <a:gd name="connsiteY4" fmla="*/ 12700 h 3242627"/>
              <a:gd name="connsiteX5" fmla="*/ 1257300 w 2235200"/>
              <a:gd name="connsiteY5" fmla="*/ 0 h 3242627"/>
              <a:gd name="connsiteX6" fmla="*/ 1028700 w 2235200"/>
              <a:gd name="connsiteY6" fmla="*/ 25400 h 3242627"/>
              <a:gd name="connsiteX7" fmla="*/ 990600 w 2235200"/>
              <a:gd name="connsiteY7" fmla="*/ 50800 h 3242627"/>
              <a:gd name="connsiteX8" fmla="*/ 939800 w 2235200"/>
              <a:gd name="connsiteY8" fmla="*/ 63500 h 3242627"/>
              <a:gd name="connsiteX9" fmla="*/ 812800 w 2235200"/>
              <a:gd name="connsiteY9" fmla="*/ 127000 h 3242627"/>
              <a:gd name="connsiteX10" fmla="*/ 749300 w 2235200"/>
              <a:gd name="connsiteY10" fmla="*/ 165100 h 3242627"/>
              <a:gd name="connsiteX11" fmla="*/ 711200 w 2235200"/>
              <a:gd name="connsiteY11" fmla="*/ 190500 h 3242627"/>
              <a:gd name="connsiteX12" fmla="*/ 584200 w 2235200"/>
              <a:gd name="connsiteY12" fmla="*/ 266700 h 3242627"/>
              <a:gd name="connsiteX13" fmla="*/ 508000 w 2235200"/>
              <a:gd name="connsiteY13" fmla="*/ 317500 h 3242627"/>
              <a:gd name="connsiteX14" fmla="*/ 431800 w 2235200"/>
              <a:gd name="connsiteY14" fmla="*/ 393700 h 3242627"/>
              <a:gd name="connsiteX15" fmla="*/ 368300 w 2235200"/>
              <a:gd name="connsiteY15" fmla="*/ 482600 h 3242627"/>
              <a:gd name="connsiteX16" fmla="*/ 330200 w 2235200"/>
              <a:gd name="connsiteY16" fmla="*/ 558800 h 3242627"/>
              <a:gd name="connsiteX17" fmla="*/ 304800 w 2235200"/>
              <a:gd name="connsiteY17" fmla="*/ 635000 h 3242627"/>
              <a:gd name="connsiteX18" fmla="*/ 266700 w 2235200"/>
              <a:gd name="connsiteY18" fmla="*/ 698500 h 3242627"/>
              <a:gd name="connsiteX19" fmla="*/ 254000 w 2235200"/>
              <a:gd name="connsiteY19" fmla="*/ 736600 h 3242627"/>
              <a:gd name="connsiteX20" fmla="*/ 228600 w 2235200"/>
              <a:gd name="connsiteY20" fmla="*/ 787400 h 3242627"/>
              <a:gd name="connsiteX21" fmla="*/ 190500 w 2235200"/>
              <a:gd name="connsiteY21" fmla="*/ 927100 h 3242627"/>
              <a:gd name="connsiteX22" fmla="*/ 177800 w 2235200"/>
              <a:gd name="connsiteY22" fmla="*/ 977900 h 3242627"/>
              <a:gd name="connsiteX23" fmla="*/ 139700 w 2235200"/>
              <a:gd name="connsiteY23" fmla="*/ 1079500 h 3242627"/>
              <a:gd name="connsiteX24" fmla="*/ 127000 w 2235200"/>
              <a:gd name="connsiteY24" fmla="*/ 1130300 h 3242627"/>
              <a:gd name="connsiteX25" fmla="*/ 76200 w 2235200"/>
              <a:gd name="connsiteY25" fmla="*/ 1206500 h 3242627"/>
              <a:gd name="connsiteX26" fmla="*/ 38100 w 2235200"/>
              <a:gd name="connsiteY26" fmla="*/ 1295400 h 3242627"/>
              <a:gd name="connsiteX27" fmla="*/ 12700 w 2235200"/>
              <a:gd name="connsiteY27" fmla="*/ 1600200 h 3242627"/>
              <a:gd name="connsiteX28" fmla="*/ 0 w 2235200"/>
              <a:gd name="connsiteY28" fmla="*/ 1739900 h 3242627"/>
              <a:gd name="connsiteX29" fmla="*/ 12700 w 2235200"/>
              <a:gd name="connsiteY29" fmla="*/ 1981200 h 3242627"/>
              <a:gd name="connsiteX30" fmla="*/ 25400 w 2235200"/>
              <a:gd name="connsiteY30" fmla="*/ 2070100 h 3242627"/>
              <a:gd name="connsiteX31" fmla="*/ 38100 w 2235200"/>
              <a:gd name="connsiteY31" fmla="*/ 2197100 h 3242627"/>
              <a:gd name="connsiteX32" fmla="*/ 50800 w 2235200"/>
              <a:gd name="connsiteY32" fmla="*/ 2260600 h 3242627"/>
              <a:gd name="connsiteX33" fmla="*/ 88900 w 2235200"/>
              <a:gd name="connsiteY33" fmla="*/ 2476500 h 3242627"/>
              <a:gd name="connsiteX34" fmla="*/ 114300 w 2235200"/>
              <a:gd name="connsiteY34" fmla="*/ 2527300 h 3242627"/>
              <a:gd name="connsiteX35" fmla="*/ 152400 w 2235200"/>
              <a:gd name="connsiteY35" fmla="*/ 2971800 h 3242627"/>
              <a:gd name="connsiteX36" fmla="*/ 177800 w 2235200"/>
              <a:gd name="connsiteY36" fmla="*/ 3009900 h 3242627"/>
              <a:gd name="connsiteX37" fmla="*/ 215900 w 2235200"/>
              <a:gd name="connsiteY37" fmla="*/ 3086100 h 3242627"/>
              <a:gd name="connsiteX38" fmla="*/ 266700 w 2235200"/>
              <a:gd name="connsiteY38" fmla="*/ 3098800 h 3242627"/>
              <a:gd name="connsiteX39" fmla="*/ 304800 w 2235200"/>
              <a:gd name="connsiteY39" fmla="*/ 3124200 h 3242627"/>
              <a:gd name="connsiteX40" fmla="*/ 508000 w 2235200"/>
              <a:gd name="connsiteY40" fmla="*/ 3098800 h 3242627"/>
              <a:gd name="connsiteX41" fmla="*/ 609600 w 2235200"/>
              <a:gd name="connsiteY41" fmla="*/ 3048000 h 3242627"/>
              <a:gd name="connsiteX42" fmla="*/ 647700 w 2235200"/>
              <a:gd name="connsiteY42" fmla="*/ 3022600 h 3242627"/>
              <a:gd name="connsiteX43" fmla="*/ 2235200 w 2235200"/>
              <a:gd name="connsiteY43" fmla="*/ 152400 h 3242627"/>
              <a:gd name="connsiteX0" fmla="*/ 2235200 w 2235200"/>
              <a:gd name="connsiteY0" fmla="*/ 152400 h 3263368"/>
              <a:gd name="connsiteX1" fmla="*/ 2235200 w 2235200"/>
              <a:gd name="connsiteY1" fmla="*/ 152400 h 3263368"/>
              <a:gd name="connsiteX2" fmla="*/ 1778000 w 2235200"/>
              <a:gd name="connsiteY2" fmla="*/ 63500 h 3263368"/>
              <a:gd name="connsiteX3" fmla="*/ 1612900 w 2235200"/>
              <a:gd name="connsiteY3" fmla="*/ 50800 h 3263368"/>
              <a:gd name="connsiteX4" fmla="*/ 1409700 w 2235200"/>
              <a:gd name="connsiteY4" fmla="*/ 12700 h 3263368"/>
              <a:gd name="connsiteX5" fmla="*/ 1257300 w 2235200"/>
              <a:gd name="connsiteY5" fmla="*/ 0 h 3263368"/>
              <a:gd name="connsiteX6" fmla="*/ 1028700 w 2235200"/>
              <a:gd name="connsiteY6" fmla="*/ 25400 h 3263368"/>
              <a:gd name="connsiteX7" fmla="*/ 990600 w 2235200"/>
              <a:gd name="connsiteY7" fmla="*/ 50800 h 3263368"/>
              <a:gd name="connsiteX8" fmla="*/ 939800 w 2235200"/>
              <a:gd name="connsiteY8" fmla="*/ 63500 h 3263368"/>
              <a:gd name="connsiteX9" fmla="*/ 812800 w 2235200"/>
              <a:gd name="connsiteY9" fmla="*/ 127000 h 3263368"/>
              <a:gd name="connsiteX10" fmla="*/ 749300 w 2235200"/>
              <a:gd name="connsiteY10" fmla="*/ 165100 h 3263368"/>
              <a:gd name="connsiteX11" fmla="*/ 711200 w 2235200"/>
              <a:gd name="connsiteY11" fmla="*/ 190500 h 3263368"/>
              <a:gd name="connsiteX12" fmla="*/ 584200 w 2235200"/>
              <a:gd name="connsiteY12" fmla="*/ 266700 h 3263368"/>
              <a:gd name="connsiteX13" fmla="*/ 508000 w 2235200"/>
              <a:gd name="connsiteY13" fmla="*/ 317500 h 3263368"/>
              <a:gd name="connsiteX14" fmla="*/ 431800 w 2235200"/>
              <a:gd name="connsiteY14" fmla="*/ 393700 h 3263368"/>
              <a:gd name="connsiteX15" fmla="*/ 368300 w 2235200"/>
              <a:gd name="connsiteY15" fmla="*/ 482600 h 3263368"/>
              <a:gd name="connsiteX16" fmla="*/ 330200 w 2235200"/>
              <a:gd name="connsiteY16" fmla="*/ 558800 h 3263368"/>
              <a:gd name="connsiteX17" fmla="*/ 304800 w 2235200"/>
              <a:gd name="connsiteY17" fmla="*/ 635000 h 3263368"/>
              <a:gd name="connsiteX18" fmla="*/ 266700 w 2235200"/>
              <a:gd name="connsiteY18" fmla="*/ 698500 h 3263368"/>
              <a:gd name="connsiteX19" fmla="*/ 254000 w 2235200"/>
              <a:gd name="connsiteY19" fmla="*/ 736600 h 3263368"/>
              <a:gd name="connsiteX20" fmla="*/ 228600 w 2235200"/>
              <a:gd name="connsiteY20" fmla="*/ 787400 h 3263368"/>
              <a:gd name="connsiteX21" fmla="*/ 190500 w 2235200"/>
              <a:gd name="connsiteY21" fmla="*/ 927100 h 3263368"/>
              <a:gd name="connsiteX22" fmla="*/ 177800 w 2235200"/>
              <a:gd name="connsiteY22" fmla="*/ 977900 h 3263368"/>
              <a:gd name="connsiteX23" fmla="*/ 139700 w 2235200"/>
              <a:gd name="connsiteY23" fmla="*/ 1079500 h 3263368"/>
              <a:gd name="connsiteX24" fmla="*/ 127000 w 2235200"/>
              <a:gd name="connsiteY24" fmla="*/ 1130300 h 3263368"/>
              <a:gd name="connsiteX25" fmla="*/ 76200 w 2235200"/>
              <a:gd name="connsiteY25" fmla="*/ 1206500 h 3263368"/>
              <a:gd name="connsiteX26" fmla="*/ 38100 w 2235200"/>
              <a:gd name="connsiteY26" fmla="*/ 1295400 h 3263368"/>
              <a:gd name="connsiteX27" fmla="*/ 12700 w 2235200"/>
              <a:gd name="connsiteY27" fmla="*/ 1600200 h 3263368"/>
              <a:gd name="connsiteX28" fmla="*/ 0 w 2235200"/>
              <a:gd name="connsiteY28" fmla="*/ 1739900 h 3263368"/>
              <a:gd name="connsiteX29" fmla="*/ 12700 w 2235200"/>
              <a:gd name="connsiteY29" fmla="*/ 1981200 h 3263368"/>
              <a:gd name="connsiteX30" fmla="*/ 25400 w 2235200"/>
              <a:gd name="connsiteY30" fmla="*/ 2070100 h 3263368"/>
              <a:gd name="connsiteX31" fmla="*/ 38100 w 2235200"/>
              <a:gd name="connsiteY31" fmla="*/ 2197100 h 3263368"/>
              <a:gd name="connsiteX32" fmla="*/ 50800 w 2235200"/>
              <a:gd name="connsiteY32" fmla="*/ 2260600 h 3263368"/>
              <a:gd name="connsiteX33" fmla="*/ 88900 w 2235200"/>
              <a:gd name="connsiteY33" fmla="*/ 2476500 h 3263368"/>
              <a:gd name="connsiteX34" fmla="*/ 114300 w 2235200"/>
              <a:gd name="connsiteY34" fmla="*/ 2527300 h 3263368"/>
              <a:gd name="connsiteX35" fmla="*/ 152400 w 2235200"/>
              <a:gd name="connsiteY35" fmla="*/ 2971800 h 3263368"/>
              <a:gd name="connsiteX36" fmla="*/ 177800 w 2235200"/>
              <a:gd name="connsiteY36" fmla="*/ 3009900 h 3263368"/>
              <a:gd name="connsiteX37" fmla="*/ 215900 w 2235200"/>
              <a:gd name="connsiteY37" fmla="*/ 3086100 h 3263368"/>
              <a:gd name="connsiteX38" fmla="*/ 266700 w 2235200"/>
              <a:gd name="connsiteY38" fmla="*/ 3098800 h 3263368"/>
              <a:gd name="connsiteX39" fmla="*/ 304800 w 2235200"/>
              <a:gd name="connsiteY39" fmla="*/ 3124200 h 3263368"/>
              <a:gd name="connsiteX40" fmla="*/ 508000 w 2235200"/>
              <a:gd name="connsiteY40" fmla="*/ 3098800 h 3263368"/>
              <a:gd name="connsiteX41" fmla="*/ 609600 w 2235200"/>
              <a:gd name="connsiteY41" fmla="*/ 3048000 h 3263368"/>
              <a:gd name="connsiteX42" fmla="*/ 2235200 w 2235200"/>
              <a:gd name="connsiteY42" fmla="*/ 152400 h 3263368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2235200 w 2235200"/>
              <a:gd name="connsiteY41" fmla="*/ 152400 h 3125649"/>
              <a:gd name="connsiteX0" fmla="*/ 2235200 w 2235200"/>
              <a:gd name="connsiteY0" fmla="*/ 152400 h 3337855"/>
              <a:gd name="connsiteX1" fmla="*/ 2235200 w 2235200"/>
              <a:gd name="connsiteY1" fmla="*/ 152400 h 3337855"/>
              <a:gd name="connsiteX2" fmla="*/ 1778000 w 2235200"/>
              <a:gd name="connsiteY2" fmla="*/ 63500 h 3337855"/>
              <a:gd name="connsiteX3" fmla="*/ 1612900 w 2235200"/>
              <a:gd name="connsiteY3" fmla="*/ 50800 h 3337855"/>
              <a:gd name="connsiteX4" fmla="*/ 1409700 w 2235200"/>
              <a:gd name="connsiteY4" fmla="*/ 12700 h 3337855"/>
              <a:gd name="connsiteX5" fmla="*/ 1257300 w 2235200"/>
              <a:gd name="connsiteY5" fmla="*/ 0 h 3337855"/>
              <a:gd name="connsiteX6" fmla="*/ 1028700 w 2235200"/>
              <a:gd name="connsiteY6" fmla="*/ 25400 h 3337855"/>
              <a:gd name="connsiteX7" fmla="*/ 990600 w 2235200"/>
              <a:gd name="connsiteY7" fmla="*/ 50800 h 3337855"/>
              <a:gd name="connsiteX8" fmla="*/ 939800 w 2235200"/>
              <a:gd name="connsiteY8" fmla="*/ 63500 h 3337855"/>
              <a:gd name="connsiteX9" fmla="*/ 812800 w 2235200"/>
              <a:gd name="connsiteY9" fmla="*/ 127000 h 3337855"/>
              <a:gd name="connsiteX10" fmla="*/ 749300 w 2235200"/>
              <a:gd name="connsiteY10" fmla="*/ 165100 h 3337855"/>
              <a:gd name="connsiteX11" fmla="*/ 711200 w 2235200"/>
              <a:gd name="connsiteY11" fmla="*/ 190500 h 3337855"/>
              <a:gd name="connsiteX12" fmla="*/ 584200 w 2235200"/>
              <a:gd name="connsiteY12" fmla="*/ 266700 h 3337855"/>
              <a:gd name="connsiteX13" fmla="*/ 508000 w 2235200"/>
              <a:gd name="connsiteY13" fmla="*/ 317500 h 3337855"/>
              <a:gd name="connsiteX14" fmla="*/ 431800 w 2235200"/>
              <a:gd name="connsiteY14" fmla="*/ 393700 h 3337855"/>
              <a:gd name="connsiteX15" fmla="*/ 368300 w 2235200"/>
              <a:gd name="connsiteY15" fmla="*/ 482600 h 3337855"/>
              <a:gd name="connsiteX16" fmla="*/ 330200 w 2235200"/>
              <a:gd name="connsiteY16" fmla="*/ 558800 h 3337855"/>
              <a:gd name="connsiteX17" fmla="*/ 304800 w 2235200"/>
              <a:gd name="connsiteY17" fmla="*/ 635000 h 3337855"/>
              <a:gd name="connsiteX18" fmla="*/ 266700 w 2235200"/>
              <a:gd name="connsiteY18" fmla="*/ 698500 h 3337855"/>
              <a:gd name="connsiteX19" fmla="*/ 254000 w 2235200"/>
              <a:gd name="connsiteY19" fmla="*/ 736600 h 3337855"/>
              <a:gd name="connsiteX20" fmla="*/ 228600 w 2235200"/>
              <a:gd name="connsiteY20" fmla="*/ 787400 h 3337855"/>
              <a:gd name="connsiteX21" fmla="*/ 190500 w 2235200"/>
              <a:gd name="connsiteY21" fmla="*/ 927100 h 3337855"/>
              <a:gd name="connsiteX22" fmla="*/ 177800 w 2235200"/>
              <a:gd name="connsiteY22" fmla="*/ 977900 h 3337855"/>
              <a:gd name="connsiteX23" fmla="*/ 139700 w 2235200"/>
              <a:gd name="connsiteY23" fmla="*/ 1079500 h 3337855"/>
              <a:gd name="connsiteX24" fmla="*/ 127000 w 2235200"/>
              <a:gd name="connsiteY24" fmla="*/ 1130300 h 3337855"/>
              <a:gd name="connsiteX25" fmla="*/ 76200 w 2235200"/>
              <a:gd name="connsiteY25" fmla="*/ 1206500 h 3337855"/>
              <a:gd name="connsiteX26" fmla="*/ 38100 w 2235200"/>
              <a:gd name="connsiteY26" fmla="*/ 1295400 h 3337855"/>
              <a:gd name="connsiteX27" fmla="*/ 12700 w 2235200"/>
              <a:gd name="connsiteY27" fmla="*/ 1600200 h 3337855"/>
              <a:gd name="connsiteX28" fmla="*/ 0 w 2235200"/>
              <a:gd name="connsiteY28" fmla="*/ 1739900 h 3337855"/>
              <a:gd name="connsiteX29" fmla="*/ 12700 w 2235200"/>
              <a:gd name="connsiteY29" fmla="*/ 1981200 h 3337855"/>
              <a:gd name="connsiteX30" fmla="*/ 25400 w 2235200"/>
              <a:gd name="connsiteY30" fmla="*/ 2070100 h 3337855"/>
              <a:gd name="connsiteX31" fmla="*/ 38100 w 2235200"/>
              <a:gd name="connsiteY31" fmla="*/ 2197100 h 3337855"/>
              <a:gd name="connsiteX32" fmla="*/ 50800 w 2235200"/>
              <a:gd name="connsiteY32" fmla="*/ 2260600 h 3337855"/>
              <a:gd name="connsiteX33" fmla="*/ 88900 w 2235200"/>
              <a:gd name="connsiteY33" fmla="*/ 2476500 h 3337855"/>
              <a:gd name="connsiteX34" fmla="*/ 114300 w 2235200"/>
              <a:gd name="connsiteY34" fmla="*/ 2527300 h 3337855"/>
              <a:gd name="connsiteX35" fmla="*/ 152400 w 2235200"/>
              <a:gd name="connsiteY35" fmla="*/ 2971800 h 3337855"/>
              <a:gd name="connsiteX36" fmla="*/ 177800 w 2235200"/>
              <a:gd name="connsiteY36" fmla="*/ 3009900 h 3337855"/>
              <a:gd name="connsiteX37" fmla="*/ 215900 w 2235200"/>
              <a:gd name="connsiteY37" fmla="*/ 3086100 h 3337855"/>
              <a:gd name="connsiteX38" fmla="*/ 266700 w 2235200"/>
              <a:gd name="connsiteY38" fmla="*/ 3098800 h 3337855"/>
              <a:gd name="connsiteX39" fmla="*/ 304800 w 2235200"/>
              <a:gd name="connsiteY39" fmla="*/ 3124200 h 3337855"/>
              <a:gd name="connsiteX40" fmla="*/ 2235200 w 2235200"/>
              <a:gd name="connsiteY40" fmla="*/ 152400 h 3337855"/>
              <a:gd name="connsiteX0" fmla="*/ 2235200 w 2235200"/>
              <a:gd name="connsiteY0" fmla="*/ 152400 h 3098800"/>
              <a:gd name="connsiteX1" fmla="*/ 2235200 w 2235200"/>
              <a:gd name="connsiteY1" fmla="*/ 152400 h 3098800"/>
              <a:gd name="connsiteX2" fmla="*/ 1778000 w 2235200"/>
              <a:gd name="connsiteY2" fmla="*/ 63500 h 3098800"/>
              <a:gd name="connsiteX3" fmla="*/ 1612900 w 2235200"/>
              <a:gd name="connsiteY3" fmla="*/ 50800 h 3098800"/>
              <a:gd name="connsiteX4" fmla="*/ 1409700 w 2235200"/>
              <a:gd name="connsiteY4" fmla="*/ 12700 h 3098800"/>
              <a:gd name="connsiteX5" fmla="*/ 1257300 w 2235200"/>
              <a:gd name="connsiteY5" fmla="*/ 0 h 3098800"/>
              <a:gd name="connsiteX6" fmla="*/ 1028700 w 2235200"/>
              <a:gd name="connsiteY6" fmla="*/ 25400 h 3098800"/>
              <a:gd name="connsiteX7" fmla="*/ 990600 w 2235200"/>
              <a:gd name="connsiteY7" fmla="*/ 50800 h 3098800"/>
              <a:gd name="connsiteX8" fmla="*/ 939800 w 2235200"/>
              <a:gd name="connsiteY8" fmla="*/ 63500 h 3098800"/>
              <a:gd name="connsiteX9" fmla="*/ 812800 w 2235200"/>
              <a:gd name="connsiteY9" fmla="*/ 127000 h 3098800"/>
              <a:gd name="connsiteX10" fmla="*/ 749300 w 2235200"/>
              <a:gd name="connsiteY10" fmla="*/ 165100 h 3098800"/>
              <a:gd name="connsiteX11" fmla="*/ 711200 w 2235200"/>
              <a:gd name="connsiteY11" fmla="*/ 190500 h 3098800"/>
              <a:gd name="connsiteX12" fmla="*/ 584200 w 2235200"/>
              <a:gd name="connsiteY12" fmla="*/ 266700 h 3098800"/>
              <a:gd name="connsiteX13" fmla="*/ 508000 w 2235200"/>
              <a:gd name="connsiteY13" fmla="*/ 317500 h 3098800"/>
              <a:gd name="connsiteX14" fmla="*/ 431800 w 2235200"/>
              <a:gd name="connsiteY14" fmla="*/ 393700 h 3098800"/>
              <a:gd name="connsiteX15" fmla="*/ 368300 w 2235200"/>
              <a:gd name="connsiteY15" fmla="*/ 482600 h 3098800"/>
              <a:gd name="connsiteX16" fmla="*/ 330200 w 2235200"/>
              <a:gd name="connsiteY16" fmla="*/ 558800 h 3098800"/>
              <a:gd name="connsiteX17" fmla="*/ 304800 w 2235200"/>
              <a:gd name="connsiteY17" fmla="*/ 635000 h 3098800"/>
              <a:gd name="connsiteX18" fmla="*/ 266700 w 2235200"/>
              <a:gd name="connsiteY18" fmla="*/ 698500 h 3098800"/>
              <a:gd name="connsiteX19" fmla="*/ 254000 w 2235200"/>
              <a:gd name="connsiteY19" fmla="*/ 736600 h 3098800"/>
              <a:gd name="connsiteX20" fmla="*/ 228600 w 2235200"/>
              <a:gd name="connsiteY20" fmla="*/ 787400 h 3098800"/>
              <a:gd name="connsiteX21" fmla="*/ 190500 w 2235200"/>
              <a:gd name="connsiteY21" fmla="*/ 927100 h 3098800"/>
              <a:gd name="connsiteX22" fmla="*/ 177800 w 2235200"/>
              <a:gd name="connsiteY22" fmla="*/ 977900 h 3098800"/>
              <a:gd name="connsiteX23" fmla="*/ 139700 w 2235200"/>
              <a:gd name="connsiteY23" fmla="*/ 1079500 h 3098800"/>
              <a:gd name="connsiteX24" fmla="*/ 127000 w 2235200"/>
              <a:gd name="connsiteY24" fmla="*/ 1130300 h 3098800"/>
              <a:gd name="connsiteX25" fmla="*/ 76200 w 2235200"/>
              <a:gd name="connsiteY25" fmla="*/ 1206500 h 3098800"/>
              <a:gd name="connsiteX26" fmla="*/ 38100 w 2235200"/>
              <a:gd name="connsiteY26" fmla="*/ 1295400 h 3098800"/>
              <a:gd name="connsiteX27" fmla="*/ 12700 w 2235200"/>
              <a:gd name="connsiteY27" fmla="*/ 1600200 h 3098800"/>
              <a:gd name="connsiteX28" fmla="*/ 0 w 2235200"/>
              <a:gd name="connsiteY28" fmla="*/ 1739900 h 3098800"/>
              <a:gd name="connsiteX29" fmla="*/ 12700 w 2235200"/>
              <a:gd name="connsiteY29" fmla="*/ 1981200 h 3098800"/>
              <a:gd name="connsiteX30" fmla="*/ 25400 w 2235200"/>
              <a:gd name="connsiteY30" fmla="*/ 2070100 h 3098800"/>
              <a:gd name="connsiteX31" fmla="*/ 38100 w 2235200"/>
              <a:gd name="connsiteY31" fmla="*/ 2197100 h 3098800"/>
              <a:gd name="connsiteX32" fmla="*/ 50800 w 2235200"/>
              <a:gd name="connsiteY32" fmla="*/ 2260600 h 3098800"/>
              <a:gd name="connsiteX33" fmla="*/ 88900 w 2235200"/>
              <a:gd name="connsiteY33" fmla="*/ 2476500 h 3098800"/>
              <a:gd name="connsiteX34" fmla="*/ 114300 w 2235200"/>
              <a:gd name="connsiteY34" fmla="*/ 2527300 h 3098800"/>
              <a:gd name="connsiteX35" fmla="*/ 152400 w 2235200"/>
              <a:gd name="connsiteY35" fmla="*/ 2971800 h 3098800"/>
              <a:gd name="connsiteX36" fmla="*/ 177800 w 2235200"/>
              <a:gd name="connsiteY36" fmla="*/ 3009900 h 3098800"/>
              <a:gd name="connsiteX37" fmla="*/ 215900 w 2235200"/>
              <a:gd name="connsiteY37" fmla="*/ 3086100 h 3098800"/>
              <a:gd name="connsiteX38" fmla="*/ 266700 w 2235200"/>
              <a:gd name="connsiteY38" fmla="*/ 3098800 h 3098800"/>
              <a:gd name="connsiteX39" fmla="*/ 2235200 w 2235200"/>
              <a:gd name="connsiteY39" fmla="*/ 152400 h 3098800"/>
              <a:gd name="connsiteX0" fmla="*/ 2130425 w 2250350"/>
              <a:gd name="connsiteY0" fmla="*/ 152400 h 3098800"/>
              <a:gd name="connsiteX1" fmla="*/ 2235200 w 2250350"/>
              <a:gd name="connsiteY1" fmla="*/ 152400 h 3098800"/>
              <a:gd name="connsiteX2" fmla="*/ 1778000 w 2250350"/>
              <a:gd name="connsiteY2" fmla="*/ 63500 h 3098800"/>
              <a:gd name="connsiteX3" fmla="*/ 1612900 w 2250350"/>
              <a:gd name="connsiteY3" fmla="*/ 50800 h 3098800"/>
              <a:gd name="connsiteX4" fmla="*/ 1409700 w 2250350"/>
              <a:gd name="connsiteY4" fmla="*/ 12700 h 3098800"/>
              <a:gd name="connsiteX5" fmla="*/ 1257300 w 2250350"/>
              <a:gd name="connsiteY5" fmla="*/ 0 h 3098800"/>
              <a:gd name="connsiteX6" fmla="*/ 1028700 w 2250350"/>
              <a:gd name="connsiteY6" fmla="*/ 25400 h 3098800"/>
              <a:gd name="connsiteX7" fmla="*/ 990600 w 2250350"/>
              <a:gd name="connsiteY7" fmla="*/ 50800 h 3098800"/>
              <a:gd name="connsiteX8" fmla="*/ 939800 w 2250350"/>
              <a:gd name="connsiteY8" fmla="*/ 63500 h 3098800"/>
              <a:gd name="connsiteX9" fmla="*/ 812800 w 2250350"/>
              <a:gd name="connsiteY9" fmla="*/ 127000 h 3098800"/>
              <a:gd name="connsiteX10" fmla="*/ 749300 w 2250350"/>
              <a:gd name="connsiteY10" fmla="*/ 165100 h 3098800"/>
              <a:gd name="connsiteX11" fmla="*/ 711200 w 2250350"/>
              <a:gd name="connsiteY11" fmla="*/ 190500 h 3098800"/>
              <a:gd name="connsiteX12" fmla="*/ 584200 w 2250350"/>
              <a:gd name="connsiteY12" fmla="*/ 266700 h 3098800"/>
              <a:gd name="connsiteX13" fmla="*/ 508000 w 2250350"/>
              <a:gd name="connsiteY13" fmla="*/ 317500 h 3098800"/>
              <a:gd name="connsiteX14" fmla="*/ 431800 w 2250350"/>
              <a:gd name="connsiteY14" fmla="*/ 393700 h 3098800"/>
              <a:gd name="connsiteX15" fmla="*/ 368300 w 2250350"/>
              <a:gd name="connsiteY15" fmla="*/ 482600 h 3098800"/>
              <a:gd name="connsiteX16" fmla="*/ 330200 w 2250350"/>
              <a:gd name="connsiteY16" fmla="*/ 558800 h 3098800"/>
              <a:gd name="connsiteX17" fmla="*/ 304800 w 2250350"/>
              <a:gd name="connsiteY17" fmla="*/ 635000 h 3098800"/>
              <a:gd name="connsiteX18" fmla="*/ 266700 w 2250350"/>
              <a:gd name="connsiteY18" fmla="*/ 698500 h 3098800"/>
              <a:gd name="connsiteX19" fmla="*/ 254000 w 2250350"/>
              <a:gd name="connsiteY19" fmla="*/ 736600 h 3098800"/>
              <a:gd name="connsiteX20" fmla="*/ 228600 w 2250350"/>
              <a:gd name="connsiteY20" fmla="*/ 787400 h 3098800"/>
              <a:gd name="connsiteX21" fmla="*/ 190500 w 2250350"/>
              <a:gd name="connsiteY21" fmla="*/ 927100 h 3098800"/>
              <a:gd name="connsiteX22" fmla="*/ 177800 w 2250350"/>
              <a:gd name="connsiteY22" fmla="*/ 977900 h 3098800"/>
              <a:gd name="connsiteX23" fmla="*/ 139700 w 2250350"/>
              <a:gd name="connsiteY23" fmla="*/ 1079500 h 3098800"/>
              <a:gd name="connsiteX24" fmla="*/ 127000 w 2250350"/>
              <a:gd name="connsiteY24" fmla="*/ 1130300 h 3098800"/>
              <a:gd name="connsiteX25" fmla="*/ 76200 w 2250350"/>
              <a:gd name="connsiteY25" fmla="*/ 1206500 h 3098800"/>
              <a:gd name="connsiteX26" fmla="*/ 38100 w 2250350"/>
              <a:gd name="connsiteY26" fmla="*/ 1295400 h 3098800"/>
              <a:gd name="connsiteX27" fmla="*/ 12700 w 2250350"/>
              <a:gd name="connsiteY27" fmla="*/ 1600200 h 3098800"/>
              <a:gd name="connsiteX28" fmla="*/ 0 w 2250350"/>
              <a:gd name="connsiteY28" fmla="*/ 1739900 h 3098800"/>
              <a:gd name="connsiteX29" fmla="*/ 12700 w 2250350"/>
              <a:gd name="connsiteY29" fmla="*/ 1981200 h 3098800"/>
              <a:gd name="connsiteX30" fmla="*/ 25400 w 2250350"/>
              <a:gd name="connsiteY30" fmla="*/ 2070100 h 3098800"/>
              <a:gd name="connsiteX31" fmla="*/ 38100 w 2250350"/>
              <a:gd name="connsiteY31" fmla="*/ 2197100 h 3098800"/>
              <a:gd name="connsiteX32" fmla="*/ 50800 w 2250350"/>
              <a:gd name="connsiteY32" fmla="*/ 2260600 h 3098800"/>
              <a:gd name="connsiteX33" fmla="*/ 88900 w 2250350"/>
              <a:gd name="connsiteY33" fmla="*/ 2476500 h 3098800"/>
              <a:gd name="connsiteX34" fmla="*/ 114300 w 2250350"/>
              <a:gd name="connsiteY34" fmla="*/ 2527300 h 3098800"/>
              <a:gd name="connsiteX35" fmla="*/ 152400 w 2250350"/>
              <a:gd name="connsiteY35" fmla="*/ 2971800 h 3098800"/>
              <a:gd name="connsiteX36" fmla="*/ 177800 w 2250350"/>
              <a:gd name="connsiteY36" fmla="*/ 3009900 h 3098800"/>
              <a:gd name="connsiteX37" fmla="*/ 215900 w 2250350"/>
              <a:gd name="connsiteY37" fmla="*/ 3086100 h 3098800"/>
              <a:gd name="connsiteX38" fmla="*/ 266700 w 2250350"/>
              <a:gd name="connsiteY38" fmla="*/ 3098800 h 3098800"/>
              <a:gd name="connsiteX39" fmla="*/ 2130425 w 2250350"/>
              <a:gd name="connsiteY39" fmla="*/ 152400 h 3098800"/>
              <a:gd name="connsiteX0" fmla="*/ 2130425 w 2198866"/>
              <a:gd name="connsiteY0" fmla="*/ 245996 h 3192396"/>
              <a:gd name="connsiteX1" fmla="*/ 1778000 w 2198866"/>
              <a:gd name="connsiteY1" fmla="*/ 157096 h 3192396"/>
              <a:gd name="connsiteX2" fmla="*/ 1612900 w 2198866"/>
              <a:gd name="connsiteY2" fmla="*/ 144396 h 3192396"/>
              <a:gd name="connsiteX3" fmla="*/ 1409700 w 2198866"/>
              <a:gd name="connsiteY3" fmla="*/ 106296 h 3192396"/>
              <a:gd name="connsiteX4" fmla="*/ 1257300 w 2198866"/>
              <a:gd name="connsiteY4" fmla="*/ 93596 h 3192396"/>
              <a:gd name="connsiteX5" fmla="*/ 1028700 w 2198866"/>
              <a:gd name="connsiteY5" fmla="*/ 118996 h 3192396"/>
              <a:gd name="connsiteX6" fmla="*/ 990600 w 2198866"/>
              <a:gd name="connsiteY6" fmla="*/ 144396 h 3192396"/>
              <a:gd name="connsiteX7" fmla="*/ 939800 w 2198866"/>
              <a:gd name="connsiteY7" fmla="*/ 157096 h 3192396"/>
              <a:gd name="connsiteX8" fmla="*/ 812800 w 2198866"/>
              <a:gd name="connsiteY8" fmla="*/ 220596 h 3192396"/>
              <a:gd name="connsiteX9" fmla="*/ 749300 w 2198866"/>
              <a:gd name="connsiteY9" fmla="*/ 258696 h 3192396"/>
              <a:gd name="connsiteX10" fmla="*/ 711200 w 2198866"/>
              <a:gd name="connsiteY10" fmla="*/ 284096 h 3192396"/>
              <a:gd name="connsiteX11" fmla="*/ 584200 w 2198866"/>
              <a:gd name="connsiteY11" fmla="*/ 360296 h 3192396"/>
              <a:gd name="connsiteX12" fmla="*/ 508000 w 2198866"/>
              <a:gd name="connsiteY12" fmla="*/ 411096 h 3192396"/>
              <a:gd name="connsiteX13" fmla="*/ 431800 w 2198866"/>
              <a:gd name="connsiteY13" fmla="*/ 487296 h 3192396"/>
              <a:gd name="connsiteX14" fmla="*/ 368300 w 2198866"/>
              <a:gd name="connsiteY14" fmla="*/ 576196 h 3192396"/>
              <a:gd name="connsiteX15" fmla="*/ 330200 w 2198866"/>
              <a:gd name="connsiteY15" fmla="*/ 652396 h 3192396"/>
              <a:gd name="connsiteX16" fmla="*/ 304800 w 2198866"/>
              <a:gd name="connsiteY16" fmla="*/ 728596 h 3192396"/>
              <a:gd name="connsiteX17" fmla="*/ 266700 w 2198866"/>
              <a:gd name="connsiteY17" fmla="*/ 792096 h 3192396"/>
              <a:gd name="connsiteX18" fmla="*/ 254000 w 2198866"/>
              <a:gd name="connsiteY18" fmla="*/ 830196 h 3192396"/>
              <a:gd name="connsiteX19" fmla="*/ 228600 w 2198866"/>
              <a:gd name="connsiteY19" fmla="*/ 880996 h 3192396"/>
              <a:gd name="connsiteX20" fmla="*/ 190500 w 2198866"/>
              <a:gd name="connsiteY20" fmla="*/ 1020696 h 3192396"/>
              <a:gd name="connsiteX21" fmla="*/ 177800 w 2198866"/>
              <a:gd name="connsiteY21" fmla="*/ 1071496 h 3192396"/>
              <a:gd name="connsiteX22" fmla="*/ 139700 w 2198866"/>
              <a:gd name="connsiteY22" fmla="*/ 1173096 h 3192396"/>
              <a:gd name="connsiteX23" fmla="*/ 127000 w 2198866"/>
              <a:gd name="connsiteY23" fmla="*/ 1223896 h 3192396"/>
              <a:gd name="connsiteX24" fmla="*/ 76200 w 2198866"/>
              <a:gd name="connsiteY24" fmla="*/ 1300096 h 3192396"/>
              <a:gd name="connsiteX25" fmla="*/ 38100 w 2198866"/>
              <a:gd name="connsiteY25" fmla="*/ 1388996 h 3192396"/>
              <a:gd name="connsiteX26" fmla="*/ 12700 w 2198866"/>
              <a:gd name="connsiteY26" fmla="*/ 1693796 h 3192396"/>
              <a:gd name="connsiteX27" fmla="*/ 0 w 2198866"/>
              <a:gd name="connsiteY27" fmla="*/ 1833496 h 3192396"/>
              <a:gd name="connsiteX28" fmla="*/ 12700 w 2198866"/>
              <a:gd name="connsiteY28" fmla="*/ 2074796 h 3192396"/>
              <a:gd name="connsiteX29" fmla="*/ 25400 w 2198866"/>
              <a:gd name="connsiteY29" fmla="*/ 2163696 h 3192396"/>
              <a:gd name="connsiteX30" fmla="*/ 38100 w 2198866"/>
              <a:gd name="connsiteY30" fmla="*/ 2290696 h 3192396"/>
              <a:gd name="connsiteX31" fmla="*/ 50800 w 2198866"/>
              <a:gd name="connsiteY31" fmla="*/ 2354196 h 3192396"/>
              <a:gd name="connsiteX32" fmla="*/ 88900 w 2198866"/>
              <a:gd name="connsiteY32" fmla="*/ 2570096 h 3192396"/>
              <a:gd name="connsiteX33" fmla="*/ 114300 w 2198866"/>
              <a:gd name="connsiteY33" fmla="*/ 2620896 h 3192396"/>
              <a:gd name="connsiteX34" fmla="*/ 152400 w 2198866"/>
              <a:gd name="connsiteY34" fmla="*/ 3065396 h 3192396"/>
              <a:gd name="connsiteX35" fmla="*/ 177800 w 2198866"/>
              <a:gd name="connsiteY35" fmla="*/ 3103496 h 3192396"/>
              <a:gd name="connsiteX36" fmla="*/ 215900 w 2198866"/>
              <a:gd name="connsiteY36" fmla="*/ 3179696 h 3192396"/>
              <a:gd name="connsiteX37" fmla="*/ 266700 w 2198866"/>
              <a:gd name="connsiteY37" fmla="*/ 3192396 h 3192396"/>
              <a:gd name="connsiteX38" fmla="*/ 2130425 w 2198866"/>
              <a:gd name="connsiteY38" fmla="*/ 245996 h 3192396"/>
              <a:gd name="connsiteX0" fmla="*/ 2130425 w 2130425"/>
              <a:gd name="connsiteY0" fmla="*/ 152400 h 3098800"/>
              <a:gd name="connsiteX1" fmla="*/ 1778000 w 2130425"/>
              <a:gd name="connsiteY1" fmla="*/ 63500 h 3098800"/>
              <a:gd name="connsiteX2" fmla="*/ 1612900 w 2130425"/>
              <a:gd name="connsiteY2" fmla="*/ 50800 h 3098800"/>
              <a:gd name="connsiteX3" fmla="*/ 1409700 w 2130425"/>
              <a:gd name="connsiteY3" fmla="*/ 12700 h 3098800"/>
              <a:gd name="connsiteX4" fmla="*/ 1257300 w 2130425"/>
              <a:gd name="connsiteY4" fmla="*/ 0 h 3098800"/>
              <a:gd name="connsiteX5" fmla="*/ 1028700 w 2130425"/>
              <a:gd name="connsiteY5" fmla="*/ 25400 h 3098800"/>
              <a:gd name="connsiteX6" fmla="*/ 990600 w 2130425"/>
              <a:gd name="connsiteY6" fmla="*/ 50800 h 3098800"/>
              <a:gd name="connsiteX7" fmla="*/ 939800 w 2130425"/>
              <a:gd name="connsiteY7" fmla="*/ 63500 h 3098800"/>
              <a:gd name="connsiteX8" fmla="*/ 812800 w 2130425"/>
              <a:gd name="connsiteY8" fmla="*/ 127000 h 3098800"/>
              <a:gd name="connsiteX9" fmla="*/ 749300 w 2130425"/>
              <a:gd name="connsiteY9" fmla="*/ 165100 h 3098800"/>
              <a:gd name="connsiteX10" fmla="*/ 711200 w 2130425"/>
              <a:gd name="connsiteY10" fmla="*/ 190500 h 3098800"/>
              <a:gd name="connsiteX11" fmla="*/ 584200 w 2130425"/>
              <a:gd name="connsiteY11" fmla="*/ 266700 h 3098800"/>
              <a:gd name="connsiteX12" fmla="*/ 508000 w 2130425"/>
              <a:gd name="connsiteY12" fmla="*/ 317500 h 3098800"/>
              <a:gd name="connsiteX13" fmla="*/ 431800 w 2130425"/>
              <a:gd name="connsiteY13" fmla="*/ 393700 h 3098800"/>
              <a:gd name="connsiteX14" fmla="*/ 368300 w 2130425"/>
              <a:gd name="connsiteY14" fmla="*/ 482600 h 3098800"/>
              <a:gd name="connsiteX15" fmla="*/ 330200 w 2130425"/>
              <a:gd name="connsiteY15" fmla="*/ 558800 h 3098800"/>
              <a:gd name="connsiteX16" fmla="*/ 304800 w 2130425"/>
              <a:gd name="connsiteY16" fmla="*/ 635000 h 3098800"/>
              <a:gd name="connsiteX17" fmla="*/ 266700 w 2130425"/>
              <a:gd name="connsiteY17" fmla="*/ 698500 h 3098800"/>
              <a:gd name="connsiteX18" fmla="*/ 254000 w 2130425"/>
              <a:gd name="connsiteY18" fmla="*/ 736600 h 3098800"/>
              <a:gd name="connsiteX19" fmla="*/ 228600 w 2130425"/>
              <a:gd name="connsiteY19" fmla="*/ 787400 h 3098800"/>
              <a:gd name="connsiteX20" fmla="*/ 190500 w 2130425"/>
              <a:gd name="connsiteY20" fmla="*/ 927100 h 3098800"/>
              <a:gd name="connsiteX21" fmla="*/ 177800 w 2130425"/>
              <a:gd name="connsiteY21" fmla="*/ 977900 h 3098800"/>
              <a:gd name="connsiteX22" fmla="*/ 139700 w 2130425"/>
              <a:gd name="connsiteY22" fmla="*/ 1079500 h 3098800"/>
              <a:gd name="connsiteX23" fmla="*/ 127000 w 2130425"/>
              <a:gd name="connsiteY23" fmla="*/ 1130300 h 3098800"/>
              <a:gd name="connsiteX24" fmla="*/ 76200 w 2130425"/>
              <a:gd name="connsiteY24" fmla="*/ 1206500 h 3098800"/>
              <a:gd name="connsiteX25" fmla="*/ 38100 w 2130425"/>
              <a:gd name="connsiteY25" fmla="*/ 1295400 h 3098800"/>
              <a:gd name="connsiteX26" fmla="*/ 12700 w 2130425"/>
              <a:gd name="connsiteY26" fmla="*/ 1600200 h 3098800"/>
              <a:gd name="connsiteX27" fmla="*/ 0 w 2130425"/>
              <a:gd name="connsiteY27" fmla="*/ 1739900 h 3098800"/>
              <a:gd name="connsiteX28" fmla="*/ 12700 w 2130425"/>
              <a:gd name="connsiteY28" fmla="*/ 1981200 h 3098800"/>
              <a:gd name="connsiteX29" fmla="*/ 25400 w 2130425"/>
              <a:gd name="connsiteY29" fmla="*/ 2070100 h 3098800"/>
              <a:gd name="connsiteX30" fmla="*/ 38100 w 2130425"/>
              <a:gd name="connsiteY30" fmla="*/ 2197100 h 3098800"/>
              <a:gd name="connsiteX31" fmla="*/ 50800 w 2130425"/>
              <a:gd name="connsiteY31" fmla="*/ 2260600 h 3098800"/>
              <a:gd name="connsiteX32" fmla="*/ 88900 w 2130425"/>
              <a:gd name="connsiteY32" fmla="*/ 2476500 h 3098800"/>
              <a:gd name="connsiteX33" fmla="*/ 114300 w 2130425"/>
              <a:gd name="connsiteY33" fmla="*/ 2527300 h 3098800"/>
              <a:gd name="connsiteX34" fmla="*/ 152400 w 2130425"/>
              <a:gd name="connsiteY34" fmla="*/ 2971800 h 3098800"/>
              <a:gd name="connsiteX35" fmla="*/ 177800 w 2130425"/>
              <a:gd name="connsiteY35" fmla="*/ 3009900 h 3098800"/>
              <a:gd name="connsiteX36" fmla="*/ 215900 w 2130425"/>
              <a:gd name="connsiteY36" fmla="*/ 3086100 h 3098800"/>
              <a:gd name="connsiteX37" fmla="*/ 266700 w 2130425"/>
              <a:gd name="connsiteY37" fmla="*/ 3098800 h 3098800"/>
              <a:gd name="connsiteX38" fmla="*/ 2130425 w 2130425"/>
              <a:gd name="connsiteY38" fmla="*/ 152400 h 3098800"/>
              <a:gd name="connsiteX0" fmla="*/ 2145665 w 2145665"/>
              <a:gd name="connsiteY0" fmla="*/ 152400 h 3098800"/>
              <a:gd name="connsiteX1" fmla="*/ 1778000 w 2145665"/>
              <a:gd name="connsiteY1" fmla="*/ 63500 h 3098800"/>
              <a:gd name="connsiteX2" fmla="*/ 1612900 w 2145665"/>
              <a:gd name="connsiteY2" fmla="*/ 50800 h 3098800"/>
              <a:gd name="connsiteX3" fmla="*/ 1409700 w 2145665"/>
              <a:gd name="connsiteY3" fmla="*/ 12700 h 3098800"/>
              <a:gd name="connsiteX4" fmla="*/ 1257300 w 2145665"/>
              <a:gd name="connsiteY4" fmla="*/ 0 h 3098800"/>
              <a:gd name="connsiteX5" fmla="*/ 1028700 w 2145665"/>
              <a:gd name="connsiteY5" fmla="*/ 25400 h 3098800"/>
              <a:gd name="connsiteX6" fmla="*/ 990600 w 2145665"/>
              <a:gd name="connsiteY6" fmla="*/ 50800 h 3098800"/>
              <a:gd name="connsiteX7" fmla="*/ 939800 w 2145665"/>
              <a:gd name="connsiteY7" fmla="*/ 63500 h 3098800"/>
              <a:gd name="connsiteX8" fmla="*/ 812800 w 2145665"/>
              <a:gd name="connsiteY8" fmla="*/ 127000 h 3098800"/>
              <a:gd name="connsiteX9" fmla="*/ 749300 w 2145665"/>
              <a:gd name="connsiteY9" fmla="*/ 165100 h 3098800"/>
              <a:gd name="connsiteX10" fmla="*/ 711200 w 2145665"/>
              <a:gd name="connsiteY10" fmla="*/ 190500 h 3098800"/>
              <a:gd name="connsiteX11" fmla="*/ 584200 w 2145665"/>
              <a:gd name="connsiteY11" fmla="*/ 266700 h 3098800"/>
              <a:gd name="connsiteX12" fmla="*/ 508000 w 2145665"/>
              <a:gd name="connsiteY12" fmla="*/ 317500 h 3098800"/>
              <a:gd name="connsiteX13" fmla="*/ 431800 w 2145665"/>
              <a:gd name="connsiteY13" fmla="*/ 393700 h 3098800"/>
              <a:gd name="connsiteX14" fmla="*/ 368300 w 2145665"/>
              <a:gd name="connsiteY14" fmla="*/ 482600 h 3098800"/>
              <a:gd name="connsiteX15" fmla="*/ 330200 w 2145665"/>
              <a:gd name="connsiteY15" fmla="*/ 558800 h 3098800"/>
              <a:gd name="connsiteX16" fmla="*/ 304800 w 2145665"/>
              <a:gd name="connsiteY16" fmla="*/ 635000 h 3098800"/>
              <a:gd name="connsiteX17" fmla="*/ 266700 w 2145665"/>
              <a:gd name="connsiteY17" fmla="*/ 698500 h 3098800"/>
              <a:gd name="connsiteX18" fmla="*/ 254000 w 2145665"/>
              <a:gd name="connsiteY18" fmla="*/ 736600 h 3098800"/>
              <a:gd name="connsiteX19" fmla="*/ 228600 w 2145665"/>
              <a:gd name="connsiteY19" fmla="*/ 787400 h 3098800"/>
              <a:gd name="connsiteX20" fmla="*/ 190500 w 2145665"/>
              <a:gd name="connsiteY20" fmla="*/ 927100 h 3098800"/>
              <a:gd name="connsiteX21" fmla="*/ 177800 w 2145665"/>
              <a:gd name="connsiteY21" fmla="*/ 977900 h 3098800"/>
              <a:gd name="connsiteX22" fmla="*/ 139700 w 2145665"/>
              <a:gd name="connsiteY22" fmla="*/ 1079500 h 3098800"/>
              <a:gd name="connsiteX23" fmla="*/ 127000 w 2145665"/>
              <a:gd name="connsiteY23" fmla="*/ 1130300 h 3098800"/>
              <a:gd name="connsiteX24" fmla="*/ 76200 w 2145665"/>
              <a:gd name="connsiteY24" fmla="*/ 1206500 h 3098800"/>
              <a:gd name="connsiteX25" fmla="*/ 38100 w 2145665"/>
              <a:gd name="connsiteY25" fmla="*/ 1295400 h 3098800"/>
              <a:gd name="connsiteX26" fmla="*/ 12700 w 2145665"/>
              <a:gd name="connsiteY26" fmla="*/ 1600200 h 3098800"/>
              <a:gd name="connsiteX27" fmla="*/ 0 w 2145665"/>
              <a:gd name="connsiteY27" fmla="*/ 1739900 h 3098800"/>
              <a:gd name="connsiteX28" fmla="*/ 12700 w 2145665"/>
              <a:gd name="connsiteY28" fmla="*/ 1981200 h 3098800"/>
              <a:gd name="connsiteX29" fmla="*/ 25400 w 2145665"/>
              <a:gd name="connsiteY29" fmla="*/ 2070100 h 3098800"/>
              <a:gd name="connsiteX30" fmla="*/ 38100 w 2145665"/>
              <a:gd name="connsiteY30" fmla="*/ 2197100 h 3098800"/>
              <a:gd name="connsiteX31" fmla="*/ 50800 w 2145665"/>
              <a:gd name="connsiteY31" fmla="*/ 2260600 h 3098800"/>
              <a:gd name="connsiteX32" fmla="*/ 88900 w 2145665"/>
              <a:gd name="connsiteY32" fmla="*/ 2476500 h 3098800"/>
              <a:gd name="connsiteX33" fmla="*/ 114300 w 2145665"/>
              <a:gd name="connsiteY33" fmla="*/ 2527300 h 3098800"/>
              <a:gd name="connsiteX34" fmla="*/ 152400 w 2145665"/>
              <a:gd name="connsiteY34" fmla="*/ 2971800 h 3098800"/>
              <a:gd name="connsiteX35" fmla="*/ 177800 w 2145665"/>
              <a:gd name="connsiteY35" fmla="*/ 3009900 h 3098800"/>
              <a:gd name="connsiteX36" fmla="*/ 215900 w 2145665"/>
              <a:gd name="connsiteY36" fmla="*/ 3086100 h 3098800"/>
              <a:gd name="connsiteX37" fmla="*/ 266700 w 2145665"/>
              <a:gd name="connsiteY37" fmla="*/ 3098800 h 3098800"/>
              <a:gd name="connsiteX38" fmla="*/ 2145665 w 2145665"/>
              <a:gd name="connsiteY38" fmla="*/ 1524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45665" h="3098800">
                <a:moveTo>
                  <a:pt x="2145665" y="152400"/>
                </a:moveTo>
                <a:cubicBezTo>
                  <a:pt x="1940348" y="65617"/>
                  <a:pt x="1866794" y="80433"/>
                  <a:pt x="1778000" y="63500"/>
                </a:cubicBezTo>
                <a:cubicBezTo>
                  <a:pt x="1689206" y="46567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603250" y="2609850"/>
                  <a:pt x="1817582" y="643467"/>
                  <a:pt x="2145665" y="152400"/>
                </a:cubicBezTo>
                <a:close/>
              </a:path>
            </a:pathLst>
          </a:custGeom>
          <a:pattFill prst="narHorz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9FCF1132-9B2A-4025-B033-FF17A84014AB}"/>
              </a:ext>
            </a:extLst>
          </p:cNvPr>
          <p:cNvGrpSpPr/>
          <p:nvPr/>
        </p:nvGrpSpPr>
        <p:grpSpPr>
          <a:xfrm>
            <a:off x="3590259" y="2370584"/>
            <a:ext cx="1977463" cy="3028826"/>
            <a:chOff x="3419796" y="2258197"/>
            <a:chExt cx="1883713" cy="2885232"/>
          </a:xfrm>
        </p:grpSpPr>
        <p:sp>
          <p:nvSpPr>
            <p:cNvPr id="25" name="Serbest Form: Şekil 24">
              <a:extLst>
                <a:ext uri="{FF2B5EF4-FFF2-40B4-BE49-F238E27FC236}">
                  <a16:creationId xmlns:a16="http://schemas.microsoft.com/office/drawing/2014/main" id="{C2DD5BDB-3F33-4637-9D64-8BDD41D999D5}"/>
                </a:ext>
              </a:extLst>
            </p:cNvPr>
            <p:cNvSpPr/>
            <p:nvPr/>
          </p:nvSpPr>
          <p:spPr>
            <a:xfrm>
              <a:off x="4350407" y="2541923"/>
              <a:ext cx="117726" cy="943428"/>
            </a:xfrm>
            <a:custGeom>
              <a:avLst/>
              <a:gdLst>
                <a:gd name="connsiteX0" fmla="*/ 117726 w 117726"/>
                <a:gd name="connsiteY0" fmla="*/ 943428 h 943428"/>
                <a:gd name="connsiteX1" fmla="*/ 16126 w 117726"/>
                <a:gd name="connsiteY1" fmla="*/ 232228 h 943428"/>
                <a:gd name="connsiteX2" fmla="*/ 1612 w 117726"/>
                <a:gd name="connsiteY2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26" h="943428">
                  <a:moveTo>
                    <a:pt x="117726" y="943428"/>
                  </a:moveTo>
                  <a:cubicBezTo>
                    <a:pt x="76602" y="666447"/>
                    <a:pt x="35478" y="389466"/>
                    <a:pt x="16126" y="232228"/>
                  </a:cubicBezTo>
                  <a:cubicBezTo>
                    <a:pt x="-3226" y="74990"/>
                    <a:pt x="-807" y="37495"/>
                    <a:pt x="1612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34" name="Serbest Form: Şekil 33">
              <a:extLst>
                <a:ext uri="{FF2B5EF4-FFF2-40B4-BE49-F238E27FC236}">
                  <a16:creationId xmlns:a16="http://schemas.microsoft.com/office/drawing/2014/main" id="{DE42B6AF-C691-41FF-BEBE-E9E06AB1F604}"/>
                </a:ext>
              </a:extLst>
            </p:cNvPr>
            <p:cNvSpPr/>
            <p:nvPr/>
          </p:nvSpPr>
          <p:spPr>
            <a:xfrm>
              <a:off x="4766481" y="2881072"/>
              <a:ext cx="537028" cy="116114"/>
            </a:xfrm>
            <a:custGeom>
              <a:avLst/>
              <a:gdLst>
                <a:gd name="connsiteX0" fmla="*/ 0 w 537028"/>
                <a:gd name="connsiteY0" fmla="*/ 116114 h 116114"/>
                <a:gd name="connsiteX1" fmla="*/ 537028 w 537028"/>
                <a:gd name="connsiteY1" fmla="*/ 0 h 11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7028" h="116114">
                  <a:moveTo>
                    <a:pt x="0" y="116114"/>
                  </a:moveTo>
                  <a:lnTo>
                    <a:pt x="537028" y="0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35" name="Serbest Form: Şekil 34">
              <a:extLst>
                <a:ext uri="{FF2B5EF4-FFF2-40B4-BE49-F238E27FC236}">
                  <a16:creationId xmlns:a16="http://schemas.microsoft.com/office/drawing/2014/main" id="{1512986E-845B-4EB6-8953-B3AA9FFA93C3}"/>
                </a:ext>
              </a:extLst>
            </p:cNvPr>
            <p:cNvSpPr/>
            <p:nvPr/>
          </p:nvSpPr>
          <p:spPr>
            <a:xfrm>
              <a:off x="4714628" y="2258197"/>
              <a:ext cx="188686" cy="537029"/>
            </a:xfrm>
            <a:custGeom>
              <a:avLst/>
              <a:gdLst>
                <a:gd name="connsiteX0" fmla="*/ 188686 w 188686"/>
                <a:gd name="connsiteY0" fmla="*/ 537029 h 537029"/>
                <a:gd name="connsiteX1" fmla="*/ 0 w 188686"/>
                <a:gd name="connsiteY1" fmla="*/ 0 h 5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686" h="537029">
                  <a:moveTo>
                    <a:pt x="188686" y="537029"/>
                  </a:moveTo>
                  <a:lnTo>
                    <a:pt x="0" y="0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37" name="Serbest Form: Şekil 36">
              <a:extLst>
                <a:ext uri="{FF2B5EF4-FFF2-40B4-BE49-F238E27FC236}">
                  <a16:creationId xmlns:a16="http://schemas.microsoft.com/office/drawing/2014/main" id="{BC213463-6B90-4D7E-9954-D9E2C111B343}"/>
                </a:ext>
              </a:extLst>
            </p:cNvPr>
            <p:cNvSpPr/>
            <p:nvPr/>
          </p:nvSpPr>
          <p:spPr>
            <a:xfrm>
              <a:off x="3419796" y="2589088"/>
              <a:ext cx="1624815" cy="2554341"/>
            </a:xfrm>
            <a:custGeom>
              <a:avLst/>
              <a:gdLst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44530 w 1643865"/>
                <a:gd name="connsiteY2" fmla="*/ 170551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45915 w 1643865"/>
                <a:gd name="connsiteY5" fmla="*/ 441788 h 2547991"/>
                <a:gd name="connsiteX6" fmla="*/ 1643865 w 1643865"/>
                <a:gd name="connsiteY6" fmla="*/ 0 h 2547991"/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44530 w 1643865"/>
                <a:gd name="connsiteY2" fmla="*/ 170551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52265 w 1643865"/>
                <a:gd name="connsiteY5" fmla="*/ 460838 h 2547991"/>
                <a:gd name="connsiteX6" fmla="*/ 1643865 w 1643865"/>
                <a:gd name="connsiteY6" fmla="*/ 0 h 2547991"/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82630 w 1643865"/>
                <a:gd name="connsiteY2" fmla="*/ 168646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52265 w 1643865"/>
                <a:gd name="connsiteY5" fmla="*/ 460838 h 2547991"/>
                <a:gd name="connsiteX6" fmla="*/ 1643865 w 1643865"/>
                <a:gd name="connsiteY6" fmla="*/ 0 h 2547991"/>
                <a:gd name="connsiteX0" fmla="*/ 0 w 1624815"/>
                <a:gd name="connsiteY0" fmla="*/ 2554341 h 2554341"/>
                <a:gd name="connsiteX1" fmla="*/ 206982 w 1624815"/>
                <a:gd name="connsiteY1" fmla="*/ 2219218 h 2554341"/>
                <a:gd name="connsiteX2" fmla="*/ 563580 w 1624815"/>
                <a:gd name="connsiteY2" fmla="*/ 1686460 h 2554341"/>
                <a:gd name="connsiteX3" fmla="*/ 874802 w 1624815"/>
                <a:gd name="connsiteY3" fmla="*/ 119180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4815" h="2554341">
                  <a:moveTo>
                    <a:pt x="0" y="2554341"/>
                  </a:moveTo>
                  <a:cubicBezTo>
                    <a:pt x="67638" y="2460161"/>
                    <a:pt x="113052" y="2363865"/>
                    <a:pt x="206982" y="2219218"/>
                  </a:cubicBezTo>
                  <a:cubicBezTo>
                    <a:pt x="300912" y="2074571"/>
                    <a:pt x="452277" y="1857696"/>
                    <a:pt x="563580" y="1686460"/>
                  </a:cubicBezTo>
                  <a:cubicBezTo>
                    <a:pt x="674883" y="1515224"/>
                    <a:pt x="793822" y="1320479"/>
                    <a:pt x="874802" y="1191802"/>
                  </a:cubicBezTo>
                  <a:lnTo>
                    <a:pt x="1049462" y="914400"/>
                  </a:lnTo>
                  <a:lnTo>
                    <a:pt x="1333215" y="460838"/>
                  </a:lnTo>
                  <a:cubicBezTo>
                    <a:pt x="1429107" y="308438"/>
                    <a:pt x="1523786" y="144694"/>
                    <a:pt x="162481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38" name="Serbest Form: Şekil 37">
              <a:extLst>
                <a:ext uri="{FF2B5EF4-FFF2-40B4-BE49-F238E27FC236}">
                  <a16:creationId xmlns:a16="http://schemas.microsoft.com/office/drawing/2014/main" id="{F447B4D0-C5B4-4B49-8FA4-9D93A0D2C856}"/>
                </a:ext>
              </a:extLst>
            </p:cNvPr>
            <p:cNvSpPr/>
            <p:nvPr/>
          </p:nvSpPr>
          <p:spPr>
            <a:xfrm>
              <a:off x="4253501" y="3587046"/>
              <a:ext cx="838200" cy="241300"/>
            </a:xfrm>
            <a:custGeom>
              <a:avLst/>
              <a:gdLst>
                <a:gd name="connsiteX0" fmla="*/ 0 w 838200"/>
                <a:gd name="connsiteY0" fmla="*/ 241300 h 241300"/>
                <a:gd name="connsiteX1" fmla="*/ 355600 w 838200"/>
                <a:gd name="connsiteY1" fmla="*/ 171450 h 241300"/>
                <a:gd name="connsiteX2" fmla="*/ 838200 w 838200"/>
                <a:gd name="connsiteY2" fmla="*/ 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200" h="241300">
                  <a:moveTo>
                    <a:pt x="0" y="241300"/>
                  </a:moveTo>
                  <a:cubicBezTo>
                    <a:pt x="107950" y="226483"/>
                    <a:pt x="215900" y="211667"/>
                    <a:pt x="355600" y="171450"/>
                  </a:cubicBezTo>
                  <a:cubicBezTo>
                    <a:pt x="495300" y="131233"/>
                    <a:pt x="666750" y="65616"/>
                    <a:pt x="838200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39" name="Serbest Form: Şekil 38">
              <a:extLst>
                <a:ext uri="{FF2B5EF4-FFF2-40B4-BE49-F238E27FC236}">
                  <a16:creationId xmlns:a16="http://schemas.microsoft.com/office/drawing/2014/main" id="{33AB15C6-DF68-4767-AD64-F1CA83A3FAA5}"/>
                </a:ext>
              </a:extLst>
            </p:cNvPr>
            <p:cNvSpPr/>
            <p:nvPr/>
          </p:nvSpPr>
          <p:spPr>
            <a:xfrm>
              <a:off x="3641012" y="3428688"/>
              <a:ext cx="279400" cy="933450"/>
            </a:xfrm>
            <a:custGeom>
              <a:avLst/>
              <a:gdLst>
                <a:gd name="connsiteX0" fmla="*/ 279400 w 279400"/>
                <a:gd name="connsiteY0" fmla="*/ 933450 h 933450"/>
                <a:gd name="connsiteX1" fmla="*/ 133350 w 279400"/>
                <a:gd name="connsiteY1" fmla="*/ 488950 h 933450"/>
                <a:gd name="connsiteX2" fmla="*/ 0 w 279400"/>
                <a:gd name="connsiteY2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400" h="933450">
                  <a:moveTo>
                    <a:pt x="279400" y="933450"/>
                  </a:moveTo>
                  <a:cubicBezTo>
                    <a:pt x="229658" y="788987"/>
                    <a:pt x="179917" y="644525"/>
                    <a:pt x="133350" y="488950"/>
                  </a:cubicBezTo>
                  <a:cubicBezTo>
                    <a:pt x="86783" y="333375"/>
                    <a:pt x="43391" y="166687"/>
                    <a:pt x="0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</p:grpSp>
      <p:sp>
        <p:nvSpPr>
          <p:cNvPr id="42" name="Serbest Form: Şekil 41">
            <a:extLst>
              <a:ext uri="{FF2B5EF4-FFF2-40B4-BE49-F238E27FC236}">
                <a16:creationId xmlns:a16="http://schemas.microsoft.com/office/drawing/2014/main" id="{1D7D3026-0DF0-4C5C-8DE1-3807E393136B}"/>
              </a:ext>
            </a:extLst>
          </p:cNvPr>
          <p:cNvSpPr/>
          <p:nvPr/>
        </p:nvSpPr>
        <p:spPr>
          <a:xfrm>
            <a:off x="6383619" y="2243510"/>
            <a:ext cx="3075357" cy="3281208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3" name="Serbest Form: Şekil 42">
            <a:extLst>
              <a:ext uri="{FF2B5EF4-FFF2-40B4-BE49-F238E27FC236}">
                <a16:creationId xmlns:a16="http://schemas.microsoft.com/office/drawing/2014/main" id="{0B44BC5A-7887-409E-9282-99C59CE5C801}"/>
              </a:ext>
            </a:extLst>
          </p:cNvPr>
          <p:cNvSpPr/>
          <p:nvPr/>
        </p:nvSpPr>
        <p:spPr>
          <a:xfrm>
            <a:off x="141959" y="2074619"/>
            <a:ext cx="3075357" cy="3281208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4" name="Serbest Form: Şekil 43">
            <a:extLst>
              <a:ext uri="{FF2B5EF4-FFF2-40B4-BE49-F238E27FC236}">
                <a16:creationId xmlns:a16="http://schemas.microsoft.com/office/drawing/2014/main" id="{4C65B293-0066-4D35-AC14-E19E1CBBB7C4}"/>
              </a:ext>
            </a:extLst>
          </p:cNvPr>
          <p:cNvSpPr/>
          <p:nvPr/>
        </p:nvSpPr>
        <p:spPr>
          <a:xfrm>
            <a:off x="103404" y="2067653"/>
            <a:ext cx="1319874" cy="3167146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778000 w 2947211"/>
              <a:gd name="connsiteY3" fmla="*/ 63500 h 3125649"/>
              <a:gd name="connsiteX4" fmla="*/ 1612900 w 2947211"/>
              <a:gd name="connsiteY4" fmla="*/ 50800 h 3125649"/>
              <a:gd name="connsiteX5" fmla="*/ 1409700 w 2947211"/>
              <a:gd name="connsiteY5" fmla="*/ 12700 h 3125649"/>
              <a:gd name="connsiteX6" fmla="*/ 1257300 w 2947211"/>
              <a:gd name="connsiteY6" fmla="*/ 0 h 3125649"/>
              <a:gd name="connsiteX7" fmla="*/ 1028700 w 2947211"/>
              <a:gd name="connsiteY7" fmla="*/ 25400 h 3125649"/>
              <a:gd name="connsiteX8" fmla="*/ 990600 w 2947211"/>
              <a:gd name="connsiteY8" fmla="*/ 50800 h 3125649"/>
              <a:gd name="connsiteX9" fmla="*/ 939800 w 2947211"/>
              <a:gd name="connsiteY9" fmla="*/ 63500 h 3125649"/>
              <a:gd name="connsiteX10" fmla="*/ 812800 w 2947211"/>
              <a:gd name="connsiteY10" fmla="*/ 127000 h 3125649"/>
              <a:gd name="connsiteX11" fmla="*/ 749300 w 2947211"/>
              <a:gd name="connsiteY11" fmla="*/ 165100 h 3125649"/>
              <a:gd name="connsiteX12" fmla="*/ 711200 w 2947211"/>
              <a:gd name="connsiteY12" fmla="*/ 190500 h 3125649"/>
              <a:gd name="connsiteX13" fmla="*/ 584200 w 2947211"/>
              <a:gd name="connsiteY13" fmla="*/ 266700 h 3125649"/>
              <a:gd name="connsiteX14" fmla="*/ 508000 w 2947211"/>
              <a:gd name="connsiteY14" fmla="*/ 317500 h 3125649"/>
              <a:gd name="connsiteX15" fmla="*/ 431800 w 2947211"/>
              <a:gd name="connsiteY15" fmla="*/ 393700 h 3125649"/>
              <a:gd name="connsiteX16" fmla="*/ 368300 w 2947211"/>
              <a:gd name="connsiteY16" fmla="*/ 482600 h 3125649"/>
              <a:gd name="connsiteX17" fmla="*/ 330200 w 2947211"/>
              <a:gd name="connsiteY17" fmla="*/ 558800 h 3125649"/>
              <a:gd name="connsiteX18" fmla="*/ 304800 w 2947211"/>
              <a:gd name="connsiteY18" fmla="*/ 635000 h 3125649"/>
              <a:gd name="connsiteX19" fmla="*/ 266700 w 2947211"/>
              <a:gd name="connsiteY19" fmla="*/ 698500 h 3125649"/>
              <a:gd name="connsiteX20" fmla="*/ 254000 w 2947211"/>
              <a:gd name="connsiteY20" fmla="*/ 736600 h 3125649"/>
              <a:gd name="connsiteX21" fmla="*/ 228600 w 2947211"/>
              <a:gd name="connsiteY21" fmla="*/ 787400 h 3125649"/>
              <a:gd name="connsiteX22" fmla="*/ 190500 w 2947211"/>
              <a:gd name="connsiteY22" fmla="*/ 927100 h 3125649"/>
              <a:gd name="connsiteX23" fmla="*/ 177800 w 2947211"/>
              <a:gd name="connsiteY23" fmla="*/ 977900 h 3125649"/>
              <a:gd name="connsiteX24" fmla="*/ 139700 w 2947211"/>
              <a:gd name="connsiteY24" fmla="*/ 1079500 h 3125649"/>
              <a:gd name="connsiteX25" fmla="*/ 127000 w 2947211"/>
              <a:gd name="connsiteY25" fmla="*/ 1130300 h 3125649"/>
              <a:gd name="connsiteX26" fmla="*/ 76200 w 2947211"/>
              <a:gd name="connsiteY26" fmla="*/ 1206500 h 3125649"/>
              <a:gd name="connsiteX27" fmla="*/ 38100 w 2947211"/>
              <a:gd name="connsiteY27" fmla="*/ 1295400 h 3125649"/>
              <a:gd name="connsiteX28" fmla="*/ 12700 w 2947211"/>
              <a:gd name="connsiteY28" fmla="*/ 1600200 h 3125649"/>
              <a:gd name="connsiteX29" fmla="*/ 0 w 2947211"/>
              <a:gd name="connsiteY29" fmla="*/ 1739900 h 3125649"/>
              <a:gd name="connsiteX30" fmla="*/ 12700 w 2947211"/>
              <a:gd name="connsiteY30" fmla="*/ 1981200 h 3125649"/>
              <a:gd name="connsiteX31" fmla="*/ 25400 w 2947211"/>
              <a:gd name="connsiteY31" fmla="*/ 2070100 h 3125649"/>
              <a:gd name="connsiteX32" fmla="*/ 38100 w 2947211"/>
              <a:gd name="connsiteY32" fmla="*/ 2197100 h 3125649"/>
              <a:gd name="connsiteX33" fmla="*/ 50800 w 2947211"/>
              <a:gd name="connsiteY33" fmla="*/ 2260600 h 3125649"/>
              <a:gd name="connsiteX34" fmla="*/ 88900 w 2947211"/>
              <a:gd name="connsiteY34" fmla="*/ 2476500 h 3125649"/>
              <a:gd name="connsiteX35" fmla="*/ 114300 w 2947211"/>
              <a:gd name="connsiteY35" fmla="*/ 2527300 h 3125649"/>
              <a:gd name="connsiteX36" fmla="*/ 152400 w 2947211"/>
              <a:gd name="connsiteY36" fmla="*/ 2971800 h 3125649"/>
              <a:gd name="connsiteX37" fmla="*/ 177800 w 2947211"/>
              <a:gd name="connsiteY37" fmla="*/ 3009900 h 3125649"/>
              <a:gd name="connsiteX38" fmla="*/ 215900 w 2947211"/>
              <a:gd name="connsiteY38" fmla="*/ 3086100 h 3125649"/>
              <a:gd name="connsiteX39" fmla="*/ 266700 w 2947211"/>
              <a:gd name="connsiteY39" fmla="*/ 3098800 h 3125649"/>
              <a:gd name="connsiteX40" fmla="*/ 304800 w 2947211"/>
              <a:gd name="connsiteY40" fmla="*/ 3124200 h 3125649"/>
              <a:gd name="connsiteX41" fmla="*/ 508000 w 2947211"/>
              <a:gd name="connsiteY41" fmla="*/ 3098800 h 3125649"/>
              <a:gd name="connsiteX42" fmla="*/ 609600 w 2947211"/>
              <a:gd name="connsiteY42" fmla="*/ 3048000 h 3125649"/>
              <a:gd name="connsiteX43" fmla="*/ 647700 w 2947211"/>
              <a:gd name="connsiteY43" fmla="*/ 3022600 h 3125649"/>
              <a:gd name="connsiteX44" fmla="*/ 749300 w 2947211"/>
              <a:gd name="connsiteY44" fmla="*/ 2946400 h 3125649"/>
              <a:gd name="connsiteX45" fmla="*/ 787400 w 2947211"/>
              <a:gd name="connsiteY45" fmla="*/ 2921000 h 3125649"/>
              <a:gd name="connsiteX46" fmla="*/ 825500 w 2947211"/>
              <a:gd name="connsiteY46" fmla="*/ 2908300 h 3125649"/>
              <a:gd name="connsiteX47" fmla="*/ 914400 w 2947211"/>
              <a:gd name="connsiteY47" fmla="*/ 2844800 h 3125649"/>
              <a:gd name="connsiteX48" fmla="*/ 952500 w 2947211"/>
              <a:gd name="connsiteY48" fmla="*/ 2806700 h 3125649"/>
              <a:gd name="connsiteX49" fmla="*/ 1016000 w 2947211"/>
              <a:gd name="connsiteY49" fmla="*/ 2768600 h 3125649"/>
              <a:gd name="connsiteX50" fmla="*/ 1092200 w 2947211"/>
              <a:gd name="connsiteY50" fmla="*/ 2717800 h 3125649"/>
              <a:gd name="connsiteX51" fmla="*/ 1193800 w 2947211"/>
              <a:gd name="connsiteY51" fmla="*/ 2667000 h 3125649"/>
              <a:gd name="connsiteX52" fmla="*/ 1295400 w 2947211"/>
              <a:gd name="connsiteY52" fmla="*/ 2578100 h 3125649"/>
              <a:gd name="connsiteX53" fmla="*/ 1333500 w 2947211"/>
              <a:gd name="connsiteY53" fmla="*/ 2552700 h 3125649"/>
              <a:gd name="connsiteX54" fmla="*/ 1447800 w 2947211"/>
              <a:gd name="connsiteY54" fmla="*/ 2463800 h 3125649"/>
              <a:gd name="connsiteX55" fmla="*/ 1511300 w 2947211"/>
              <a:gd name="connsiteY55" fmla="*/ 2438400 h 3125649"/>
              <a:gd name="connsiteX56" fmla="*/ 1587500 w 2947211"/>
              <a:gd name="connsiteY56" fmla="*/ 2400300 h 3125649"/>
              <a:gd name="connsiteX57" fmla="*/ 1663700 w 2947211"/>
              <a:gd name="connsiteY57" fmla="*/ 2387600 h 3125649"/>
              <a:gd name="connsiteX58" fmla="*/ 1714500 w 2947211"/>
              <a:gd name="connsiteY58" fmla="*/ 2374900 h 3125649"/>
              <a:gd name="connsiteX59" fmla="*/ 1790700 w 2947211"/>
              <a:gd name="connsiteY59" fmla="*/ 2349500 h 3125649"/>
              <a:gd name="connsiteX60" fmla="*/ 1828800 w 2947211"/>
              <a:gd name="connsiteY60" fmla="*/ 2336800 h 3125649"/>
              <a:gd name="connsiteX61" fmla="*/ 1930400 w 2947211"/>
              <a:gd name="connsiteY61" fmla="*/ 2324100 h 3125649"/>
              <a:gd name="connsiteX62" fmla="*/ 2019300 w 2947211"/>
              <a:gd name="connsiteY62" fmla="*/ 2247900 h 3125649"/>
              <a:gd name="connsiteX63" fmla="*/ 2032000 w 2947211"/>
              <a:gd name="connsiteY63" fmla="*/ 2209800 h 3125649"/>
              <a:gd name="connsiteX64" fmla="*/ 2095500 w 2947211"/>
              <a:gd name="connsiteY64" fmla="*/ 2171700 h 3125649"/>
              <a:gd name="connsiteX65" fmla="*/ 2171700 w 2947211"/>
              <a:gd name="connsiteY65" fmla="*/ 2120900 h 3125649"/>
              <a:gd name="connsiteX66" fmla="*/ 2260600 w 2947211"/>
              <a:gd name="connsiteY66" fmla="*/ 2057400 h 3125649"/>
              <a:gd name="connsiteX67" fmla="*/ 2311400 w 2947211"/>
              <a:gd name="connsiteY67" fmla="*/ 2032000 h 3125649"/>
              <a:gd name="connsiteX68" fmla="*/ 2362200 w 2947211"/>
              <a:gd name="connsiteY68" fmla="*/ 1993900 h 3125649"/>
              <a:gd name="connsiteX69" fmla="*/ 2400300 w 2947211"/>
              <a:gd name="connsiteY69" fmla="*/ 1968500 h 3125649"/>
              <a:gd name="connsiteX70" fmla="*/ 2489200 w 2947211"/>
              <a:gd name="connsiteY70" fmla="*/ 1905000 h 3125649"/>
              <a:gd name="connsiteX71" fmla="*/ 2514600 w 2947211"/>
              <a:gd name="connsiteY71" fmla="*/ 1866900 h 3125649"/>
              <a:gd name="connsiteX72" fmla="*/ 2603500 w 2947211"/>
              <a:gd name="connsiteY72" fmla="*/ 1790700 h 3125649"/>
              <a:gd name="connsiteX73" fmla="*/ 2730500 w 2947211"/>
              <a:gd name="connsiteY73" fmla="*/ 1600200 h 3125649"/>
              <a:gd name="connsiteX74" fmla="*/ 2755900 w 2947211"/>
              <a:gd name="connsiteY74" fmla="*/ 1562100 h 3125649"/>
              <a:gd name="connsiteX75" fmla="*/ 2819400 w 2947211"/>
              <a:gd name="connsiteY75" fmla="*/ 1473200 h 3125649"/>
              <a:gd name="connsiteX76" fmla="*/ 2832100 w 2947211"/>
              <a:gd name="connsiteY76" fmla="*/ 1435100 h 3125649"/>
              <a:gd name="connsiteX77" fmla="*/ 2895600 w 2947211"/>
              <a:gd name="connsiteY77" fmla="*/ 1346200 h 3125649"/>
              <a:gd name="connsiteX78" fmla="*/ 2921000 w 2947211"/>
              <a:gd name="connsiteY78" fmla="*/ 1282700 h 3125649"/>
              <a:gd name="connsiteX79" fmla="*/ 2933700 w 2947211"/>
              <a:gd name="connsiteY79" fmla="*/ 965200 h 3125649"/>
              <a:gd name="connsiteX80" fmla="*/ 2921000 w 2947211"/>
              <a:gd name="connsiteY80" fmla="*/ 914400 h 3125649"/>
              <a:gd name="connsiteX81" fmla="*/ 2882900 w 2947211"/>
              <a:gd name="connsiteY81" fmla="*/ 8763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92" fmla="*/ 2349500 w 2947211"/>
              <a:gd name="connsiteY92" fmla="*/ 228600 h 3125649"/>
              <a:gd name="connsiteX93" fmla="*/ 2273300 w 2947211"/>
              <a:gd name="connsiteY93" fmla="*/ 190500 h 3125649"/>
              <a:gd name="connsiteX94" fmla="*/ 2235200 w 2947211"/>
              <a:gd name="connsiteY94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92" fmla="*/ 2349500 w 2947211"/>
              <a:gd name="connsiteY92" fmla="*/ 228600 h 3125649"/>
              <a:gd name="connsiteX93" fmla="*/ 2273300 w 2947211"/>
              <a:gd name="connsiteY93" fmla="*/ 190500 h 3125649"/>
              <a:gd name="connsiteX94" fmla="*/ 2326640 w 2947211"/>
              <a:gd name="connsiteY94" fmla="*/ 24384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92" fmla="*/ 2349500 w 2947211"/>
              <a:gd name="connsiteY92" fmla="*/ 228600 h 3125649"/>
              <a:gd name="connsiteX93" fmla="*/ 2326640 w 2947211"/>
              <a:gd name="connsiteY93" fmla="*/ 24384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92" fmla="*/ 2349500 w 2947211"/>
              <a:gd name="connsiteY92" fmla="*/ 2286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425700 w 2947211"/>
              <a:gd name="connsiteY91" fmla="*/ 2540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463800 w 2947211"/>
              <a:gd name="connsiteY90" fmla="*/ 279400 h 3125649"/>
              <a:gd name="connsiteX91" fmla="*/ 2235200 w 2947211"/>
              <a:gd name="connsiteY91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552700 w 2947211"/>
              <a:gd name="connsiteY89" fmla="*/ 342900 h 3125649"/>
              <a:gd name="connsiteX90" fmla="*/ 2235200 w 2947211"/>
              <a:gd name="connsiteY90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667000 w 2947211"/>
              <a:gd name="connsiteY88" fmla="*/ 431800 h 3125649"/>
              <a:gd name="connsiteX89" fmla="*/ 2235200 w 2947211"/>
              <a:gd name="connsiteY89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679700 w 2947211"/>
              <a:gd name="connsiteY87" fmla="*/ 469900 h 3125649"/>
              <a:gd name="connsiteX88" fmla="*/ 2235200 w 2947211"/>
              <a:gd name="connsiteY88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705100 w 2947211"/>
              <a:gd name="connsiteY86" fmla="*/ 508000 h 3125649"/>
              <a:gd name="connsiteX87" fmla="*/ 2235200 w 2947211"/>
              <a:gd name="connsiteY87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730500 w 2947211"/>
              <a:gd name="connsiteY85" fmla="*/ 558800 h 3125649"/>
              <a:gd name="connsiteX86" fmla="*/ 2235200 w 2947211"/>
              <a:gd name="connsiteY8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755900 w 2947211"/>
              <a:gd name="connsiteY84" fmla="*/ 596900 h 3125649"/>
              <a:gd name="connsiteX85" fmla="*/ 2235200 w 2947211"/>
              <a:gd name="connsiteY85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768600 w 2947211"/>
              <a:gd name="connsiteY83" fmla="*/ 635000 h 3125649"/>
              <a:gd name="connsiteX84" fmla="*/ 2235200 w 2947211"/>
              <a:gd name="connsiteY84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794000 w 2947211"/>
              <a:gd name="connsiteY82" fmla="*/ 673100 h 3125649"/>
              <a:gd name="connsiteX83" fmla="*/ 2235200 w 2947211"/>
              <a:gd name="connsiteY83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819400 w 2947211"/>
              <a:gd name="connsiteY81" fmla="*/ 723900 h 3125649"/>
              <a:gd name="connsiteX82" fmla="*/ 2235200 w 2947211"/>
              <a:gd name="connsiteY82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1778000 w 2947211"/>
              <a:gd name="connsiteY2" fmla="*/ 63500 h 3125649"/>
              <a:gd name="connsiteX3" fmla="*/ 1612900 w 2947211"/>
              <a:gd name="connsiteY3" fmla="*/ 50800 h 3125649"/>
              <a:gd name="connsiteX4" fmla="*/ 1409700 w 2947211"/>
              <a:gd name="connsiteY4" fmla="*/ 12700 h 3125649"/>
              <a:gd name="connsiteX5" fmla="*/ 1257300 w 2947211"/>
              <a:gd name="connsiteY5" fmla="*/ 0 h 3125649"/>
              <a:gd name="connsiteX6" fmla="*/ 1028700 w 2947211"/>
              <a:gd name="connsiteY6" fmla="*/ 25400 h 3125649"/>
              <a:gd name="connsiteX7" fmla="*/ 990600 w 2947211"/>
              <a:gd name="connsiteY7" fmla="*/ 50800 h 3125649"/>
              <a:gd name="connsiteX8" fmla="*/ 939800 w 2947211"/>
              <a:gd name="connsiteY8" fmla="*/ 63500 h 3125649"/>
              <a:gd name="connsiteX9" fmla="*/ 812800 w 2947211"/>
              <a:gd name="connsiteY9" fmla="*/ 127000 h 3125649"/>
              <a:gd name="connsiteX10" fmla="*/ 749300 w 2947211"/>
              <a:gd name="connsiteY10" fmla="*/ 165100 h 3125649"/>
              <a:gd name="connsiteX11" fmla="*/ 711200 w 2947211"/>
              <a:gd name="connsiteY11" fmla="*/ 190500 h 3125649"/>
              <a:gd name="connsiteX12" fmla="*/ 584200 w 2947211"/>
              <a:gd name="connsiteY12" fmla="*/ 266700 h 3125649"/>
              <a:gd name="connsiteX13" fmla="*/ 508000 w 2947211"/>
              <a:gd name="connsiteY13" fmla="*/ 317500 h 3125649"/>
              <a:gd name="connsiteX14" fmla="*/ 431800 w 2947211"/>
              <a:gd name="connsiteY14" fmla="*/ 393700 h 3125649"/>
              <a:gd name="connsiteX15" fmla="*/ 368300 w 2947211"/>
              <a:gd name="connsiteY15" fmla="*/ 482600 h 3125649"/>
              <a:gd name="connsiteX16" fmla="*/ 330200 w 2947211"/>
              <a:gd name="connsiteY16" fmla="*/ 558800 h 3125649"/>
              <a:gd name="connsiteX17" fmla="*/ 304800 w 2947211"/>
              <a:gd name="connsiteY17" fmla="*/ 635000 h 3125649"/>
              <a:gd name="connsiteX18" fmla="*/ 266700 w 2947211"/>
              <a:gd name="connsiteY18" fmla="*/ 698500 h 3125649"/>
              <a:gd name="connsiteX19" fmla="*/ 254000 w 2947211"/>
              <a:gd name="connsiteY19" fmla="*/ 736600 h 3125649"/>
              <a:gd name="connsiteX20" fmla="*/ 228600 w 2947211"/>
              <a:gd name="connsiteY20" fmla="*/ 787400 h 3125649"/>
              <a:gd name="connsiteX21" fmla="*/ 190500 w 2947211"/>
              <a:gd name="connsiteY21" fmla="*/ 927100 h 3125649"/>
              <a:gd name="connsiteX22" fmla="*/ 177800 w 2947211"/>
              <a:gd name="connsiteY22" fmla="*/ 977900 h 3125649"/>
              <a:gd name="connsiteX23" fmla="*/ 139700 w 2947211"/>
              <a:gd name="connsiteY23" fmla="*/ 1079500 h 3125649"/>
              <a:gd name="connsiteX24" fmla="*/ 127000 w 2947211"/>
              <a:gd name="connsiteY24" fmla="*/ 1130300 h 3125649"/>
              <a:gd name="connsiteX25" fmla="*/ 76200 w 2947211"/>
              <a:gd name="connsiteY25" fmla="*/ 1206500 h 3125649"/>
              <a:gd name="connsiteX26" fmla="*/ 38100 w 2947211"/>
              <a:gd name="connsiteY26" fmla="*/ 1295400 h 3125649"/>
              <a:gd name="connsiteX27" fmla="*/ 12700 w 2947211"/>
              <a:gd name="connsiteY27" fmla="*/ 1600200 h 3125649"/>
              <a:gd name="connsiteX28" fmla="*/ 0 w 2947211"/>
              <a:gd name="connsiteY28" fmla="*/ 1739900 h 3125649"/>
              <a:gd name="connsiteX29" fmla="*/ 12700 w 2947211"/>
              <a:gd name="connsiteY29" fmla="*/ 1981200 h 3125649"/>
              <a:gd name="connsiteX30" fmla="*/ 25400 w 2947211"/>
              <a:gd name="connsiteY30" fmla="*/ 2070100 h 3125649"/>
              <a:gd name="connsiteX31" fmla="*/ 38100 w 2947211"/>
              <a:gd name="connsiteY31" fmla="*/ 2197100 h 3125649"/>
              <a:gd name="connsiteX32" fmla="*/ 50800 w 2947211"/>
              <a:gd name="connsiteY32" fmla="*/ 2260600 h 3125649"/>
              <a:gd name="connsiteX33" fmla="*/ 88900 w 2947211"/>
              <a:gd name="connsiteY33" fmla="*/ 2476500 h 3125649"/>
              <a:gd name="connsiteX34" fmla="*/ 114300 w 2947211"/>
              <a:gd name="connsiteY34" fmla="*/ 2527300 h 3125649"/>
              <a:gd name="connsiteX35" fmla="*/ 152400 w 2947211"/>
              <a:gd name="connsiteY35" fmla="*/ 2971800 h 3125649"/>
              <a:gd name="connsiteX36" fmla="*/ 177800 w 2947211"/>
              <a:gd name="connsiteY36" fmla="*/ 3009900 h 3125649"/>
              <a:gd name="connsiteX37" fmla="*/ 215900 w 2947211"/>
              <a:gd name="connsiteY37" fmla="*/ 3086100 h 3125649"/>
              <a:gd name="connsiteX38" fmla="*/ 266700 w 2947211"/>
              <a:gd name="connsiteY38" fmla="*/ 3098800 h 3125649"/>
              <a:gd name="connsiteX39" fmla="*/ 304800 w 2947211"/>
              <a:gd name="connsiteY39" fmla="*/ 3124200 h 3125649"/>
              <a:gd name="connsiteX40" fmla="*/ 508000 w 2947211"/>
              <a:gd name="connsiteY40" fmla="*/ 3098800 h 3125649"/>
              <a:gd name="connsiteX41" fmla="*/ 609600 w 2947211"/>
              <a:gd name="connsiteY41" fmla="*/ 3048000 h 3125649"/>
              <a:gd name="connsiteX42" fmla="*/ 647700 w 2947211"/>
              <a:gd name="connsiteY42" fmla="*/ 3022600 h 3125649"/>
              <a:gd name="connsiteX43" fmla="*/ 749300 w 2947211"/>
              <a:gd name="connsiteY43" fmla="*/ 2946400 h 3125649"/>
              <a:gd name="connsiteX44" fmla="*/ 787400 w 2947211"/>
              <a:gd name="connsiteY44" fmla="*/ 2921000 h 3125649"/>
              <a:gd name="connsiteX45" fmla="*/ 825500 w 2947211"/>
              <a:gd name="connsiteY45" fmla="*/ 2908300 h 3125649"/>
              <a:gd name="connsiteX46" fmla="*/ 914400 w 2947211"/>
              <a:gd name="connsiteY46" fmla="*/ 2844800 h 3125649"/>
              <a:gd name="connsiteX47" fmla="*/ 952500 w 2947211"/>
              <a:gd name="connsiteY47" fmla="*/ 2806700 h 3125649"/>
              <a:gd name="connsiteX48" fmla="*/ 1016000 w 2947211"/>
              <a:gd name="connsiteY48" fmla="*/ 2768600 h 3125649"/>
              <a:gd name="connsiteX49" fmla="*/ 1092200 w 2947211"/>
              <a:gd name="connsiteY49" fmla="*/ 2717800 h 3125649"/>
              <a:gd name="connsiteX50" fmla="*/ 1193800 w 2947211"/>
              <a:gd name="connsiteY50" fmla="*/ 2667000 h 3125649"/>
              <a:gd name="connsiteX51" fmla="*/ 1295400 w 2947211"/>
              <a:gd name="connsiteY51" fmla="*/ 2578100 h 3125649"/>
              <a:gd name="connsiteX52" fmla="*/ 1333500 w 2947211"/>
              <a:gd name="connsiteY52" fmla="*/ 2552700 h 3125649"/>
              <a:gd name="connsiteX53" fmla="*/ 1447800 w 2947211"/>
              <a:gd name="connsiteY53" fmla="*/ 2463800 h 3125649"/>
              <a:gd name="connsiteX54" fmla="*/ 1511300 w 2947211"/>
              <a:gd name="connsiteY54" fmla="*/ 2438400 h 3125649"/>
              <a:gd name="connsiteX55" fmla="*/ 1587500 w 2947211"/>
              <a:gd name="connsiteY55" fmla="*/ 2400300 h 3125649"/>
              <a:gd name="connsiteX56" fmla="*/ 1663700 w 2947211"/>
              <a:gd name="connsiteY56" fmla="*/ 2387600 h 3125649"/>
              <a:gd name="connsiteX57" fmla="*/ 1714500 w 2947211"/>
              <a:gd name="connsiteY57" fmla="*/ 2374900 h 3125649"/>
              <a:gd name="connsiteX58" fmla="*/ 1790700 w 2947211"/>
              <a:gd name="connsiteY58" fmla="*/ 2349500 h 3125649"/>
              <a:gd name="connsiteX59" fmla="*/ 1828800 w 2947211"/>
              <a:gd name="connsiteY59" fmla="*/ 2336800 h 3125649"/>
              <a:gd name="connsiteX60" fmla="*/ 1930400 w 2947211"/>
              <a:gd name="connsiteY60" fmla="*/ 2324100 h 3125649"/>
              <a:gd name="connsiteX61" fmla="*/ 2019300 w 2947211"/>
              <a:gd name="connsiteY61" fmla="*/ 2247900 h 3125649"/>
              <a:gd name="connsiteX62" fmla="*/ 2032000 w 2947211"/>
              <a:gd name="connsiteY62" fmla="*/ 2209800 h 3125649"/>
              <a:gd name="connsiteX63" fmla="*/ 2095500 w 2947211"/>
              <a:gd name="connsiteY63" fmla="*/ 2171700 h 3125649"/>
              <a:gd name="connsiteX64" fmla="*/ 2171700 w 2947211"/>
              <a:gd name="connsiteY64" fmla="*/ 2120900 h 3125649"/>
              <a:gd name="connsiteX65" fmla="*/ 2260600 w 2947211"/>
              <a:gd name="connsiteY65" fmla="*/ 2057400 h 3125649"/>
              <a:gd name="connsiteX66" fmla="*/ 2311400 w 2947211"/>
              <a:gd name="connsiteY66" fmla="*/ 2032000 h 3125649"/>
              <a:gd name="connsiteX67" fmla="*/ 2362200 w 2947211"/>
              <a:gd name="connsiteY67" fmla="*/ 1993900 h 3125649"/>
              <a:gd name="connsiteX68" fmla="*/ 2400300 w 2947211"/>
              <a:gd name="connsiteY68" fmla="*/ 1968500 h 3125649"/>
              <a:gd name="connsiteX69" fmla="*/ 2489200 w 2947211"/>
              <a:gd name="connsiteY69" fmla="*/ 1905000 h 3125649"/>
              <a:gd name="connsiteX70" fmla="*/ 2514600 w 2947211"/>
              <a:gd name="connsiteY70" fmla="*/ 1866900 h 3125649"/>
              <a:gd name="connsiteX71" fmla="*/ 2603500 w 2947211"/>
              <a:gd name="connsiteY71" fmla="*/ 1790700 h 3125649"/>
              <a:gd name="connsiteX72" fmla="*/ 2730500 w 2947211"/>
              <a:gd name="connsiteY72" fmla="*/ 1600200 h 3125649"/>
              <a:gd name="connsiteX73" fmla="*/ 2755900 w 2947211"/>
              <a:gd name="connsiteY73" fmla="*/ 1562100 h 3125649"/>
              <a:gd name="connsiteX74" fmla="*/ 2819400 w 2947211"/>
              <a:gd name="connsiteY74" fmla="*/ 1473200 h 3125649"/>
              <a:gd name="connsiteX75" fmla="*/ 2832100 w 2947211"/>
              <a:gd name="connsiteY75" fmla="*/ 1435100 h 3125649"/>
              <a:gd name="connsiteX76" fmla="*/ 2895600 w 2947211"/>
              <a:gd name="connsiteY76" fmla="*/ 1346200 h 3125649"/>
              <a:gd name="connsiteX77" fmla="*/ 2921000 w 2947211"/>
              <a:gd name="connsiteY77" fmla="*/ 1282700 h 3125649"/>
              <a:gd name="connsiteX78" fmla="*/ 2933700 w 2947211"/>
              <a:gd name="connsiteY78" fmla="*/ 965200 h 3125649"/>
              <a:gd name="connsiteX79" fmla="*/ 2921000 w 2947211"/>
              <a:gd name="connsiteY79" fmla="*/ 914400 h 3125649"/>
              <a:gd name="connsiteX80" fmla="*/ 2882900 w 2947211"/>
              <a:gd name="connsiteY80" fmla="*/ 876300 h 3125649"/>
              <a:gd name="connsiteX81" fmla="*/ 2235200 w 2947211"/>
              <a:gd name="connsiteY81" fmla="*/ 152400 h 3125649"/>
              <a:gd name="connsiteX0" fmla="*/ 2235200 w 2975748"/>
              <a:gd name="connsiteY0" fmla="*/ 152400 h 3125649"/>
              <a:gd name="connsiteX1" fmla="*/ 2235200 w 2975748"/>
              <a:gd name="connsiteY1" fmla="*/ 152400 h 3125649"/>
              <a:gd name="connsiteX2" fmla="*/ 1778000 w 2975748"/>
              <a:gd name="connsiteY2" fmla="*/ 63500 h 3125649"/>
              <a:gd name="connsiteX3" fmla="*/ 1612900 w 2975748"/>
              <a:gd name="connsiteY3" fmla="*/ 50800 h 3125649"/>
              <a:gd name="connsiteX4" fmla="*/ 1409700 w 2975748"/>
              <a:gd name="connsiteY4" fmla="*/ 12700 h 3125649"/>
              <a:gd name="connsiteX5" fmla="*/ 1257300 w 2975748"/>
              <a:gd name="connsiteY5" fmla="*/ 0 h 3125649"/>
              <a:gd name="connsiteX6" fmla="*/ 1028700 w 2975748"/>
              <a:gd name="connsiteY6" fmla="*/ 25400 h 3125649"/>
              <a:gd name="connsiteX7" fmla="*/ 990600 w 2975748"/>
              <a:gd name="connsiteY7" fmla="*/ 50800 h 3125649"/>
              <a:gd name="connsiteX8" fmla="*/ 939800 w 2975748"/>
              <a:gd name="connsiteY8" fmla="*/ 63500 h 3125649"/>
              <a:gd name="connsiteX9" fmla="*/ 812800 w 2975748"/>
              <a:gd name="connsiteY9" fmla="*/ 127000 h 3125649"/>
              <a:gd name="connsiteX10" fmla="*/ 749300 w 2975748"/>
              <a:gd name="connsiteY10" fmla="*/ 165100 h 3125649"/>
              <a:gd name="connsiteX11" fmla="*/ 711200 w 2975748"/>
              <a:gd name="connsiteY11" fmla="*/ 190500 h 3125649"/>
              <a:gd name="connsiteX12" fmla="*/ 584200 w 2975748"/>
              <a:gd name="connsiteY12" fmla="*/ 266700 h 3125649"/>
              <a:gd name="connsiteX13" fmla="*/ 508000 w 2975748"/>
              <a:gd name="connsiteY13" fmla="*/ 317500 h 3125649"/>
              <a:gd name="connsiteX14" fmla="*/ 431800 w 2975748"/>
              <a:gd name="connsiteY14" fmla="*/ 393700 h 3125649"/>
              <a:gd name="connsiteX15" fmla="*/ 368300 w 2975748"/>
              <a:gd name="connsiteY15" fmla="*/ 482600 h 3125649"/>
              <a:gd name="connsiteX16" fmla="*/ 330200 w 2975748"/>
              <a:gd name="connsiteY16" fmla="*/ 558800 h 3125649"/>
              <a:gd name="connsiteX17" fmla="*/ 304800 w 2975748"/>
              <a:gd name="connsiteY17" fmla="*/ 635000 h 3125649"/>
              <a:gd name="connsiteX18" fmla="*/ 266700 w 2975748"/>
              <a:gd name="connsiteY18" fmla="*/ 698500 h 3125649"/>
              <a:gd name="connsiteX19" fmla="*/ 254000 w 2975748"/>
              <a:gd name="connsiteY19" fmla="*/ 736600 h 3125649"/>
              <a:gd name="connsiteX20" fmla="*/ 228600 w 2975748"/>
              <a:gd name="connsiteY20" fmla="*/ 787400 h 3125649"/>
              <a:gd name="connsiteX21" fmla="*/ 190500 w 2975748"/>
              <a:gd name="connsiteY21" fmla="*/ 927100 h 3125649"/>
              <a:gd name="connsiteX22" fmla="*/ 177800 w 2975748"/>
              <a:gd name="connsiteY22" fmla="*/ 977900 h 3125649"/>
              <a:gd name="connsiteX23" fmla="*/ 139700 w 2975748"/>
              <a:gd name="connsiteY23" fmla="*/ 1079500 h 3125649"/>
              <a:gd name="connsiteX24" fmla="*/ 127000 w 2975748"/>
              <a:gd name="connsiteY24" fmla="*/ 1130300 h 3125649"/>
              <a:gd name="connsiteX25" fmla="*/ 76200 w 2975748"/>
              <a:gd name="connsiteY25" fmla="*/ 1206500 h 3125649"/>
              <a:gd name="connsiteX26" fmla="*/ 38100 w 2975748"/>
              <a:gd name="connsiteY26" fmla="*/ 1295400 h 3125649"/>
              <a:gd name="connsiteX27" fmla="*/ 12700 w 2975748"/>
              <a:gd name="connsiteY27" fmla="*/ 1600200 h 3125649"/>
              <a:gd name="connsiteX28" fmla="*/ 0 w 2975748"/>
              <a:gd name="connsiteY28" fmla="*/ 1739900 h 3125649"/>
              <a:gd name="connsiteX29" fmla="*/ 12700 w 2975748"/>
              <a:gd name="connsiteY29" fmla="*/ 1981200 h 3125649"/>
              <a:gd name="connsiteX30" fmla="*/ 25400 w 2975748"/>
              <a:gd name="connsiteY30" fmla="*/ 2070100 h 3125649"/>
              <a:gd name="connsiteX31" fmla="*/ 38100 w 2975748"/>
              <a:gd name="connsiteY31" fmla="*/ 2197100 h 3125649"/>
              <a:gd name="connsiteX32" fmla="*/ 50800 w 2975748"/>
              <a:gd name="connsiteY32" fmla="*/ 2260600 h 3125649"/>
              <a:gd name="connsiteX33" fmla="*/ 88900 w 2975748"/>
              <a:gd name="connsiteY33" fmla="*/ 2476500 h 3125649"/>
              <a:gd name="connsiteX34" fmla="*/ 114300 w 2975748"/>
              <a:gd name="connsiteY34" fmla="*/ 2527300 h 3125649"/>
              <a:gd name="connsiteX35" fmla="*/ 152400 w 2975748"/>
              <a:gd name="connsiteY35" fmla="*/ 2971800 h 3125649"/>
              <a:gd name="connsiteX36" fmla="*/ 177800 w 2975748"/>
              <a:gd name="connsiteY36" fmla="*/ 3009900 h 3125649"/>
              <a:gd name="connsiteX37" fmla="*/ 215900 w 2975748"/>
              <a:gd name="connsiteY37" fmla="*/ 3086100 h 3125649"/>
              <a:gd name="connsiteX38" fmla="*/ 266700 w 2975748"/>
              <a:gd name="connsiteY38" fmla="*/ 3098800 h 3125649"/>
              <a:gd name="connsiteX39" fmla="*/ 304800 w 2975748"/>
              <a:gd name="connsiteY39" fmla="*/ 3124200 h 3125649"/>
              <a:gd name="connsiteX40" fmla="*/ 508000 w 2975748"/>
              <a:gd name="connsiteY40" fmla="*/ 3098800 h 3125649"/>
              <a:gd name="connsiteX41" fmla="*/ 609600 w 2975748"/>
              <a:gd name="connsiteY41" fmla="*/ 3048000 h 3125649"/>
              <a:gd name="connsiteX42" fmla="*/ 647700 w 2975748"/>
              <a:gd name="connsiteY42" fmla="*/ 3022600 h 3125649"/>
              <a:gd name="connsiteX43" fmla="*/ 749300 w 2975748"/>
              <a:gd name="connsiteY43" fmla="*/ 2946400 h 3125649"/>
              <a:gd name="connsiteX44" fmla="*/ 787400 w 2975748"/>
              <a:gd name="connsiteY44" fmla="*/ 2921000 h 3125649"/>
              <a:gd name="connsiteX45" fmla="*/ 825500 w 2975748"/>
              <a:gd name="connsiteY45" fmla="*/ 2908300 h 3125649"/>
              <a:gd name="connsiteX46" fmla="*/ 914400 w 2975748"/>
              <a:gd name="connsiteY46" fmla="*/ 2844800 h 3125649"/>
              <a:gd name="connsiteX47" fmla="*/ 952500 w 2975748"/>
              <a:gd name="connsiteY47" fmla="*/ 2806700 h 3125649"/>
              <a:gd name="connsiteX48" fmla="*/ 1016000 w 2975748"/>
              <a:gd name="connsiteY48" fmla="*/ 2768600 h 3125649"/>
              <a:gd name="connsiteX49" fmla="*/ 1092200 w 2975748"/>
              <a:gd name="connsiteY49" fmla="*/ 2717800 h 3125649"/>
              <a:gd name="connsiteX50" fmla="*/ 1193800 w 2975748"/>
              <a:gd name="connsiteY50" fmla="*/ 2667000 h 3125649"/>
              <a:gd name="connsiteX51" fmla="*/ 1295400 w 2975748"/>
              <a:gd name="connsiteY51" fmla="*/ 2578100 h 3125649"/>
              <a:gd name="connsiteX52" fmla="*/ 1333500 w 2975748"/>
              <a:gd name="connsiteY52" fmla="*/ 2552700 h 3125649"/>
              <a:gd name="connsiteX53" fmla="*/ 1447800 w 2975748"/>
              <a:gd name="connsiteY53" fmla="*/ 2463800 h 3125649"/>
              <a:gd name="connsiteX54" fmla="*/ 1511300 w 2975748"/>
              <a:gd name="connsiteY54" fmla="*/ 2438400 h 3125649"/>
              <a:gd name="connsiteX55" fmla="*/ 1587500 w 2975748"/>
              <a:gd name="connsiteY55" fmla="*/ 2400300 h 3125649"/>
              <a:gd name="connsiteX56" fmla="*/ 1663700 w 2975748"/>
              <a:gd name="connsiteY56" fmla="*/ 2387600 h 3125649"/>
              <a:gd name="connsiteX57" fmla="*/ 1714500 w 2975748"/>
              <a:gd name="connsiteY57" fmla="*/ 2374900 h 3125649"/>
              <a:gd name="connsiteX58" fmla="*/ 1790700 w 2975748"/>
              <a:gd name="connsiteY58" fmla="*/ 2349500 h 3125649"/>
              <a:gd name="connsiteX59" fmla="*/ 1828800 w 2975748"/>
              <a:gd name="connsiteY59" fmla="*/ 2336800 h 3125649"/>
              <a:gd name="connsiteX60" fmla="*/ 1930400 w 2975748"/>
              <a:gd name="connsiteY60" fmla="*/ 2324100 h 3125649"/>
              <a:gd name="connsiteX61" fmla="*/ 2019300 w 2975748"/>
              <a:gd name="connsiteY61" fmla="*/ 2247900 h 3125649"/>
              <a:gd name="connsiteX62" fmla="*/ 2032000 w 2975748"/>
              <a:gd name="connsiteY62" fmla="*/ 2209800 h 3125649"/>
              <a:gd name="connsiteX63" fmla="*/ 2095500 w 2975748"/>
              <a:gd name="connsiteY63" fmla="*/ 2171700 h 3125649"/>
              <a:gd name="connsiteX64" fmla="*/ 2171700 w 2975748"/>
              <a:gd name="connsiteY64" fmla="*/ 2120900 h 3125649"/>
              <a:gd name="connsiteX65" fmla="*/ 2260600 w 2975748"/>
              <a:gd name="connsiteY65" fmla="*/ 2057400 h 3125649"/>
              <a:gd name="connsiteX66" fmla="*/ 2311400 w 2975748"/>
              <a:gd name="connsiteY66" fmla="*/ 2032000 h 3125649"/>
              <a:gd name="connsiteX67" fmla="*/ 2362200 w 2975748"/>
              <a:gd name="connsiteY67" fmla="*/ 1993900 h 3125649"/>
              <a:gd name="connsiteX68" fmla="*/ 2400300 w 2975748"/>
              <a:gd name="connsiteY68" fmla="*/ 1968500 h 3125649"/>
              <a:gd name="connsiteX69" fmla="*/ 2489200 w 2975748"/>
              <a:gd name="connsiteY69" fmla="*/ 1905000 h 3125649"/>
              <a:gd name="connsiteX70" fmla="*/ 2514600 w 2975748"/>
              <a:gd name="connsiteY70" fmla="*/ 1866900 h 3125649"/>
              <a:gd name="connsiteX71" fmla="*/ 2603500 w 2975748"/>
              <a:gd name="connsiteY71" fmla="*/ 1790700 h 3125649"/>
              <a:gd name="connsiteX72" fmla="*/ 2730500 w 2975748"/>
              <a:gd name="connsiteY72" fmla="*/ 1600200 h 3125649"/>
              <a:gd name="connsiteX73" fmla="*/ 2755900 w 2975748"/>
              <a:gd name="connsiteY73" fmla="*/ 1562100 h 3125649"/>
              <a:gd name="connsiteX74" fmla="*/ 2819400 w 2975748"/>
              <a:gd name="connsiteY74" fmla="*/ 1473200 h 3125649"/>
              <a:gd name="connsiteX75" fmla="*/ 2832100 w 2975748"/>
              <a:gd name="connsiteY75" fmla="*/ 1435100 h 3125649"/>
              <a:gd name="connsiteX76" fmla="*/ 2895600 w 2975748"/>
              <a:gd name="connsiteY76" fmla="*/ 1346200 h 3125649"/>
              <a:gd name="connsiteX77" fmla="*/ 2921000 w 2975748"/>
              <a:gd name="connsiteY77" fmla="*/ 1282700 h 3125649"/>
              <a:gd name="connsiteX78" fmla="*/ 2933700 w 2975748"/>
              <a:gd name="connsiteY78" fmla="*/ 965200 h 3125649"/>
              <a:gd name="connsiteX79" fmla="*/ 2921000 w 2975748"/>
              <a:gd name="connsiteY79" fmla="*/ 914400 h 3125649"/>
              <a:gd name="connsiteX80" fmla="*/ 2235200 w 2975748"/>
              <a:gd name="connsiteY80" fmla="*/ 152400 h 3125649"/>
              <a:gd name="connsiteX0" fmla="*/ 2235200 w 2987912"/>
              <a:gd name="connsiteY0" fmla="*/ 152400 h 3125649"/>
              <a:gd name="connsiteX1" fmla="*/ 2235200 w 2987912"/>
              <a:gd name="connsiteY1" fmla="*/ 152400 h 3125649"/>
              <a:gd name="connsiteX2" fmla="*/ 1778000 w 2987912"/>
              <a:gd name="connsiteY2" fmla="*/ 63500 h 3125649"/>
              <a:gd name="connsiteX3" fmla="*/ 1612900 w 2987912"/>
              <a:gd name="connsiteY3" fmla="*/ 50800 h 3125649"/>
              <a:gd name="connsiteX4" fmla="*/ 1409700 w 2987912"/>
              <a:gd name="connsiteY4" fmla="*/ 12700 h 3125649"/>
              <a:gd name="connsiteX5" fmla="*/ 1257300 w 2987912"/>
              <a:gd name="connsiteY5" fmla="*/ 0 h 3125649"/>
              <a:gd name="connsiteX6" fmla="*/ 1028700 w 2987912"/>
              <a:gd name="connsiteY6" fmla="*/ 25400 h 3125649"/>
              <a:gd name="connsiteX7" fmla="*/ 990600 w 2987912"/>
              <a:gd name="connsiteY7" fmla="*/ 50800 h 3125649"/>
              <a:gd name="connsiteX8" fmla="*/ 939800 w 2987912"/>
              <a:gd name="connsiteY8" fmla="*/ 63500 h 3125649"/>
              <a:gd name="connsiteX9" fmla="*/ 812800 w 2987912"/>
              <a:gd name="connsiteY9" fmla="*/ 127000 h 3125649"/>
              <a:gd name="connsiteX10" fmla="*/ 749300 w 2987912"/>
              <a:gd name="connsiteY10" fmla="*/ 165100 h 3125649"/>
              <a:gd name="connsiteX11" fmla="*/ 711200 w 2987912"/>
              <a:gd name="connsiteY11" fmla="*/ 190500 h 3125649"/>
              <a:gd name="connsiteX12" fmla="*/ 584200 w 2987912"/>
              <a:gd name="connsiteY12" fmla="*/ 266700 h 3125649"/>
              <a:gd name="connsiteX13" fmla="*/ 508000 w 2987912"/>
              <a:gd name="connsiteY13" fmla="*/ 317500 h 3125649"/>
              <a:gd name="connsiteX14" fmla="*/ 431800 w 2987912"/>
              <a:gd name="connsiteY14" fmla="*/ 393700 h 3125649"/>
              <a:gd name="connsiteX15" fmla="*/ 368300 w 2987912"/>
              <a:gd name="connsiteY15" fmla="*/ 482600 h 3125649"/>
              <a:gd name="connsiteX16" fmla="*/ 330200 w 2987912"/>
              <a:gd name="connsiteY16" fmla="*/ 558800 h 3125649"/>
              <a:gd name="connsiteX17" fmla="*/ 304800 w 2987912"/>
              <a:gd name="connsiteY17" fmla="*/ 635000 h 3125649"/>
              <a:gd name="connsiteX18" fmla="*/ 266700 w 2987912"/>
              <a:gd name="connsiteY18" fmla="*/ 698500 h 3125649"/>
              <a:gd name="connsiteX19" fmla="*/ 254000 w 2987912"/>
              <a:gd name="connsiteY19" fmla="*/ 736600 h 3125649"/>
              <a:gd name="connsiteX20" fmla="*/ 228600 w 2987912"/>
              <a:gd name="connsiteY20" fmla="*/ 787400 h 3125649"/>
              <a:gd name="connsiteX21" fmla="*/ 190500 w 2987912"/>
              <a:gd name="connsiteY21" fmla="*/ 927100 h 3125649"/>
              <a:gd name="connsiteX22" fmla="*/ 177800 w 2987912"/>
              <a:gd name="connsiteY22" fmla="*/ 977900 h 3125649"/>
              <a:gd name="connsiteX23" fmla="*/ 139700 w 2987912"/>
              <a:gd name="connsiteY23" fmla="*/ 1079500 h 3125649"/>
              <a:gd name="connsiteX24" fmla="*/ 127000 w 2987912"/>
              <a:gd name="connsiteY24" fmla="*/ 1130300 h 3125649"/>
              <a:gd name="connsiteX25" fmla="*/ 76200 w 2987912"/>
              <a:gd name="connsiteY25" fmla="*/ 1206500 h 3125649"/>
              <a:gd name="connsiteX26" fmla="*/ 38100 w 2987912"/>
              <a:gd name="connsiteY26" fmla="*/ 1295400 h 3125649"/>
              <a:gd name="connsiteX27" fmla="*/ 12700 w 2987912"/>
              <a:gd name="connsiteY27" fmla="*/ 1600200 h 3125649"/>
              <a:gd name="connsiteX28" fmla="*/ 0 w 2987912"/>
              <a:gd name="connsiteY28" fmla="*/ 1739900 h 3125649"/>
              <a:gd name="connsiteX29" fmla="*/ 12700 w 2987912"/>
              <a:gd name="connsiteY29" fmla="*/ 1981200 h 3125649"/>
              <a:gd name="connsiteX30" fmla="*/ 25400 w 2987912"/>
              <a:gd name="connsiteY30" fmla="*/ 2070100 h 3125649"/>
              <a:gd name="connsiteX31" fmla="*/ 38100 w 2987912"/>
              <a:gd name="connsiteY31" fmla="*/ 2197100 h 3125649"/>
              <a:gd name="connsiteX32" fmla="*/ 50800 w 2987912"/>
              <a:gd name="connsiteY32" fmla="*/ 2260600 h 3125649"/>
              <a:gd name="connsiteX33" fmla="*/ 88900 w 2987912"/>
              <a:gd name="connsiteY33" fmla="*/ 2476500 h 3125649"/>
              <a:gd name="connsiteX34" fmla="*/ 114300 w 2987912"/>
              <a:gd name="connsiteY34" fmla="*/ 2527300 h 3125649"/>
              <a:gd name="connsiteX35" fmla="*/ 152400 w 2987912"/>
              <a:gd name="connsiteY35" fmla="*/ 2971800 h 3125649"/>
              <a:gd name="connsiteX36" fmla="*/ 177800 w 2987912"/>
              <a:gd name="connsiteY36" fmla="*/ 3009900 h 3125649"/>
              <a:gd name="connsiteX37" fmla="*/ 215900 w 2987912"/>
              <a:gd name="connsiteY37" fmla="*/ 3086100 h 3125649"/>
              <a:gd name="connsiteX38" fmla="*/ 266700 w 2987912"/>
              <a:gd name="connsiteY38" fmla="*/ 3098800 h 3125649"/>
              <a:gd name="connsiteX39" fmla="*/ 304800 w 2987912"/>
              <a:gd name="connsiteY39" fmla="*/ 3124200 h 3125649"/>
              <a:gd name="connsiteX40" fmla="*/ 508000 w 2987912"/>
              <a:gd name="connsiteY40" fmla="*/ 3098800 h 3125649"/>
              <a:gd name="connsiteX41" fmla="*/ 609600 w 2987912"/>
              <a:gd name="connsiteY41" fmla="*/ 3048000 h 3125649"/>
              <a:gd name="connsiteX42" fmla="*/ 647700 w 2987912"/>
              <a:gd name="connsiteY42" fmla="*/ 3022600 h 3125649"/>
              <a:gd name="connsiteX43" fmla="*/ 749300 w 2987912"/>
              <a:gd name="connsiteY43" fmla="*/ 2946400 h 3125649"/>
              <a:gd name="connsiteX44" fmla="*/ 787400 w 2987912"/>
              <a:gd name="connsiteY44" fmla="*/ 2921000 h 3125649"/>
              <a:gd name="connsiteX45" fmla="*/ 825500 w 2987912"/>
              <a:gd name="connsiteY45" fmla="*/ 2908300 h 3125649"/>
              <a:gd name="connsiteX46" fmla="*/ 914400 w 2987912"/>
              <a:gd name="connsiteY46" fmla="*/ 2844800 h 3125649"/>
              <a:gd name="connsiteX47" fmla="*/ 952500 w 2987912"/>
              <a:gd name="connsiteY47" fmla="*/ 2806700 h 3125649"/>
              <a:gd name="connsiteX48" fmla="*/ 1016000 w 2987912"/>
              <a:gd name="connsiteY48" fmla="*/ 2768600 h 3125649"/>
              <a:gd name="connsiteX49" fmla="*/ 1092200 w 2987912"/>
              <a:gd name="connsiteY49" fmla="*/ 2717800 h 3125649"/>
              <a:gd name="connsiteX50" fmla="*/ 1193800 w 2987912"/>
              <a:gd name="connsiteY50" fmla="*/ 2667000 h 3125649"/>
              <a:gd name="connsiteX51" fmla="*/ 1295400 w 2987912"/>
              <a:gd name="connsiteY51" fmla="*/ 2578100 h 3125649"/>
              <a:gd name="connsiteX52" fmla="*/ 1333500 w 2987912"/>
              <a:gd name="connsiteY52" fmla="*/ 2552700 h 3125649"/>
              <a:gd name="connsiteX53" fmla="*/ 1447800 w 2987912"/>
              <a:gd name="connsiteY53" fmla="*/ 2463800 h 3125649"/>
              <a:gd name="connsiteX54" fmla="*/ 1511300 w 2987912"/>
              <a:gd name="connsiteY54" fmla="*/ 2438400 h 3125649"/>
              <a:gd name="connsiteX55" fmla="*/ 1587500 w 2987912"/>
              <a:gd name="connsiteY55" fmla="*/ 2400300 h 3125649"/>
              <a:gd name="connsiteX56" fmla="*/ 1663700 w 2987912"/>
              <a:gd name="connsiteY56" fmla="*/ 2387600 h 3125649"/>
              <a:gd name="connsiteX57" fmla="*/ 1714500 w 2987912"/>
              <a:gd name="connsiteY57" fmla="*/ 2374900 h 3125649"/>
              <a:gd name="connsiteX58" fmla="*/ 1790700 w 2987912"/>
              <a:gd name="connsiteY58" fmla="*/ 2349500 h 3125649"/>
              <a:gd name="connsiteX59" fmla="*/ 1828800 w 2987912"/>
              <a:gd name="connsiteY59" fmla="*/ 2336800 h 3125649"/>
              <a:gd name="connsiteX60" fmla="*/ 1930400 w 2987912"/>
              <a:gd name="connsiteY60" fmla="*/ 2324100 h 3125649"/>
              <a:gd name="connsiteX61" fmla="*/ 2019300 w 2987912"/>
              <a:gd name="connsiteY61" fmla="*/ 2247900 h 3125649"/>
              <a:gd name="connsiteX62" fmla="*/ 2032000 w 2987912"/>
              <a:gd name="connsiteY62" fmla="*/ 2209800 h 3125649"/>
              <a:gd name="connsiteX63" fmla="*/ 2095500 w 2987912"/>
              <a:gd name="connsiteY63" fmla="*/ 2171700 h 3125649"/>
              <a:gd name="connsiteX64" fmla="*/ 2171700 w 2987912"/>
              <a:gd name="connsiteY64" fmla="*/ 2120900 h 3125649"/>
              <a:gd name="connsiteX65" fmla="*/ 2260600 w 2987912"/>
              <a:gd name="connsiteY65" fmla="*/ 2057400 h 3125649"/>
              <a:gd name="connsiteX66" fmla="*/ 2311400 w 2987912"/>
              <a:gd name="connsiteY66" fmla="*/ 2032000 h 3125649"/>
              <a:gd name="connsiteX67" fmla="*/ 2362200 w 2987912"/>
              <a:gd name="connsiteY67" fmla="*/ 1993900 h 3125649"/>
              <a:gd name="connsiteX68" fmla="*/ 2400300 w 2987912"/>
              <a:gd name="connsiteY68" fmla="*/ 1968500 h 3125649"/>
              <a:gd name="connsiteX69" fmla="*/ 2489200 w 2987912"/>
              <a:gd name="connsiteY69" fmla="*/ 1905000 h 3125649"/>
              <a:gd name="connsiteX70" fmla="*/ 2514600 w 2987912"/>
              <a:gd name="connsiteY70" fmla="*/ 1866900 h 3125649"/>
              <a:gd name="connsiteX71" fmla="*/ 2603500 w 2987912"/>
              <a:gd name="connsiteY71" fmla="*/ 1790700 h 3125649"/>
              <a:gd name="connsiteX72" fmla="*/ 2730500 w 2987912"/>
              <a:gd name="connsiteY72" fmla="*/ 1600200 h 3125649"/>
              <a:gd name="connsiteX73" fmla="*/ 2755900 w 2987912"/>
              <a:gd name="connsiteY73" fmla="*/ 1562100 h 3125649"/>
              <a:gd name="connsiteX74" fmla="*/ 2819400 w 2987912"/>
              <a:gd name="connsiteY74" fmla="*/ 1473200 h 3125649"/>
              <a:gd name="connsiteX75" fmla="*/ 2832100 w 2987912"/>
              <a:gd name="connsiteY75" fmla="*/ 1435100 h 3125649"/>
              <a:gd name="connsiteX76" fmla="*/ 2895600 w 2987912"/>
              <a:gd name="connsiteY76" fmla="*/ 1346200 h 3125649"/>
              <a:gd name="connsiteX77" fmla="*/ 2921000 w 2987912"/>
              <a:gd name="connsiteY77" fmla="*/ 1282700 h 3125649"/>
              <a:gd name="connsiteX78" fmla="*/ 2933700 w 2987912"/>
              <a:gd name="connsiteY78" fmla="*/ 965200 h 3125649"/>
              <a:gd name="connsiteX79" fmla="*/ 2235200 w 2987912"/>
              <a:gd name="connsiteY79" fmla="*/ 152400 h 3125649"/>
              <a:gd name="connsiteX0" fmla="*/ 2235200 w 2921000"/>
              <a:gd name="connsiteY0" fmla="*/ 152400 h 3125649"/>
              <a:gd name="connsiteX1" fmla="*/ 2235200 w 2921000"/>
              <a:gd name="connsiteY1" fmla="*/ 152400 h 3125649"/>
              <a:gd name="connsiteX2" fmla="*/ 1778000 w 2921000"/>
              <a:gd name="connsiteY2" fmla="*/ 63500 h 3125649"/>
              <a:gd name="connsiteX3" fmla="*/ 1612900 w 2921000"/>
              <a:gd name="connsiteY3" fmla="*/ 50800 h 3125649"/>
              <a:gd name="connsiteX4" fmla="*/ 1409700 w 2921000"/>
              <a:gd name="connsiteY4" fmla="*/ 12700 h 3125649"/>
              <a:gd name="connsiteX5" fmla="*/ 1257300 w 2921000"/>
              <a:gd name="connsiteY5" fmla="*/ 0 h 3125649"/>
              <a:gd name="connsiteX6" fmla="*/ 1028700 w 2921000"/>
              <a:gd name="connsiteY6" fmla="*/ 25400 h 3125649"/>
              <a:gd name="connsiteX7" fmla="*/ 990600 w 2921000"/>
              <a:gd name="connsiteY7" fmla="*/ 50800 h 3125649"/>
              <a:gd name="connsiteX8" fmla="*/ 939800 w 2921000"/>
              <a:gd name="connsiteY8" fmla="*/ 63500 h 3125649"/>
              <a:gd name="connsiteX9" fmla="*/ 812800 w 2921000"/>
              <a:gd name="connsiteY9" fmla="*/ 127000 h 3125649"/>
              <a:gd name="connsiteX10" fmla="*/ 749300 w 2921000"/>
              <a:gd name="connsiteY10" fmla="*/ 165100 h 3125649"/>
              <a:gd name="connsiteX11" fmla="*/ 711200 w 2921000"/>
              <a:gd name="connsiteY11" fmla="*/ 190500 h 3125649"/>
              <a:gd name="connsiteX12" fmla="*/ 584200 w 2921000"/>
              <a:gd name="connsiteY12" fmla="*/ 266700 h 3125649"/>
              <a:gd name="connsiteX13" fmla="*/ 508000 w 2921000"/>
              <a:gd name="connsiteY13" fmla="*/ 317500 h 3125649"/>
              <a:gd name="connsiteX14" fmla="*/ 431800 w 2921000"/>
              <a:gd name="connsiteY14" fmla="*/ 393700 h 3125649"/>
              <a:gd name="connsiteX15" fmla="*/ 368300 w 2921000"/>
              <a:gd name="connsiteY15" fmla="*/ 482600 h 3125649"/>
              <a:gd name="connsiteX16" fmla="*/ 330200 w 2921000"/>
              <a:gd name="connsiteY16" fmla="*/ 558800 h 3125649"/>
              <a:gd name="connsiteX17" fmla="*/ 304800 w 2921000"/>
              <a:gd name="connsiteY17" fmla="*/ 635000 h 3125649"/>
              <a:gd name="connsiteX18" fmla="*/ 266700 w 2921000"/>
              <a:gd name="connsiteY18" fmla="*/ 698500 h 3125649"/>
              <a:gd name="connsiteX19" fmla="*/ 254000 w 2921000"/>
              <a:gd name="connsiteY19" fmla="*/ 736600 h 3125649"/>
              <a:gd name="connsiteX20" fmla="*/ 228600 w 2921000"/>
              <a:gd name="connsiteY20" fmla="*/ 787400 h 3125649"/>
              <a:gd name="connsiteX21" fmla="*/ 190500 w 2921000"/>
              <a:gd name="connsiteY21" fmla="*/ 927100 h 3125649"/>
              <a:gd name="connsiteX22" fmla="*/ 177800 w 2921000"/>
              <a:gd name="connsiteY22" fmla="*/ 977900 h 3125649"/>
              <a:gd name="connsiteX23" fmla="*/ 139700 w 2921000"/>
              <a:gd name="connsiteY23" fmla="*/ 1079500 h 3125649"/>
              <a:gd name="connsiteX24" fmla="*/ 127000 w 2921000"/>
              <a:gd name="connsiteY24" fmla="*/ 1130300 h 3125649"/>
              <a:gd name="connsiteX25" fmla="*/ 76200 w 2921000"/>
              <a:gd name="connsiteY25" fmla="*/ 1206500 h 3125649"/>
              <a:gd name="connsiteX26" fmla="*/ 38100 w 2921000"/>
              <a:gd name="connsiteY26" fmla="*/ 1295400 h 3125649"/>
              <a:gd name="connsiteX27" fmla="*/ 12700 w 2921000"/>
              <a:gd name="connsiteY27" fmla="*/ 1600200 h 3125649"/>
              <a:gd name="connsiteX28" fmla="*/ 0 w 2921000"/>
              <a:gd name="connsiteY28" fmla="*/ 1739900 h 3125649"/>
              <a:gd name="connsiteX29" fmla="*/ 12700 w 2921000"/>
              <a:gd name="connsiteY29" fmla="*/ 1981200 h 3125649"/>
              <a:gd name="connsiteX30" fmla="*/ 25400 w 2921000"/>
              <a:gd name="connsiteY30" fmla="*/ 2070100 h 3125649"/>
              <a:gd name="connsiteX31" fmla="*/ 38100 w 2921000"/>
              <a:gd name="connsiteY31" fmla="*/ 2197100 h 3125649"/>
              <a:gd name="connsiteX32" fmla="*/ 50800 w 2921000"/>
              <a:gd name="connsiteY32" fmla="*/ 2260600 h 3125649"/>
              <a:gd name="connsiteX33" fmla="*/ 88900 w 2921000"/>
              <a:gd name="connsiteY33" fmla="*/ 2476500 h 3125649"/>
              <a:gd name="connsiteX34" fmla="*/ 114300 w 2921000"/>
              <a:gd name="connsiteY34" fmla="*/ 2527300 h 3125649"/>
              <a:gd name="connsiteX35" fmla="*/ 152400 w 2921000"/>
              <a:gd name="connsiteY35" fmla="*/ 2971800 h 3125649"/>
              <a:gd name="connsiteX36" fmla="*/ 177800 w 2921000"/>
              <a:gd name="connsiteY36" fmla="*/ 3009900 h 3125649"/>
              <a:gd name="connsiteX37" fmla="*/ 215900 w 2921000"/>
              <a:gd name="connsiteY37" fmla="*/ 3086100 h 3125649"/>
              <a:gd name="connsiteX38" fmla="*/ 266700 w 2921000"/>
              <a:gd name="connsiteY38" fmla="*/ 3098800 h 3125649"/>
              <a:gd name="connsiteX39" fmla="*/ 304800 w 2921000"/>
              <a:gd name="connsiteY39" fmla="*/ 3124200 h 3125649"/>
              <a:gd name="connsiteX40" fmla="*/ 508000 w 2921000"/>
              <a:gd name="connsiteY40" fmla="*/ 3098800 h 3125649"/>
              <a:gd name="connsiteX41" fmla="*/ 609600 w 2921000"/>
              <a:gd name="connsiteY41" fmla="*/ 3048000 h 3125649"/>
              <a:gd name="connsiteX42" fmla="*/ 647700 w 2921000"/>
              <a:gd name="connsiteY42" fmla="*/ 3022600 h 3125649"/>
              <a:gd name="connsiteX43" fmla="*/ 749300 w 2921000"/>
              <a:gd name="connsiteY43" fmla="*/ 2946400 h 3125649"/>
              <a:gd name="connsiteX44" fmla="*/ 787400 w 2921000"/>
              <a:gd name="connsiteY44" fmla="*/ 2921000 h 3125649"/>
              <a:gd name="connsiteX45" fmla="*/ 825500 w 2921000"/>
              <a:gd name="connsiteY45" fmla="*/ 2908300 h 3125649"/>
              <a:gd name="connsiteX46" fmla="*/ 914400 w 2921000"/>
              <a:gd name="connsiteY46" fmla="*/ 2844800 h 3125649"/>
              <a:gd name="connsiteX47" fmla="*/ 952500 w 2921000"/>
              <a:gd name="connsiteY47" fmla="*/ 2806700 h 3125649"/>
              <a:gd name="connsiteX48" fmla="*/ 1016000 w 2921000"/>
              <a:gd name="connsiteY48" fmla="*/ 2768600 h 3125649"/>
              <a:gd name="connsiteX49" fmla="*/ 1092200 w 2921000"/>
              <a:gd name="connsiteY49" fmla="*/ 2717800 h 3125649"/>
              <a:gd name="connsiteX50" fmla="*/ 1193800 w 2921000"/>
              <a:gd name="connsiteY50" fmla="*/ 2667000 h 3125649"/>
              <a:gd name="connsiteX51" fmla="*/ 1295400 w 2921000"/>
              <a:gd name="connsiteY51" fmla="*/ 2578100 h 3125649"/>
              <a:gd name="connsiteX52" fmla="*/ 1333500 w 2921000"/>
              <a:gd name="connsiteY52" fmla="*/ 2552700 h 3125649"/>
              <a:gd name="connsiteX53" fmla="*/ 1447800 w 2921000"/>
              <a:gd name="connsiteY53" fmla="*/ 2463800 h 3125649"/>
              <a:gd name="connsiteX54" fmla="*/ 1511300 w 2921000"/>
              <a:gd name="connsiteY54" fmla="*/ 2438400 h 3125649"/>
              <a:gd name="connsiteX55" fmla="*/ 1587500 w 2921000"/>
              <a:gd name="connsiteY55" fmla="*/ 2400300 h 3125649"/>
              <a:gd name="connsiteX56" fmla="*/ 1663700 w 2921000"/>
              <a:gd name="connsiteY56" fmla="*/ 2387600 h 3125649"/>
              <a:gd name="connsiteX57" fmla="*/ 1714500 w 2921000"/>
              <a:gd name="connsiteY57" fmla="*/ 2374900 h 3125649"/>
              <a:gd name="connsiteX58" fmla="*/ 1790700 w 2921000"/>
              <a:gd name="connsiteY58" fmla="*/ 2349500 h 3125649"/>
              <a:gd name="connsiteX59" fmla="*/ 1828800 w 2921000"/>
              <a:gd name="connsiteY59" fmla="*/ 2336800 h 3125649"/>
              <a:gd name="connsiteX60" fmla="*/ 1930400 w 2921000"/>
              <a:gd name="connsiteY60" fmla="*/ 2324100 h 3125649"/>
              <a:gd name="connsiteX61" fmla="*/ 2019300 w 2921000"/>
              <a:gd name="connsiteY61" fmla="*/ 2247900 h 3125649"/>
              <a:gd name="connsiteX62" fmla="*/ 2032000 w 2921000"/>
              <a:gd name="connsiteY62" fmla="*/ 2209800 h 3125649"/>
              <a:gd name="connsiteX63" fmla="*/ 2095500 w 2921000"/>
              <a:gd name="connsiteY63" fmla="*/ 2171700 h 3125649"/>
              <a:gd name="connsiteX64" fmla="*/ 2171700 w 2921000"/>
              <a:gd name="connsiteY64" fmla="*/ 2120900 h 3125649"/>
              <a:gd name="connsiteX65" fmla="*/ 2260600 w 2921000"/>
              <a:gd name="connsiteY65" fmla="*/ 2057400 h 3125649"/>
              <a:gd name="connsiteX66" fmla="*/ 2311400 w 2921000"/>
              <a:gd name="connsiteY66" fmla="*/ 2032000 h 3125649"/>
              <a:gd name="connsiteX67" fmla="*/ 2362200 w 2921000"/>
              <a:gd name="connsiteY67" fmla="*/ 1993900 h 3125649"/>
              <a:gd name="connsiteX68" fmla="*/ 2400300 w 2921000"/>
              <a:gd name="connsiteY68" fmla="*/ 1968500 h 3125649"/>
              <a:gd name="connsiteX69" fmla="*/ 2489200 w 2921000"/>
              <a:gd name="connsiteY69" fmla="*/ 1905000 h 3125649"/>
              <a:gd name="connsiteX70" fmla="*/ 2514600 w 2921000"/>
              <a:gd name="connsiteY70" fmla="*/ 1866900 h 3125649"/>
              <a:gd name="connsiteX71" fmla="*/ 2603500 w 2921000"/>
              <a:gd name="connsiteY71" fmla="*/ 1790700 h 3125649"/>
              <a:gd name="connsiteX72" fmla="*/ 2730500 w 2921000"/>
              <a:gd name="connsiteY72" fmla="*/ 1600200 h 3125649"/>
              <a:gd name="connsiteX73" fmla="*/ 2755900 w 2921000"/>
              <a:gd name="connsiteY73" fmla="*/ 1562100 h 3125649"/>
              <a:gd name="connsiteX74" fmla="*/ 2819400 w 2921000"/>
              <a:gd name="connsiteY74" fmla="*/ 1473200 h 3125649"/>
              <a:gd name="connsiteX75" fmla="*/ 2832100 w 2921000"/>
              <a:gd name="connsiteY75" fmla="*/ 1435100 h 3125649"/>
              <a:gd name="connsiteX76" fmla="*/ 2895600 w 2921000"/>
              <a:gd name="connsiteY76" fmla="*/ 1346200 h 3125649"/>
              <a:gd name="connsiteX77" fmla="*/ 2921000 w 2921000"/>
              <a:gd name="connsiteY77" fmla="*/ 1282700 h 3125649"/>
              <a:gd name="connsiteX78" fmla="*/ 2235200 w 2921000"/>
              <a:gd name="connsiteY78" fmla="*/ 152400 h 3125649"/>
              <a:gd name="connsiteX0" fmla="*/ 2235200 w 2931021"/>
              <a:gd name="connsiteY0" fmla="*/ 152400 h 3125649"/>
              <a:gd name="connsiteX1" fmla="*/ 2235200 w 2931021"/>
              <a:gd name="connsiteY1" fmla="*/ 152400 h 3125649"/>
              <a:gd name="connsiteX2" fmla="*/ 1778000 w 2931021"/>
              <a:gd name="connsiteY2" fmla="*/ 63500 h 3125649"/>
              <a:gd name="connsiteX3" fmla="*/ 1612900 w 2931021"/>
              <a:gd name="connsiteY3" fmla="*/ 50800 h 3125649"/>
              <a:gd name="connsiteX4" fmla="*/ 1409700 w 2931021"/>
              <a:gd name="connsiteY4" fmla="*/ 12700 h 3125649"/>
              <a:gd name="connsiteX5" fmla="*/ 1257300 w 2931021"/>
              <a:gd name="connsiteY5" fmla="*/ 0 h 3125649"/>
              <a:gd name="connsiteX6" fmla="*/ 1028700 w 2931021"/>
              <a:gd name="connsiteY6" fmla="*/ 25400 h 3125649"/>
              <a:gd name="connsiteX7" fmla="*/ 990600 w 2931021"/>
              <a:gd name="connsiteY7" fmla="*/ 50800 h 3125649"/>
              <a:gd name="connsiteX8" fmla="*/ 939800 w 2931021"/>
              <a:gd name="connsiteY8" fmla="*/ 63500 h 3125649"/>
              <a:gd name="connsiteX9" fmla="*/ 812800 w 2931021"/>
              <a:gd name="connsiteY9" fmla="*/ 127000 h 3125649"/>
              <a:gd name="connsiteX10" fmla="*/ 749300 w 2931021"/>
              <a:gd name="connsiteY10" fmla="*/ 165100 h 3125649"/>
              <a:gd name="connsiteX11" fmla="*/ 711200 w 2931021"/>
              <a:gd name="connsiteY11" fmla="*/ 190500 h 3125649"/>
              <a:gd name="connsiteX12" fmla="*/ 584200 w 2931021"/>
              <a:gd name="connsiteY12" fmla="*/ 266700 h 3125649"/>
              <a:gd name="connsiteX13" fmla="*/ 508000 w 2931021"/>
              <a:gd name="connsiteY13" fmla="*/ 317500 h 3125649"/>
              <a:gd name="connsiteX14" fmla="*/ 431800 w 2931021"/>
              <a:gd name="connsiteY14" fmla="*/ 393700 h 3125649"/>
              <a:gd name="connsiteX15" fmla="*/ 368300 w 2931021"/>
              <a:gd name="connsiteY15" fmla="*/ 482600 h 3125649"/>
              <a:gd name="connsiteX16" fmla="*/ 330200 w 2931021"/>
              <a:gd name="connsiteY16" fmla="*/ 558800 h 3125649"/>
              <a:gd name="connsiteX17" fmla="*/ 304800 w 2931021"/>
              <a:gd name="connsiteY17" fmla="*/ 635000 h 3125649"/>
              <a:gd name="connsiteX18" fmla="*/ 266700 w 2931021"/>
              <a:gd name="connsiteY18" fmla="*/ 698500 h 3125649"/>
              <a:gd name="connsiteX19" fmla="*/ 254000 w 2931021"/>
              <a:gd name="connsiteY19" fmla="*/ 736600 h 3125649"/>
              <a:gd name="connsiteX20" fmla="*/ 228600 w 2931021"/>
              <a:gd name="connsiteY20" fmla="*/ 787400 h 3125649"/>
              <a:gd name="connsiteX21" fmla="*/ 190500 w 2931021"/>
              <a:gd name="connsiteY21" fmla="*/ 927100 h 3125649"/>
              <a:gd name="connsiteX22" fmla="*/ 177800 w 2931021"/>
              <a:gd name="connsiteY22" fmla="*/ 977900 h 3125649"/>
              <a:gd name="connsiteX23" fmla="*/ 139700 w 2931021"/>
              <a:gd name="connsiteY23" fmla="*/ 1079500 h 3125649"/>
              <a:gd name="connsiteX24" fmla="*/ 127000 w 2931021"/>
              <a:gd name="connsiteY24" fmla="*/ 1130300 h 3125649"/>
              <a:gd name="connsiteX25" fmla="*/ 76200 w 2931021"/>
              <a:gd name="connsiteY25" fmla="*/ 1206500 h 3125649"/>
              <a:gd name="connsiteX26" fmla="*/ 38100 w 2931021"/>
              <a:gd name="connsiteY26" fmla="*/ 1295400 h 3125649"/>
              <a:gd name="connsiteX27" fmla="*/ 12700 w 2931021"/>
              <a:gd name="connsiteY27" fmla="*/ 1600200 h 3125649"/>
              <a:gd name="connsiteX28" fmla="*/ 0 w 2931021"/>
              <a:gd name="connsiteY28" fmla="*/ 1739900 h 3125649"/>
              <a:gd name="connsiteX29" fmla="*/ 12700 w 2931021"/>
              <a:gd name="connsiteY29" fmla="*/ 1981200 h 3125649"/>
              <a:gd name="connsiteX30" fmla="*/ 25400 w 2931021"/>
              <a:gd name="connsiteY30" fmla="*/ 2070100 h 3125649"/>
              <a:gd name="connsiteX31" fmla="*/ 38100 w 2931021"/>
              <a:gd name="connsiteY31" fmla="*/ 2197100 h 3125649"/>
              <a:gd name="connsiteX32" fmla="*/ 50800 w 2931021"/>
              <a:gd name="connsiteY32" fmla="*/ 2260600 h 3125649"/>
              <a:gd name="connsiteX33" fmla="*/ 88900 w 2931021"/>
              <a:gd name="connsiteY33" fmla="*/ 2476500 h 3125649"/>
              <a:gd name="connsiteX34" fmla="*/ 114300 w 2931021"/>
              <a:gd name="connsiteY34" fmla="*/ 2527300 h 3125649"/>
              <a:gd name="connsiteX35" fmla="*/ 152400 w 2931021"/>
              <a:gd name="connsiteY35" fmla="*/ 2971800 h 3125649"/>
              <a:gd name="connsiteX36" fmla="*/ 177800 w 2931021"/>
              <a:gd name="connsiteY36" fmla="*/ 3009900 h 3125649"/>
              <a:gd name="connsiteX37" fmla="*/ 215900 w 2931021"/>
              <a:gd name="connsiteY37" fmla="*/ 3086100 h 3125649"/>
              <a:gd name="connsiteX38" fmla="*/ 266700 w 2931021"/>
              <a:gd name="connsiteY38" fmla="*/ 3098800 h 3125649"/>
              <a:gd name="connsiteX39" fmla="*/ 304800 w 2931021"/>
              <a:gd name="connsiteY39" fmla="*/ 3124200 h 3125649"/>
              <a:gd name="connsiteX40" fmla="*/ 508000 w 2931021"/>
              <a:gd name="connsiteY40" fmla="*/ 3098800 h 3125649"/>
              <a:gd name="connsiteX41" fmla="*/ 609600 w 2931021"/>
              <a:gd name="connsiteY41" fmla="*/ 3048000 h 3125649"/>
              <a:gd name="connsiteX42" fmla="*/ 647700 w 2931021"/>
              <a:gd name="connsiteY42" fmla="*/ 3022600 h 3125649"/>
              <a:gd name="connsiteX43" fmla="*/ 749300 w 2931021"/>
              <a:gd name="connsiteY43" fmla="*/ 2946400 h 3125649"/>
              <a:gd name="connsiteX44" fmla="*/ 787400 w 2931021"/>
              <a:gd name="connsiteY44" fmla="*/ 2921000 h 3125649"/>
              <a:gd name="connsiteX45" fmla="*/ 825500 w 2931021"/>
              <a:gd name="connsiteY45" fmla="*/ 2908300 h 3125649"/>
              <a:gd name="connsiteX46" fmla="*/ 914400 w 2931021"/>
              <a:gd name="connsiteY46" fmla="*/ 2844800 h 3125649"/>
              <a:gd name="connsiteX47" fmla="*/ 952500 w 2931021"/>
              <a:gd name="connsiteY47" fmla="*/ 2806700 h 3125649"/>
              <a:gd name="connsiteX48" fmla="*/ 1016000 w 2931021"/>
              <a:gd name="connsiteY48" fmla="*/ 2768600 h 3125649"/>
              <a:gd name="connsiteX49" fmla="*/ 1092200 w 2931021"/>
              <a:gd name="connsiteY49" fmla="*/ 2717800 h 3125649"/>
              <a:gd name="connsiteX50" fmla="*/ 1193800 w 2931021"/>
              <a:gd name="connsiteY50" fmla="*/ 2667000 h 3125649"/>
              <a:gd name="connsiteX51" fmla="*/ 1295400 w 2931021"/>
              <a:gd name="connsiteY51" fmla="*/ 2578100 h 3125649"/>
              <a:gd name="connsiteX52" fmla="*/ 1333500 w 2931021"/>
              <a:gd name="connsiteY52" fmla="*/ 2552700 h 3125649"/>
              <a:gd name="connsiteX53" fmla="*/ 1447800 w 2931021"/>
              <a:gd name="connsiteY53" fmla="*/ 2463800 h 3125649"/>
              <a:gd name="connsiteX54" fmla="*/ 1511300 w 2931021"/>
              <a:gd name="connsiteY54" fmla="*/ 2438400 h 3125649"/>
              <a:gd name="connsiteX55" fmla="*/ 1587500 w 2931021"/>
              <a:gd name="connsiteY55" fmla="*/ 2400300 h 3125649"/>
              <a:gd name="connsiteX56" fmla="*/ 1663700 w 2931021"/>
              <a:gd name="connsiteY56" fmla="*/ 2387600 h 3125649"/>
              <a:gd name="connsiteX57" fmla="*/ 1714500 w 2931021"/>
              <a:gd name="connsiteY57" fmla="*/ 2374900 h 3125649"/>
              <a:gd name="connsiteX58" fmla="*/ 1790700 w 2931021"/>
              <a:gd name="connsiteY58" fmla="*/ 2349500 h 3125649"/>
              <a:gd name="connsiteX59" fmla="*/ 1828800 w 2931021"/>
              <a:gd name="connsiteY59" fmla="*/ 2336800 h 3125649"/>
              <a:gd name="connsiteX60" fmla="*/ 1930400 w 2931021"/>
              <a:gd name="connsiteY60" fmla="*/ 2324100 h 3125649"/>
              <a:gd name="connsiteX61" fmla="*/ 2019300 w 2931021"/>
              <a:gd name="connsiteY61" fmla="*/ 2247900 h 3125649"/>
              <a:gd name="connsiteX62" fmla="*/ 2032000 w 2931021"/>
              <a:gd name="connsiteY62" fmla="*/ 2209800 h 3125649"/>
              <a:gd name="connsiteX63" fmla="*/ 2095500 w 2931021"/>
              <a:gd name="connsiteY63" fmla="*/ 2171700 h 3125649"/>
              <a:gd name="connsiteX64" fmla="*/ 2171700 w 2931021"/>
              <a:gd name="connsiteY64" fmla="*/ 2120900 h 3125649"/>
              <a:gd name="connsiteX65" fmla="*/ 2260600 w 2931021"/>
              <a:gd name="connsiteY65" fmla="*/ 2057400 h 3125649"/>
              <a:gd name="connsiteX66" fmla="*/ 2311400 w 2931021"/>
              <a:gd name="connsiteY66" fmla="*/ 2032000 h 3125649"/>
              <a:gd name="connsiteX67" fmla="*/ 2362200 w 2931021"/>
              <a:gd name="connsiteY67" fmla="*/ 1993900 h 3125649"/>
              <a:gd name="connsiteX68" fmla="*/ 2400300 w 2931021"/>
              <a:gd name="connsiteY68" fmla="*/ 1968500 h 3125649"/>
              <a:gd name="connsiteX69" fmla="*/ 2489200 w 2931021"/>
              <a:gd name="connsiteY69" fmla="*/ 1905000 h 3125649"/>
              <a:gd name="connsiteX70" fmla="*/ 2514600 w 2931021"/>
              <a:gd name="connsiteY70" fmla="*/ 1866900 h 3125649"/>
              <a:gd name="connsiteX71" fmla="*/ 2603500 w 2931021"/>
              <a:gd name="connsiteY71" fmla="*/ 1790700 h 3125649"/>
              <a:gd name="connsiteX72" fmla="*/ 2730500 w 2931021"/>
              <a:gd name="connsiteY72" fmla="*/ 1600200 h 3125649"/>
              <a:gd name="connsiteX73" fmla="*/ 2755900 w 2931021"/>
              <a:gd name="connsiteY73" fmla="*/ 1562100 h 3125649"/>
              <a:gd name="connsiteX74" fmla="*/ 2819400 w 2931021"/>
              <a:gd name="connsiteY74" fmla="*/ 1473200 h 3125649"/>
              <a:gd name="connsiteX75" fmla="*/ 2832100 w 2931021"/>
              <a:gd name="connsiteY75" fmla="*/ 1435100 h 3125649"/>
              <a:gd name="connsiteX76" fmla="*/ 2895600 w 2931021"/>
              <a:gd name="connsiteY76" fmla="*/ 1346200 h 3125649"/>
              <a:gd name="connsiteX77" fmla="*/ 2235200 w 2931021"/>
              <a:gd name="connsiteY77" fmla="*/ 152400 h 3125649"/>
              <a:gd name="connsiteX0" fmla="*/ 2235200 w 2873508"/>
              <a:gd name="connsiteY0" fmla="*/ 152400 h 3125649"/>
              <a:gd name="connsiteX1" fmla="*/ 2235200 w 2873508"/>
              <a:gd name="connsiteY1" fmla="*/ 152400 h 3125649"/>
              <a:gd name="connsiteX2" fmla="*/ 1778000 w 2873508"/>
              <a:gd name="connsiteY2" fmla="*/ 63500 h 3125649"/>
              <a:gd name="connsiteX3" fmla="*/ 1612900 w 2873508"/>
              <a:gd name="connsiteY3" fmla="*/ 50800 h 3125649"/>
              <a:gd name="connsiteX4" fmla="*/ 1409700 w 2873508"/>
              <a:gd name="connsiteY4" fmla="*/ 12700 h 3125649"/>
              <a:gd name="connsiteX5" fmla="*/ 1257300 w 2873508"/>
              <a:gd name="connsiteY5" fmla="*/ 0 h 3125649"/>
              <a:gd name="connsiteX6" fmla="*/ 1028700 w 2873508"/>
              <a:gd name="connsiteY6" fmla="*/ 25400 h 3125649"/>
              <a:gd name="connsiteX7" fmla="*/ 990600 w 2873508"/>
              <a:gd name="connsiteY7" fmla="*/ 50800 h 3125649"/>
              <a:gd name="connsiteX8" fmla="*/ 939800 w 2873508"/>
              <a:gd name="connsiteY8" fmla="*/ 63500 h 3125649"/>
              <a:gd name="connsiteX9" fmla="*/ 812800 w 2873508"/>
              <a:gd name="connsiteY9" fmla="*/ 127000 h 3125649"/>
              <a:gd name="connsiteX10" fmla="*/ 749300 w 2873508"/>
              <a:gd name="connsiteY10" fmla="*/ 165100 h 3125649"/>
              <a:gd name="connsiteX11" fmla="*/ 711200 w 2873508"/>
              <a:gd name="connsiteY11" fmla="*/ 190500 h 3125649"/>
              <a:gd name="connsiteX12" fmla="*/ 584200 w 2873508"/>
              <a:gd name="connsiteY12" fmla="*/ 266700 h 3125649"/>
              <a:gd name="connsiteX13" fmla="*/ 508000 w 2873508"/>
              <a:gd name="connsiteY13" fmla="*/ 317500 h 3125649"/>
              <a:gd name="connsiteX14" fmla="*/ 431800 w 2873508"/>
              <a:gd name="connsiteY14" fmla="*/ 393700 h 3125649"/>
              <a:gd name="connsiteX15" fmla="*/ 368300 w 2873508"/>
              <a:gd name="connsiteY15" fmla="*/ 482600 h 3125649"/>
              <a:gd name="connsiteX16" fmla="*/ 330200 w 2873508"/>
              <a:gd name="connsiteY16" fmla="*/ 558800 h 3125649"/>
              <a:gd name="connsiteX17" fmla="*/ 304800 w 2873508"/>
              <a:gd name="connsiteY17" fmla="*/ 635000 h 3125649"/>
              <a:gd name="connsiteX18" fmla="*/ 266700 w 2873508"/>
              <a:gd name="connsiteY18" fmla="*/ 698500 h 3125649"/>
              <a:gd name="connsiteX19" fmla="*/ 254000 w 2873508"/>
              <a:gd name="connsiteY19" fmla="*/ 736600 h 3125649"/>
              <a:gd name="connsiteX20" fmla="*/ 228600 w 2873508"/>
              <a:gd name="connsiteY20" fmla="*/ 787400 h 3125649"/>
              <a:gd name="connsiteX21" fmla="*/ 190500 w 2873508"/>
              <a:gd name="connsiteY21" fmla="*/ 927100 h 3125649"/>
              <a:gd name="connsiteX22" fmla="*/ 177800 w 2873508"/>
              <a:gd name="connsiteY22" fmla="*/ 977900 h 3125649"/>
              <a:gd name="connsiteX23" fmla="*/ 139700 w 2873508"/>
              <a:gd name="connsiteY23" fmla="*/ 1079500 h 3125649"/>
              <a:gd name="connsiteX24" fmla="*/ 127000 w 2873508"/>
              <a:gd name="connsiteY24" fmla="*/ 1130300 h 3125649"/>
              <a:gd name="connsiteX25" fmla="*/ 76200 w 2873508"/>
              <a:gd name="connsiteY25" fmla="*/ 1206500 h 3125649"/>
              <a:gd name="connsiteX26" fmla="*/ 38100 w 2873508"/>
              <a:gd name="connsiteY26" fmla="*/ 1295400 h 3125649"/>
              <a:gd name="connsiteX27" fmla="*/ 12700 w 2873508"/>
              <a:gd name="connsiteY27" fmla="*/ 1600200 h 3125649"/>
              <a:gd name="connsiteX28" fmla="*/ 0 w 2873508"/>
              <a:gd name="connsiteY28" fmla="*/ 1739900 h 3125649"/>
              <a:gd name="connsiteX29" fmla="*/ 12700 w 2873508"/>
              <a:gd name="connsiteY29" fmla="*/ 1981200 h 3125649"/>
              <a:gd name="connsiteX30" fmla="*/ 25400 w 2873508"/>
              <a:gd name="connsiteY30" fmla="*/ 2070100 h 3125649"/>
              <a:gd name="connsiteX31" fmla="*/ 38100 w 2873508"/>
              <a:gd name="connsiteY31" fmla="*/ 2197100 h 3125649"/>
              <a:gd name="connsiteX32" fmla="*/ 50800 w 2873508"/>
              <a:gd name="connsiteY32" fmla="*/ 2260600 h 3125649"/>
              <a:gd name="connsiteX33" fmla="*/ 88900 w 2873508"/>
              <a:gd name="connsiteY33" fmla="*/ 2476500 h 3125649"/>
              <a:gd name="connsiteX34" fmla="*/ 114300 w 2873508"/>
              <a:gd name="connsiteY34" fmla="*/ 2527300 h 3125649"/>
              <a:gd name="connsiteX35" fmla="*/ 152400 w 2873508"/>
              <a:gd name="connsiteY35" fmla="*/ 2971800 h 3125649"/>
              <a:gd name="connsiteX36" fmla="*/ 177800 w 2873508"/>
              <a:gd name="connsiteY36" fmla="*/ 3009900 h 3125649"/>
              <a:gd name="connsiteX37" fmla="*/ 215900 w 2873508"/>
              <a:gd name="connsiteY37" fmla="*/ 3086100 h 3125649"/>
              <a:gd name="connsiteX38" fmla="*/ 266700 w 2873508"/>
              <a:gd name="connsiteY38" fmla="*/ 3098800 h 3125649"/>
              <a:gd name="connsiteX39" fmla="*/ 304800 w 2873508"/>
              <a:gd name="connsiteY39" fmla="*/ 3124200 h 3125649"/>
              <a:gd name="connsiteX40" fmla="*/ 508000 w 2873508"/>
              <a:gd name="connsiteY40" fmla="*/ 3098800 h 3125649"/>
              <a:gd name="connsiteX41" fmla="*/ 609600 w 2873508"/>
              <a:gd name="connsiteY41" fmla="*/ 3048000 h 3125649"/>
              <a:gd name="connsiteX42" fmla="*/ 647700 w 2873508"/>
              <a:gd name="connsiteY42" fmla="*/ 3022600 h 3125649"/>
              <a:gd name="connsiteX43" fmla="*/ 749300 w 2873508"/>
              <a:gd name="connsiteY43" fmla="*/ 2946400 h 3125649"/>
              <a:gd name="connsiteX44" fmla="*/ 787400 w 2873508"/>
              <a:gd name="connsiteY44" fmla="*/ 2921000 h 3125649"/>
              <a:gd name="connsiteX45" fmla="*/ 825500 w 2873508"/>
              <a:gd name="connsiteY45" fmla="*/ 2908300 h 3125649"/>
              <a:gd name="connsiteX46" fmla="*/ 914400 w 2873508"/>
              <a:gd name="connsiteY46" fmla="*/ 2844800 h 3125649"/>
              <a:gd name="connsiteX47" fmla="*/ 952500 w 2873508"/>
              <a:gd name="connsiteY47" fmla="*/ 2806700 h 3125649"/>
              <a:gd name="connsiteX48" fmla="*/ 1016000 w 2873508"/>
              <a:gd name="connsiteY48" fmla="*/ 2768600 h 3125649"/>
              <a:gd name="connsiteX49" fmla="*/ 1092200 w 2873508"/>
              <a:gd name="connsiteY49" fmla="*/ 2717800 h 3125649"/>
              <a:gd name="connsiteX50" fmla="*/ 1193800 w 2873508"/>
              <a:gd name="connsiteY50" fmla="*/ 2667000 h 3125649"/>
              <a:gd name="connsiteX51" fmla="*/ 1295400 w 2873508"/>
              <a:gd name="connsiteY51" fmla="*/ 2578100 h 3125649"/>
              <a:gd name="connsiteX52" fmla="*/ 1333500 w 2873508"/>
              <a:gd name="connsiteY52" fmla="*/ 2552700 h 3125649"/>
              <a:gd name="connsiteX53" fmla="*/ 1447800 w 2873508"/>
              <a:gd name="connsiteY53" fmla="*/ 2463800 h 3125649"/>
              <a:gd name="connsiteX54" fmla="*/ 1511300 w 2873508"/>
              <a:gd name="connsiteY54" fmla="*/ 2438400 h 3125649"/>
              <a:gd name="connsiteX55" fmla="*/ 1587500 w 2873508"/>
              <a:gd name="connsiteY55" fmla="*/ 2400300 h 3125649"/>
              <a:gd name="connsiteX56" fmla="*/ 1663700 w 2873508"/>
              <a:gd name="connsiteY56" fmla="*/ 2387600 h 3125649"/>
              <a:gd name="connsiteX57" fmla="*/ 1714500 w 2873508"/>
              <a:gd name="connsiteY57" fmla="*/ 2374900 h 3125649"/>
              <a:gd name="connsiteX58" fmla="*/ 1790700 w 2873508"/>
              <a:gd name="connsiteY58" fmla="*/ 2349500 h 3125649"/>
              <a:gd name="connsiteX59" fmla="*/ 1828800 w 2873508"/>
              <a:gd name="connsiteY59" fmla="*/ 2336800 h 3125649"/>
              <a:gd name="connsiteX60" fmla="*/ 1930400 w 2873508"/>
              <a:gd name="connsiteY60" fmla="*/ 2324100 h 3125649"/>
              <a:gd name="connsiteX61" fmla="*/ 2019300 w 2873508"/>
              <a:gd name="connsiteY61" fmla="*/ 2247900 h 3125649"/>
              <a:gd name="connsiteX62" fmla="*/ 2032000 w 2873508"/>
              <a:gd name="connsiteY62" fmla="*/ 2209800 h 3125649"/>
              <a:gd name="connsiteX63" fmla="*/ 2095500 w 2873508"/>
              <a:gd name="connsiteY63" fmla="*/ 2171700 h 3125649"/>
              <a:gd name="connsiteX64" fmla="*/ 2171700 w 2873508"/>
              <a:gd name="connsiteY64" fmla="*/ 2120900 h 3125649"/>
              <a:gd name="connsiteX65" fmla="*/ 2260600 w 2873508"/>
              <a:gd name="connsiteY65" fmla="*/ 2057400 h 3125649"/>
              <a:gd name="connsiteX66" fmla="*/ 2311400 w 2873508"/>
              <a:gd name="connsiteY66" fmla="*/ 2032000 h 3125649"/>
              <a:gd name="connsiteX67" fmla="*/ 2362200 w 2873508"/>
              <a:gd name="connsiteY67" fmla="*/ 1993900 h 3125649"/>
              <a:gd name="connsiteX68" fmla="*/ 2400300 w 2873508"/>
              <a:gd name="connsiteY68" fmla="*/ 1968500 h 3125649"/>
              <a:gd name="connsiteX69" fmla="*/ 2489200 w 2873508"/>
              <a:gd name="connsiteY69" fmla="*/ 1905000 h 3125649"/>
              <a:gd name="connsiteX70" fmla="*/ 2514600 w 2873508"/>
              <a:gd name="connsiteY70" fmla="*/ 1866900 h 3125649"/>
              <a:gd name="connsiteX71" fmla="*/ 2603500 w 2873508"/>
              <a:gd name="connsiteY71" fmla="*/ 1790700 h 3125649"/>
              <a:gd name="connsiteX72" fmla="*/ 2730500 w 2873508"/>
              <a:gd name="connsiteY72" fmla="*/ 1600200 h 3125649"/>
              <a:gd name="connsiteX73" fmla="*/ 2755900 w 2873508"/>
              <a:gd name="connsiteY73" fmla="*/ 1562100 h 3125649"/>
              <a:gd name="connsiteX74" fmla="*/ 2819400 w 2873508"/>
              <a:gd name="connsiteY74" fmla="*/ 1473200 h 3125649"/>
              <a:gd name="connsiteX75" fmla="*/ 2832100 w 2873508"/>
              <a:gd name="connsiteY75" fmla="*/ 1435100 h 3125649"/>
              <a:gd name="connsiteX76" fmla="*/ 2235200 w 2873508"/>
              <a:gd name="connsiteY76" fmla="*/ 152400 h 3125649"/>
              <a:gd name="connsiteX0" fmla="*/ 2235200 w 2847428"/>
              <a:gd name="connsiteY0" fmla="*/ 152400 h 3125649"/>
              <a:gd name="connsiteX1" fmla="*/ 2235200 w 2847428"/>
              <a:gd name="connsiteY1" fmla="*/ 152400 h 3125649"/>
              <a:gd name="connsiteX2" fmla="*/ 1778000 w 2847428"/>
              <a:gd name="connsiteY2" fmla="*/ 63500 h 3125649"/>
              <a:gd name="connsiteX3" fmla="*/ 1612900 w 2847428"/>
              <a:gd name="connsiteY3" fmla="*/ 50800 h 3125649"/>
              <a:gd name="connsiteX4" fmla="*/ 1409700 w 2847428"/>
              <a:gd name="connsiteY4" fmla="*/ 12700 h 3125649"/>
              <a:gd name="connsiteX5" fmla="*/ 1257300 w 2847428"/>
              <a:gd name="connsiteY5" fmla="*/ 0 h 3125649"/>
              <a:gd name="connsiteX6" fmla="*/ 1028700 w 2847428"/>
              <a:gd name="connsiteY6" fmla="*/ 25400 h 3125649"/>
              <a:gd name="connsiteX7" fmla="*/ 990600 w 2847428"/>
              <a:gd name="connsiteY7" fmla="*/ 50800 h 3125649"/>
              <a:gd name="connsiteX8" fmla="*/ 939800 w 2847428"/>
              <a:gd name="connsiteY8" fmla="*/ 63500 h 3125649"/>
              <a:gd name="connsiteX9" fmla="*/ 812800 w 2847428"/>
              <a:gd name="connsiteY9" fmla="*/ 127000 h 3125649"/>
              <a:gd name="connsiteX10" fmla="*/ 749300 w 2847428"/>
              <a:gd name="connsiteY10" fmla="*/ 165100 h 3125649"/>
              <a:gd name="connsiteX11" fmla="*/ 711200 w 2847428"/>
              <a:gd name="connsiteY11" fmla="*/ 190500 h 3125649"/>
              <a:gd name="connsiteX12" fmla="*/ 584200 w 2847428"/>
              <a:gd name="connsiteY12" fmla="*/ 266700 h 3125649"/>
              <a:gd name="connsiteX13" fmla="*/ 508000 w 2847428"/>
              <a:gd name="connsiteY13" fmla="*/ 317500 h 3125649"/>
              <a:gd name="connsiteX14" fmla="*/ 431800 w 2847428"/>
              <a:gd name="connsiteY14" fmla="*/ 393700 h 3125649"/>
              <a:gd name="connsiteX15" fmla="*/ 368300 w 2847428"/>
              <a:gd name="connsiteY15" fmla="*/ 482600 h 3125649"/>
              <a:gd name="connsiteX16" fmla="*/ 330200 w 2847428"/>
              <a:gd name="connsiteY16" fmla="*/ 558800 h 3125649"/>
              <a:gd name="connsiteX17" fmla="*/ 304800 w 2847428"/>
              <a:gd name="connsiteY17" fmla="*/ 635000 h 3125649"/>
              <a:gd name="connsiteX18" fmla="*/ 266700 w 2847428"/>
              <a:gd name="connsiteY18" fmla="*/ 698500 h 3125649"/>
              <a:gd name="connsiteX19" fmla="*/ 254000 w 2847428"/>
              <a:gd name="connsiteY19" fmla="*/ 736600 h 3125649"/>
              <a:gd name="connsiteX20" fmla="*/ 228600 w 2847428"/>
              <a:gd name="connsiteY20" fmla="*/ 787400 h 3125649"/>
              <a:gd name="connsiteX21" fmla="*/ 190500 w 2847428"/>
              <a:gd name="connsiteY21" fmla="*/ 927100 h 3125649"/>
              <a:gd name="connsiteX22" fmla="*/ 177800 w 2847428"/>
              <a:gd name="connsiteY22" fmla="*/ 977900 h 3125649"/>
              <a:gd name="connsiteX23" fmla="*/ 139700 w 2847428"/>
              <a:gd name="connsiteY23" fmla="*/ 1079500 h 3125649"/>
              <a:gd name="connsiteX24" fmla="*/ 127000 w 2847428"/>
              <a:gd name="connsiteY24" fmla="*/ 1130300 h 3125649"/>
              <a:gd name="connsiteX25" fmla="*/ 76200 w 2847428"/>
              <a:gd name="connsiteY25" fmla="*/ 1206500 h 3125649"/>
              <a:gd name="connsiteX26" fmla="*/ 38100 w 2847428"/>
              <a:gd name="connsiteY26" fmla="*/ 1295400 h 3125649"/>
              <a:gd name="connsiteX27" fmla="*/ 12700 w 2847428"/>
              <a:gd name="connsiteY27" fmla="*/ 1600200 h 3125649"/>
              <a:gd name="connsiteX28" fmla="*/ 0 w 2847428"/>
              <a:gd name="connsiteY28" fmla="*/ 1739900 h 3125649"/>
              <a:gd name="connsiteX29" fmla="*/ 12700 w 2847428"/>
              <a:gd name="connsiteY29" fmla="*/ 1981200 h 3125649"/>
              <a:gd name="connsiteX30" fmla="*/ 25400 w 2847428"/>
              <a:gd name="connsiteY30" fmla="*/ 2070100 h 3125649"/>
              <a:gd name="connsiteX31" fmla="*/ 38100 w 2847428"/>
              <a:gd name="connsiteY31" fmla="*/ 2197100 h 3125649"/>
              <a:gd name="connsiteX32" fmla="*/ 50800 w 2847428"/>
              <a:gd name="connsiteY32" fmla="*/ 2260600 h 3125649"/>
              <a:gd name="connsiteX33" fmla="*/ 88900 w 2847428"/>
              <a:gd name="connsiteY33" fmla="*/ 2476500 h 3125649"/>
              <a:gd name="connsiteX34" fmla="*/ 114300 w 2847428"/>
              <a:gd name="connsiteY34" fmla="*/ 2527300 h 3125649"/>
              <a:gd name="connsiteX35" fmla="*/ 152400 w 2847428"/>
              <a:gd name="connsiteY35" fmla="*/ 2971800 h 3125649"/>
              <a:gd name="connsiteX36" fmla="*/ 177800 w 2847428"/>
              <a:gd name="connsiteY36" fmla="*/ 3009900 h 3125649"/>
              <a:gd name="connsiteX37" fmla="*/ 215900 w 2847428"/>
              <a:gd name="connsiteY37" fmla="*/ 3086100 h 3125649"/>
              <a:gd name="connsiteX38" fmla="*/ 266700 w 2847428"/>
              <a:gd name="connsiteY38" fmla="*/ 3098800 h 3125649"/>
              <a:gd name="connsiteX39" fmla="*/ 304800 w 2847428"/>
              <a:gd name="connsiteY39" fmla="*/ 3124200 h 3125649"/>
              <a:gd name="connsiteX40" fmla="*/ 508000 w 2847428"/>
              <a:gd name="connsiteY40" fmla="*/ 3098800 h 3125649"/>
              <a:gd name="connsiteX41" fmla="*/ 609600 w 2847428"/>
              <a:gd name="connsiteY41" fmla="*/ 3048000 h 3125649"/>
              <a:gd name="connsiteX42" fmla="*/ 647700 w 2847428"/>
              <a:gd name="connsiteY42" fmla="*/ 3022600 h 3125649"/>
              <a:gd name="connsiteX43" fmla="*/ 749300 w 2847428"/>
              <a:gd name="connsiteY43" fmla="*/ 2946400 h 3125649"/>
              <a:gd name="connsiteX44" fmla="*/ 787400 w 2847428"/>
              <a:gd name="connsiteY44" fmla="*/ 2921000 h 3125649"/>
              <a:gd name="connsiteX45" fmla="*/ 825500 w 2847428"/>
              <a:gd name="connsiteY45" fmla="*/ 2908300 h 3125649"/>
              <a:gd name="connsiteX46" fmla="*/ 914400 w 2847428"/>
              <a:gd name="connsiteY46" fmla="*/ 2844800 h 3125649"/>
              <a:gd name="connsiteX47" fmla="*/ 952500 w 2847428"/>
              <a:gd name="connsiteY47" fmla="*/ 2806700 h 3125649"/>
              <a:gd name="connsiteX48" fmla="*/ 1016000 w 2847428"/>
              <a:gd name="connsiteY48" fmla="*/ 2768600 h 3125649"/>
              <a:gd name="connsiteX49" fmla="*/ 1092200 w 2847428"/>
              <a:gd name="connsiteY49" fmla="*/ 2717800 h 3125649"/>
              <a:gd name="connsiteX50" fmla="*/ 1193800 w 2847428"/>
              <a:gd name="connsiteY50" fmla="*/ 2667000 h 3125649"/>
              <a:gd name="connsiteX51" fmla="*/ 1295400 w 2847428"/>
              <a:gd name="connsiteY51" fmla="*/ 2578100 h 3125649"/>
              <a:gd name="connsiteX52" fmla="*/ 1333500 w 2847428"/>
              <a:gd name="connsiteY52" fmla="*/ 2552700 h 3125649"/>
              <a:gd name="connsiteX53" fmla="*/ 1447800 w 2847428"/>
              <a:gd name="connsiteY53" fmla="*/ 2463800 h 3125649"/>
              <a:gd name="connsiteX54" fmla="*/ 1511300 w 2847428"/>
              <a:gd name="connsiteY54" fmla="*/ 2438400 h 3125649"/>
              <a:gd name="connsiteX55" fmla="*/ 1587500 w 2847428"/>
              <a:gd name="connsiteY55" fmla="*/ 2400300 h 3125649"/>
              <a:gd name="connsiteX56" fmla="*/ 1663700 w 2847428"/>
              <a:gd name="connsiteY56" fmla="*/ 2387600 h 3125649"/>
              <a:gd name="connsiteX57" fmla="*/ 1714500 w 2847428"/>
              <a:gd name="connsiteY57" fmla="*/ 2374900 h 3125649"/>
              <a:gd name="connsiteX58" fmla="*/ 1790700 w 2847428"/>
              <a:gd name="connsiteY58" fmla="*/ 2349500 h 3125649"/>
              <a:gd name="connsiteX59" fmla="*/ 1828800 w 2847428"/>
              <a:gd name="connsiteY59" fmla="*/ 2336800 h 3125649"/>
              <a:gd name="connsiteX60" fmla="*/ 1930400 w 2847428"/>
              <a:gd name="connsiteY60" fmla="*/ 2324100 h 3125649"/>
              <a:gd name="connsiteX61" fmla="*/ 2019300 w 2847428"/>
              <a:gd name="connsiteY61" fmla="*/ 2247900 h 3125649"/>
              <a:gd name="connsiteX62" fmla="*/ 2032000 w 2847428"/>
              <a:gd name="connsiteY62" fmla="*/ 2209800 h 3125649"/>
              <a:gd name="connsiteX63" fmla="*/ 2095500 w 2847428"/>
              <a:gd name="connsiteY63" fmla="*/ 2171700 h 3125649"/>
              <a:gd name="connsiteX64" fmla="*/ 2171700 w 2847428"/>
              <a:gd name="connsiteY64" fmla="*/ 2120900 h 3125649"/>
              <a:gd name="connsiteX65" fmla="*/ 2260600 w 2847428"/>
              <a:gd name="connsiteY65" fmla="*/ 2057400 h 3125649"/>
              <a:gd name="connsiteX66" fmla="*/ 2311400 w 2847428"/>
              <a:gd name="connsiteY66" fmla="*/ 2032000 h 3125649"/>
              <a:gd name="connsiteX67" fmla="*/ 2362200 w 2847428"/>
              <a:gd name="connsiteY67" fmla="*/ 1993900 h 3125649"/>
              <a:gd name="connsiteX68" fmla="*/ 2400300 w 2847428"/>
              <a:gd name="connsiteY68" fmla="*/ 1968500 h 3125649"/>
              <a:gd name="connsiteX69" fmla="*/ 2489200 w 2847428"/>
              <a:gd name="connsiteY69" fmla="*/ 1905000 h 3125649"/>
              <a:gd name="connsiteX70" fmla="*/ 2514600 w 2847428"/>
              <a:gd name="connsiteY70" fmla="*/ 1866900 h 3125649"/>
              <a:gd name="connsiteX71" fmla="*/ 2603500 w 2847428"/>
              <a:gd name="connsiteY71" fmla="*/ 1790700 h 3125649"/>
              <a:gd name="connsiteX72" fmla="*/ 2730500 w 2847428"/>
              <a:gd name="connsiteY72" fmla="*/ 1600200 h 3125649"/>
              <a:gd name="connsiteX73" fmla="*/ 2755900 w 2847428"/>
              <a:gd name="connsiteY73" fmla="*/ 1562100 h 3125649"/>
              <a:gd name="connsiteX74" fmla="*/ 2819400 w 2847428"/>
              <a:gd name="connsiteY74" fmla="*/ 1473200 h 3125649"/>
              <a:gd name="connsiteX75" fmla="*/ 2235200 w 2847428"/>
              <a:gd name="connsiteY75" fmla="*/ 152400 h 3125649"/>
              <a:gd name="connsiteX0" fmla="*/ 2235200 w 2788450"/>
              <a:gd name="connsiteY0" fmla="*/ 152400 h 3125649"/>
              <a:gd name="connsiteX1" fmla="*/ 2235200 w 2788450"/>
              <a:gd name="connsiteY1" fmla="*/ 152400 h 3125649"/>
              <a:gd name="connsiteX2" fmla="*/ 1778000 w 2788450"/>
              <a:gd name="connsiteY2" fmla="*/ 63500 h 3125649"/>
              <a:gd name="connsiteX3" fmla="*/ 1612900 w 2788450"/>
              <a:gd name="connsiteY3" fmla="*/ 50800 h 3125649"/>
              <a:gd name="connsiteX4" fmla="*/ 1409700 w 2788450"/>
              <a:gd name="connsiteY4" fmla="*/ 12700 h 3125649"/>
              <a:gd name="connsiteX5" fmla="*/ 1257300 w 2788450"/>
              <a:gd name="connsiteY5" fmla="*/ 0 h 3125649"/>
              <a:gd name="connsiteX6" fmla="*/ 1028700 w 2788450"/>
              <a:gd name="connsiteY6" fmla="*/ 25400 h 3125649"/>
              <a:gd name="connsiteX7" fmla="*/ 990600 w 2788450"/>
              <a:gd name="connsiteY7" fmla="*/ 50800 h 3125649"/>
              <a:gd name="connsiteX8" fmla="*/ 939800 w 2788450"/>
              <a:gd name="connsiteY8" fmla="*/ 63500 h 3125649"/>
              <a:gd name="connsiteX9" fmla="*/ 812800 w 2788450"/>
              <a:gd name="connsiteY9" fmla="*/ 127000 h 3125649"/>
              <a:gd name="connsiteX10" fmla="*/ 749300 w 2788450"/>
              <a:gd name="connsiteY10" fmla="*/ 165100 h 3125649"/>
              <a:gd name="connsiteX11" fmla="*/ 711200 w 2788450"/>
              <a:gd name="connsiteY11" fmla="*/ 190500 h 3125649"/>
              <a:gd name="connsiteX12" fmla="*/ 584200 w 2788450"/>
              <a:gd name="connsiteY12" fmla="*/ 266700 h 3125649"/>
              <a:gd name="connsiteX13" fmla="*/ 508000 w 2788450"/>
              <a:gd name="connsiteY13" fmla="*/ 317500 h 3125649"/>
              <a:gd name="connsiteX14" fmla="*/ 431800 w 2788450"/>
              <a:gd name="connsiteY14" fmla="*/ 393700 h 3125649"/>
              <a:gd name="connsiteX15" fmla="*/ 368300 w 2788450"/>
              <a:gd name="connsiteY15" fmla="*/ 482600 h 3125649"/>
              <a:gd name="connsiteX16" fmla="*/ 330200 w 2788450"/>
              <a:gd name="connsiteY16" fmla="*/ 558800 h 3125649"/>
              <a:gd name="connsiteX17" fmla="*/ 304800 w 2788450"/>
              <a:gd name="connsiteY17" fmla="*/ 635000 h 3125649"/>
              <a:gd name="connsiteX18" fmla="*/ 266700 w 2788450"/>
              <a:gd name="connsiteY18" fmla="*/ 698500 h 3125649"/>
              <a:gd name="connsiteX19" fmla="*/ 254000 w 2788450"/>
              <a:gd name="connsiteY19" fmla="*/ 736600 h 3125649"/>
              <a:gd name="connsiteX20" fmla="*/ 228600 w 2788450"/>
              <a:gd name="connsiteY20" fmla="*/ 787400 h 3125649"/>
              <a:gd name="connsiteX21" fmla="*/ 190500 w 2788450"/>
              <a:gd name="connsiteY21" fmla="*/ 927100 h 3125649"/>
              <a:gd name="connsiteX22" fmla="*/ 177800 w 2788450"/>
              <a:gd name="connsiteY22" fmla="*/ 977900 h 3125649"/>
              <a:gd name="connsiteX23" fmla="*/ 139700 w 2788450"/>
              <a:gd name="connsiteY23" fmla="*/ 1079500 h 3125649"/>
              <a:gd name="connsiteX24" fmla="*/ 127000 w 2788450"/>
              <a:gd name="connsiteY24" fmla="*/ 1130300 h 3125649"/>
              <a:gd name="connsiteX25" fmla="*/ 76200 w 2788450"/>
              <a:gd name="connsiteY25" fmla="*/ 1206500 h 3125649"/>
              <a:gd name="connsiteX26" fmla="*/ 38100 w 2788450"/>
              <a:gd name="connsiteY26" fmla="*/ 1295400 h 3125649"/>
              <a:gd name="connsiteX27" fmla="*/ 12700 w 2788450"/>
              <a:gd name="connsiteY27" fmla="*/ 1600200 h 3125649"/>
              <a:gd name="connsiteX28" fmla="*/ 0 w 2788450"/>
              <a:gd name="connsiteY28" fmla="*/ 1739900 h 3125649"/>
              <a:gd name="connsiteX29" fmla="*/ 12700 w 2788450"/>
              <a:gd name="connsiteY29" fmla="*/ 1981200 h 3125649"/>
              <a:gd name="connsiteX30" fmla="*/ 25400 w 2788450"/>
              <a:gd name="connsiteY30" fmla="*/ 2070100 h 3125649"/>
              <a:gd name="connsiteX31" fmla="*/ 38100 w 2788450"/>
              <a:gd name="connsiteY31" fmla="*/ 2197100 h 3125649"/>
              <a:gd name="connsiteX32" fmla="*/ 50800 w 2788450"/>
              <a:gd name="connsiteY32" fmla="*/ 2260600 h 3125649"/>
              <a:gd name="connsiteX33" fmla="*/ 88900 w 2788450"/>
              <a:gd name="connsiteY33" fmla="*/ 2476500 h 3125649"/>
              <a:gd name="connsiteX34" fmla="*/ 114300 w 2788450"/>
              <a:gd name="connsiteY34" fmla="*/ 2527300 h 3125649"/>
              <a:gd name="connsiteX35" fmla="*/ 152400 w 2788450"/>
              <a:gd name="connsiteY35" fmla="*/ 2971800 h 3125649"/>
              <a:gd name="connsiteX36" fmla="*/ 177800 w 2788450"/>
              <a:gd name="connsiteY36" fmla="*/ 3009900 h 3125649"/>
              <a:gd name="connsiteX37" fmla="*/ 215900 w 2788450"/>
              <a:gd name="connsiteY37" fmla="*/ 3086100 h 3125649"/>
              <a:gd name="connsiteX38" fmla="*/ 266700 w 2788450"/>
              <a:gd name="connsiteY38" fmla="*/ 3098800 h 3125649"/>
              <a:gd name="connsiteX39" fmla="*/ 304800 w 2788450"/>
              <a:gd name="connsiteY39" fmla="*/ 3124200 h 3125649"/>
              <a:gd name="connsiteX40" fmla="*/ 508000 w 2788450"/>
              <a:gd name="connsiteY40" fmla="*/ 3098800 h 3125649"/>
              <a:gd name="connsiteX41" fmla="*/ 609600 w 2788450"/>
              <a:gd name="connsiteY41" fmla="*/ 3048000 h 3125649"/>
              <a:gd name="connsiteX42" fmla="*/ 647700 w 2788450"/>
              <a:gd name="connsiteY42" fmla="*/ 3022600 h 3125649"/>
              <a:gd name="connsiteX43" fmla="*/ 749300 w 2788450"/>
              <a:gd name="connsiteY43" fmla="*/ 2946400 h 3125649"/>
              <a:gd name="connsiteX44" fmla="*/ 787400 w 2788450"/>
              <a:gd name="connsiteY44" fmla="*/ 2921000 h 3125649"/>
              <a:gd name="connsiteX45" fmla="*/ 825500 w 2788450"/>
              <a:gd name="connsiteY45" fmla="*/ 2908300 h 3125649"/>
              <a:gd name="connsiteX46" fmla="*/ 914400 w 2788450"/>
              <a:gd name="connsiteY46" fmla="*/ 2844800 h 3125649"/>
              <a:gd name="connsiteX47" fmla="*/ 952500 w 2788450"/>
              <a:gd name="connsiteY47" fmla="*/ 2806700 h 3125649"/>
              <a:gd name="connsiteX48" fmla="*/ 1016000 w 2788450"/>
              <a:gd name="connsiteY48" fmla="*/ 2768600 h 3125649"/>
              <a:gd name="connsiteX49" fmla="*/ 1092200 w 2788450"/>
              <a:gd name="connsiteY49" fmla="*/ 2717800 h 3125649"/>
              <a:gd name="connsiteX50" fmla="*/ 1193800 w 2788450"/>
              <a:gd name="connsiteY50" fmla="*/ 2667000 h 3125649"/>
              <a:gd name="connsiteX51" fmla="*/ 1295400 w 2788450"/>
              <a:gd name="connsiteY51" fmla="*/ 2578100 h 3125649"/>
              <a:gd name="connsiteX52" fmla="*/ 1333500 w 2788450"/>
              <a:gd name="connsiteY52" fmla="*/ 2552700 h 3125649"/>
              <a:gd name="connsiteX53" fmla="*/ 1447800 w 2788450"/>
              <a:gd name="connsiteY53" fmla="*/ 2463800 h 3125649"/>
              <a:gd name="connsiteX54" fmla="*/ 1511300 w 2788450"/>
              <a:gd name="connsiteY54" fmla="*/ 2438400 h 3125649"/>
              <a:gd name="connsiteX55" fmla="*/ 1587500 w 2788450"/>
              <a:gd name="connsiteY55" fmla="*/ 2400300 h 3125649"/>
              <a:gd name="connsiteX56" fmla="*/ 1663700 w 2788450"/>
              <a:gd name="connsiteY56" fmla="*/ 2387600 h 3125649"/>
              <a:gd name="connsiteX57" fmla="*/ 1714500 w 2788450"/>
              <a:gd name="connsiteY57" fmla="*/ 2374900 h 3125649"/>
              <a:gd name="connsiteX58" fmla="*/ 1790700 w 2788450"/>
              <a:gd name="connsiteY58" fmla="*/ 2349500 h 3125649"/>
              <a:gd name="connsiteX59" fmla="*/ 1828800 w 2788450"/>
              <a:gd name="connsiteY59" fmla="*/ 2336800 h 3125649"/>
              <a:gd name="connsiteX60" fmla="*/ 1930400 w 2788450"/>
              <a:gd name="connsiteY60" fmla="*/ 2324100 h 3125649"/>
              <a:gd name="connsiteX61" fmla="*/ 2019300 w 2788450"/>
              <a:gd name="connsiteY61" fmla="*/ 2247900 h 3125649"/>
              <a:gd name="connsiteX62" fmla="*/ 2032000 w 2788450"/>
              <a:gd name="connsiteY62" fmla="*/ 2209800 h 3125649"/>
              <a:gd name="connsiteX63" fmla="*/ 2095500 w 2788450"/>
              <a:gd name="connsiteY63" fmla="*/ 2171700 h 3125649"/>
              <a:gd name="connsiteX64" fmla="*/ 2171700 w 2788450"/>
              <a:gd name="connsiteY64" fmla="*/ 2120900 h 3125649"/>
              <a:gd name="connsiteX65" fmla="*/ 2260600 w 2788450"/>
              <a:gd name="connsiteY65" fmla="*/ 2057400 h 3125649"/>
              <a:gd name="connsiteX66" fmla="*/ 2311400 w 2788450"/>
              <a:gd name="connsiteY66" fmla="*/ 2032000 h 3125649"/>
              <a:gd name="connsiteX67" fmla="*/ 2362200 w 2788450"/>
              <a:gd name="connsiteY67" fmla="*/ 1993900 h 3125649"/>
              <a:gd name="connsiteX68" fmla="*/ 2400300 w 2788450"/>
              <a:gd name="connsiteY68" fmla="*/ 1968500 h 3125649"/>
              <a:gd name="connsiteX69" fmla="*/ 2489200 w 2788450"/>
              <a:gd name="connsiteY69" fmla="*/ 1905000 h 3125649"/>
              <a:gd name="connsiteX70" fmla="*/ 2514600 w 2788450"/>
              <a:gd name="connsiteY70" fmla="*/ 1866900 h 3125649"/>
              <a:gd name="connsiteX71" fmla="*/ 2603500 w 2788450"/>
              <a:gd name="connsiteY71" fmla="*/ 1790700 h 3125649"/>
              <a:gd name="connsiteX72" fmla="*/ 2730500 w 2788450"/>
              <a:gd name="connsiteY72" fmla="*/ 1600200 h 3125649"/>
              <a:gd name="connsiteX73" fmla="*/ 2755900 w 2788450"/>
              <a:gd name="connsiteY73" fmla="*/ 1562100 h 3125649"/>
              <a:gd name="connsiteX74" fmla="*/ 2235200 w 2788450"/>
              <a:gd name="connsiteY74" fmla="*/ 152400 h 3125649"/>
              <a:gd name="connsiteX0" fmla="*/ 2235200 w 2745349"/>
              <a:gd name="connsiteY0" fmla="*/ 152400 h 3125649"/>
              <a:gd name="connsiteX1" fmla="*/ 2235200 w 2745349"/>
              <a:gd name="connsiteY1" fmla="*/ 152400 h 3125649"/>
              <a:gd name="connsiteX2" fmla="*/ 1778000 w 2745349"/>
              <a:gd name="connsiteY2" fmla="*/ 63500 h 3125649"/>
              <a:gd name="connsiteX3" fmla="*/ 1612900 w 2745349"/>
              <a:gd name="connsiteY3" fmla="*/ 50800 h 3125649"/>
              <a:gd name="connsiteX4" fmla="*/ 1409700 w 2745349"/>
              <a:gd name="connsiteY4" fmla="*/ 12700 h 3125649"/>
              <a:gd name="connsiteX5" fmla="*/ 1257300 w 2745349"/>
              <a:gd name="connsiteY5" fmla="*/ 0 h 3125649"/>
              <a:gd name="connsiteX6" fmla="*/ 1028700 w 2745349"/>
              <a:gd name="connsiteY6" fmla="*/ 25400 h 3125649"/>
              <a:gd name="connsiteX7" fmla="*/ 990600 w 2745349"/>
              <a:gd name="connsiteY7" fmla="*/ 50800 h 3125649"/>
              <a:gd name="connsiteX8" fmla="*/ 939800 w 2745349"/>
              <a:gd name="connsiteY8" fmla="*/ 63500 h 3125649"/>
              <a:gd name="connsiteX9" fmla="*/ 812800 w 2745349"/>
              <a:gd name="connsiteY9" fmla="*/ 127000 h 3125649"/>
              <a:gd name="connsiteX10" fmla="*/ 749300 w 2745349"/>
              <a:gd name="connsiteY10" fmla="*/ 165100 h 3125649"/>
              <a:gd name="connsiteX11" fmla="*/ 711200 w 2745349"/>
              <a:gd name="connsiteY11" fmla="*/ 190500 h 3125649"/>
              <a:gd name="connsiteX12" fmla="*/ 584200 w 2745349"/>
              <a:gd name="connsiteY12" fmla="*/ 266700 h 3125649"/>
              <a:gd name="connsiteX13" fmla="*/ 508000 w 2745349"/>
              <a:gd name="connsiteY13" fmla="*/ 317500 h 3125649"/>
              <a:gd name="connsiteX14" fmla="*/ 431800 w 2745349"/>
              <a:gd name="connsiteY14" fmla="*/ 393700 h 3125649"/>
              <a:gd name="connsiteX15" fmla="*/ 368300 w 2745349"/>
              <a:gd name="connsiteY15" fmla="*/ 482600 h 3125649"/>
              <a:gd name="connsiteX16" fmla="*/ 330200 w 2745349"/>
              <a:gd name="connsiteY16" fmla="*/ 558800 h 3125649"/>
              <a:gd name="connsiteX17" fmla="*/ 304800 w 2745349"/>
              <a:gd name="connsiteY17" fmla="*/ 635000 h 3125649"/>
              <a:gd name="connsiteX18" fmla="*/ 266700 w 2745349"/>
              <a:gd name="connsiteY18" fmla="*/ 698500 h 3125649"/>
              <a:gd name="connsiteX19" fmla="*/ 254000 w 2745349"/>
              <a:gd name="connsiteY19" fmla="*/ 736600 h 3125649"/>
              <a:gd name="connsiteX20" fmla="*/ 228600 w 2745349"/>
              <a:gd name="connsiteY20" fmla="*/ 787400 h 3125649"/>
              <a:gd name="connsiteX21" fmla="*/ 190500 w 2745349"/>
              <a:gd name="connsiteY21" fmla="*/ 927100 h 3125649"/>
              <a:gd name="connsiteX22" fmla="*/ 177800 w 2745349"/>
              <a:gd name="connsiteY22" fmla="*/ 977900 h 3125649"/>
              <a:gd name="connsiteX23" fmla="*/ 139700 w 2745349"/>
              <a:gd name="connsiteY23" fmla="*/ 1079500 h 3125649"/>
              <a:gd name="connsiteX24" fmla="*/ 127000 w 2745349"/>
              <a:gd name="connsiteY24" fmla="*/ 1130300 h 3125649"/>
              <a:gd name="connsiteX25" fmla="*/ 76200 w 2745349"/>
              <a:gd name="connsiteY25" fmla="*/ 1206500 h 3125649"/>
              <a:gd name="connsiteX26" fmla="*/ 38100 w 2745349"/>
              <a:gd name="connsiteY26" fmla="*/ 1295400 h 3125649"/>
              <a:gd name="connsiteX27" fmla="*/ 12700 w 2745349"/>
              <a:gd name="connsiteY27" fmla="*/ 1600200 h 3125649"/>
              <a:gd name="connsiteX28" fmla="*/ 0 w 2745349"/>
              <a:gd name="connsiteY28" fmla="*/ 1739900 h 3125649"/>
              <a:gd name="connsiteX29" fmla="*/ 12700 w 2745349"/>
              <a:gd name="connsiteY29" fmla="*/ 1981200 h 3125649"/>
              <a:gd name="connsiteX30" fmla="*/ 25400 w 2745349"/>
              <a:gd name="connsiteY30" fmla="*/ 2070100 h 3125649"/>
              <a:gd name="connsiteX31" fmla="*/ 38100 w 2745349"/>
              <a:gd name="connsiteY31" fmla="*/ 2197100 h 3125649"/>
              <a:gd name="connsiteX32" fmla="*/ 50800 w 2745349"/>
              <a:gd name="connsiteY32" fmla="*/ 2260600 h 3125649"/>
              <a:gd name="connsiteX33" fmla="*/ 88900 w 2745349"/>
              <a:gd name="connsiteY33" fmla="*/ 2476500 h 3125649"/>
              <a:gd name="connsiteX34" fmla="*/ 114300 w 2745349"/>
              <a:gd name="connsiteY34" fmla="*/ 2527300 h 3125649"/>
              <a:gd name="connsiteX35" fmla="*/ 152400 w 2745349"/>
              <a:gd name="connsiteY35" fmla="*/ 2971800 h 3125649"/>
              <a:gd name="connsiteX36" fmla="*/ 177800 w 2745349"/>
              <a:gd name="connsiteY36" fmla="*/ 3009900 h 3125649"/>
              <a:gd name="connsiteX37" fmla="*/ 215900 w 2745349"/>
              <a:gd name="connsiteY37" fmla="*/ 3086100 h 3125649"/>
              <a:gd name="connsiteX38" fmla="*/ 266700 w 2745349"/>
              <a:gd name="connsiteY38" fmla="*/ 3098800 h 3125649"/>
              <a:gd name="connsiteX39" fmla="*/ 304800 w 2745349"/>
              <a:gd name="connsiteY39" fmla="*/ 3124200 h 3125649"/>
              <a:gd name="connsiteX40" fmla="*/ 508000 w 2745349"/>
              <a:gd name="connsiteY40" fmla="*/ 3098800 h 3125649"/>
              <a:gd name="connsiteX41" fmla="*/ 609600 w 2745349"/>
              <a:gd name="connsiteY41" fmla="*/ 3048000 h 3125649"/>
              <a:gd name="connsiteX42" fmla="*/ 647700 w 2745349"/>
              <a:gd name="connsiteY42" fmla="*/ 3022600 h 3125649"/>
              <a:gd name="connsiteX43" fmla="*/ 749300 w 2745349"/>
              <a:gd name="connsiteY43" fmla="*/ 2946400 h 3125649"/>
              <a:gd name="connsiteX44" fmla="*/ 787400 w 2745349"/>
              <a:gd name="connsiteY44" fmla="*/ 2921000 h 3125649"/>
              <a:gd name="connsiteX45" fmla="*/ 825500 w 2745349"/>
              <a:gd name="connsiteY45" fmla="*/ 2908300 h 3125649"/>
              <a:gd name="connsiteX46" fmla="*/ 914400 w 2745349"/>
              <a:gd name="connsiteY46" fmla="*/ 2844800 h 3125649"/>
              <a:gd name="connsiteX47" fmla="*/ 952500 w 2745349"/>
              <a:gd name="connsiteY47" fmla="*/ 2806700 h 3125649"/>
              <a:gd name="connsiteX48" fmla="*/ 1016000 w 2745349"/>
              <a:gd name="connsiteY48" fmla="*/ 2768600 h 3125649"/>
              <a:gd name="connsiteX49" fmla="*/ 1092200 w 2745349"/>
              <a:gd name="connsiteY49" fmla="*/ 2717800 h 3125649"/>
              <a:gd name="connsiteX50" fmla="*/ 1193800 w 2745349"/>
              <a:gd name="connsiteY50" fmla="*/ 2667000 h 3125649"/>
              <a:gd name="connsiteX51" fmla="*/ 1295400 w 2745349"/>
              <a:gd name="connsiteY51" fmla="*/ 2578100 h 3125649"/>
              <a:gd name="connsiteX52" fmla="*/ 1333500 w 2745349"/>
              <a:gd name="connsiteY52" fmla="*/ 2552700 h 3125649"/>
              <a:gd name="connsiteX53" fmla="*/ 1447800 w 2745349"/>
              <a:gd name="connsiteY53" fmla="*/ 2463800 h 3125649"/>
              <a:gd name="connsiteX54" fmla="*/ 1511300 w 2745349"/>
              <a:gd name="connsiteY54" fmla="*/ 2438400 h 3125649"/>
              <a:gd name="connsiteX55" fmla="*/ 1587500 w 2745349"/>
              <a:gd name="connsiteY55" fmla="*/ 2400300 h 3125649"/>
              <a:gd name="connsiteX56" fmla="*/ 1663700 w 2745349"/>
              <a:gd name="connsiteY56" fmla="*/ 2387600 h 3125649"/>
              <a:gd name="connsiteX57" fmla="*/ 1714500 w 2745349"/>
              <a:gd name="connsiteY57" fmla="*/ 2374900 h 3125649"/>
              <a:gd name="connsiteX58" fmla="*/ 1790700 w 2745349"/>
              <a:gd name="connsiteY58" fmla="*/ 2349500 h 3125649"/>
              <a:gd name="connsiteX59" fmla="*/ 1828800 w 2745349"/>
              <a:gd name="connsiteY59" fmla="*/ 2336800 h 3125649"/>
              <a:gd name="connsiteX60" fmla="*/ 1930400 w 2745349"/>
              <a:gd name="connsiteY60" fmla="*/ 2324100 h 3125649"/>
              <a:gd name="connsiteX61" fmla="*/ 2019300 w 2745349"/>
              <a:gd name="connsiteY61" fmla="*/ 2247900 h 3125649"/>
              <a:gd name="connsiteX62" fmla="*/ 2032000 w 2745349"/>
              <a:gd name="connsiteY62" fmla="*/ 2209800 h 3125649"/>
              <a:gd name="connsiteX63" fmla="*/ 2095500 w 2745349"/>
              <a:gd name="connsiteY63" fmla="*/ 2171700 h 3125649"/>
              <a:gd name="connsiteX64" fmla="*/ 2171700 w 2745349"/>
              <a:gd name="connsiteY64" fmla="*/ 2120900 h 3125649"/>
              <a:gd name="connsiteX65" fmla="*/ 2260600 w 2745349"/>
              <a:gd name="connsiteY65" fmla="*/ 2057400 h 3125649"/>
              <a:gd name="connsiteX66" fmla="*/ 2311400 w 2745349"/>
              <a:gd name="connsiteY66" fmla="*/ 2032000 h 3125649"/>
              <a:gd name="connsiteX67" fmla="*/ 2362200 w 2745349"/>
              <a:gd name="connsiteY67" fmla="*/ 1993900 h 3125649"/>
              <a:gd name="connsiteX68" fmla="*/ 2400300 w 2745349"/>
              <a:gd name="connsiteY68" fmla="*/ 1968500 h 3125649"/>
              <a:gd name="connsiteX69" fmla="*/ 2489200 w 2745349"/>
              <a:gd name="connsiteY69" fmla="*/ 1905000 h 3125649"/>
              <a:gd name="connsiteX70" fmla="*/ 2514600 w 2745349"/>
              <a:gd name="connsiteY70" fmla="*/ 1866900 h 3125649"/>
              <a:gd name="connsiteX71" fmla="*/ 2603500 w 2745349"/>
              <a:gd name="connsiteY71" fmla="*/ 1790700 h 3125649"/>
              <a:gd name="connsiteX72" fmla="*/ 2730500 w 2745349"/>
              <a:gd name="connsiteY72" fmla="*/ 1600200 h 3125649"/>
              <a:gd name="connsiteX73" fmla="*/ 2235200 w 2745349"/>
              <a:gd name="connsiteY73" fmla="*/ 152400 h 3125649"/>
              <a:gd name="connsiteX0" fmla="*/ 2235200 w 2617086"/>
              <a:gd name="connsiteY0" fmla="*/ 152400 h 3125649"/>
              <a:gd name="connsiteX1" fmla="*/ 2235200 w 2617086"/>
              <a:gd name="connsiteY1" fmla="*/ 152400 h 3125649"/>
              <a:gd name="connsiteX2" fmla="*/ 1778000 w 2617086"/>
              <a:gd name="connsiteY2" fmla="*/ 63500 h 3125649"/>
              <a:gd name="connsiteX3" fmla="*/ 1612900 w 2617086"/>
              <a:gd name="connsiteY3" fmla="*/ 50800 h 3125649"/>
              <a:gd name="connsiteX4" fmla="*/ 1409700 w 2617086"/>
              <a:gd name="connsiteY4" fmla="*/ 12700 h 3125649"/>
              <a:gd name="connsiteX5" fmla="*/ 1257300 w 2617086"/>
              <a:gd name="connsiteY5" fmla="*/ 0 h 3125649"/>
              <a:gd name="connsiteX6" fmla="*/ 1028700 w 2617086"/>
              <a:gd name="connsiteY6" fmla="*/ 25400 h 3125649"/>
              <a:gd name="connsiteX7" fmla="*/ 990600 w 2617086"/>
              <a:gd name="connsiteY7" fmla="*/ 50800 h 3125649"/>
              <a:gd name="connsiteX8" fmla="*/ 939800 w 2617086"/>
              <a:gd name="connsiteY8" fmla="*/ 63500 h 3125649"/>
              <a:gd name="connsiteX9" fmla="*/ 812800 w 2617086"/>
              <a:gd name="connsiteY9" fmla="*/ 127000 h 3125649"/>
              <a:gd name="connsiteX10" fmla="*/ 749300 w 2617086"/>
              <a:gd name="connsiteY10" fmla="*/ 165100 h 3125649"/>
              <a:gd name="connsiteX11" fmla="*/ 711200 w 2617086"/>
              <a:gd name="connsiteY11" fmla="*/ 190500 h 3125649"/>
              <a:gd name="connsiteX12" fmla="*/ 584200 w 2617086"/>
              <a:gd name="connsiteY12" fmla="*/ 266700 h 3125649"/>
              <a:gd name="connsiteX13" fmla="*/ 508000 w 2617086"/>
              <a:gd name="connsiteY13" fmla="*/ 317500 h 3125649"/>
              <a:gd name="connsiteX14" fmla="*/ 431800 w 2617086"/>
              <a:gd name="connsiteY14" fmla="*/ 393700 h 3125649"/>
              <a:gd name="connsiteX15" fmla="*/ 368300 w 2617086"/>
              <a:gd name="connsiteY15" fmla="*/ 482600 h 3125649"/>
              <a:gd name="connsiteX16" fmla="*/ 330200 w 2617086"/>
              <a:gd name="connsiteY16" fmla="*/ 558800 h 3125649"/>
              <a:gd name="connsiteX17" fmla="*/ 304800 w 2617086"/>
              <a:gd name="connsiteY17" fmla="*/ 635000 h 3125649"/>
              <a:gd name="connsiteX18" fmla="*/ 266700 w 2617086"/>
              <a:gd name="connsiteY18" fmla="*/ 698500 h 3125649"/>
              <a:gd name="connsiteX19" fmla="*/ 254000 w 2617086"/>
              <a:gd name="connsiteY19" fmla="*/ 736600 h 3125649"/>
              <a:gd name="connsiteX20" fmla="*/ 228600 w 2617086"/>
              <a:gd name="connsiteY20" fmla="*/ 787400 h 3125649"/>
              <a:gd name="connsiteX21" fmla="*/ 190500 w 2617086"/>
              <a:gd name="connsiteY21" fmla="*/ 927100 h 3125649"/>
              <a:gd name="connsiteX22" fmla="*/ 177800 w 2617086"/>
              <a:gd name="connsiteY22" fmla="*/ 977900 h 3125649"/>
              <a:gd name="connsiteX23" fmla="*/ 139700 w 2617086"/>
              <a:gd name="connsiteY23" fmla="*/ 1079500 h 3125649"/>
              <a:gd name="connsiteX24" fmla="*/ 127000 w 2617086"/>
              <a:gd name="connsiteY24" fmla="*/ 1130300 h 3125649"/>
              <a:gd name="connsiteX25" fmla="*/ 76200 w 2617086"/>
              <a:gd name="connsiteY25" fmla="*/ 1206500 h 3125649"/>
              <a:gd name="connsiteX26" fmla="*/ 38100 w 2617086"/>
              <a:gd name="connsiteY26" fmla="*/ 1295400 h 3125649"/>
              <a:gd name="connsiteX27" fmla="*/ 12700 w 2617086"/>
              <a:gd name="connsiteY27" fmla="*/ 1600200 h 3125649"/>
              <a:gd name="connsiteX28" fmla="*/ 0 w 2617086"/>
              <a:gd name="connsiteY28" fmla="*/ 1739900 h 3125649"/>
              <a:gd name="connsiteX29" fmla="*/ 12700 w 2617086"/>
              <a:gd name="connsiteY29" fmla="*/ 1981200 h 3125649"/>
              <a:gd name="connsiteX30" fmla="*/ 25400 w 2617086"/>
              <a:gd name="connsiteY30" fmla="*/ 2070100 h 3125649"/>
              <a:gd name="connsiteX31" fmla="*/ 38100 w 2617086"/>
              <a:gd name="connsiteY31" fmla="*/ 2197100 h 3125649"/>
              <a:gd name="connsiteX32" fmla="*/ 50800 w 2617086"/>
              <a:gd name="connsiteY32" fmla="*/ 2260600 h 3125649"/>
              <a:gd name="connsiteX33" fmla="*/ 88900 w 2617086"/>
              <a:gd name="connsiteY33" fmla="*/ 2476500 h 3125649"/>
              <a:gd name="connsiteX34" fmla="*/ 114300 w 2617086"/>
              <a:gd name="connsiteY34" fmla="*/ 2527300 h 3125649"/>
              <a:gd name="connsiteX35" fmla="*/ 152400 w 2617086"/>
              <a:gd name="connsiteY35" fmla="*/ 2971800 h 3125649"/>
              <a:gd name="connsiteX36" fmla="*/ 177800 w 2617086"/>
              <a:gd name="connsiteY36" fmla="*/ 3009900 h 3125649"/>
              <a:gd name="connsiteX37" fmla="*/ 215900 w 2617086"/>
              <a:gd name="connsiteY37" fmla="*/ 3086100 h 3125649"/>
              <a:gd name="connsiteX38" fmla="*/ 266700 w 2617086"/>
              <a:gd name="connsiteY38" fmla="*/ 3098800 h 3125649"/>
              <a:gd name="connsiteX39" fmla="*/ 304800 w 2617086"/>
              <a:gd name="connsiteY39" fmla="*/ 3124200 h 3125649"/>
              <a:gd name="connsiteX40" fmla="*/ 508000 w 2617086"/>
              <a:gd name="connsiteY40" fmla="*/ 3098800 h 3125649"/>
              <a:gd name="connsiteX41" fmla="*/ 609600 w 2617086"/>
              <a:gd name="connsiteY41" fmla="*/ 3048000 h 3125649"/>
              <a:gd name="connsiteX42" fmla="*/ 647700 w 2617086"/>
              <a:gd name="connsiteY42" fmla="*/ 3022600 h 3125649"/>
              <a:gd name="connsiteX43" fmla="*/ 749300 w 2617086"/>
              <a:gd name="connsiteY43" fmla="*/ 2946400 h 3125649"/>
              <a:gd name="connsiteX44" fmla="*/ 787400 w 2617086"/>
              <a:gd name="connsiteY44" fmla="*/ 2921000 h 3125649"/>
              <a:gd name="connsiteX45" fmla="*/ 825500 w 2617086"/>
              <a:gd name="connsiteY45" fmla="*/ 2908300 h 3125649"/>
              <a:gd name="connsiteX46" fmla="*/ 914400 w 2617086"/>
              <a:gd name="connsiteY46" fmla="*/ 2844800 h 3125649"/>
              <a:gd name="connsiteX47" fmla="*/ 952500 w 2617086"/>
              <a:gd name="connsiteY47" fmla="*/ 2806700 h 3125649"/>
              <a:gd name="connsiteX48" fmla="*/ 1016000 w 2617086"/>
              <a:gd name="connsiteY48" fmla="*/ 2768600 h 3125649"/>
              <a:gd name="connsiteX49" fmla="*/ 1092200 w 2617086"/>
              <a:gd name="connsiteY49" fmla="*/ 2717800 h 3125649"/>
              <a:gd name="connsiteX50" fmla="*/ 1193800 w 2617086"/>
              <a:gd name="connsiteY50" fmla="*/ 2667000 h 3125649"/>
              <a:gd name="connsiteX51" fmla="*/ 1295400 w 2617086"/>
              <a:gd name="connsiteY51" fmla="*/ 2578100 h 3125649"/>
              <a:gd name="connsiteX52" fmla="*/ 1333500 w 2617086"/>
              <a:gd name="connsiteY52" fmla="*/ 2552700 h 3125649"/>
              <a:gd name="connsiteX53" fmla="*/ 1447800 w 2617086"/>
              <a:gd name="connsiteY53" fmla="*/ 2463800 h 3125649"/>
              <a:gd name="connsiteX54" fmla="*/ 1511300 w 2617086"/>
              <a:gd name="connsiteY54" fmla="*/ 2438400 h 3125649"/>
              <a:gd name="connsiteX55" fmla="*/ 1587500 w 2617086"/>
              <a:gd name="connsiteY55" fmla="*/ 2400300 h 3125649"/>
              <a:gd name="connsiteX56" fmla="*/ 1663700 w 2617086"/>
              <a:gd name="connsiteY56" fmla="*/ 2387600 h 3125649"/>
              <a:gd name="connsiteX57" fmla="*/ 1714500 w 2617086"/>
              <a:gd name="connsiteY57" fmla="*/ 2374900 h 3125649"/>
              <a:gd name="connsiteX58" fmla="*/ 1790700 w 2617086"/>
              <a:gd name="connsiteY58" fmla="*/ 2349500 h 3125649"/>
              <a:gd name="connsiteX59" fmla="*/ 1828800 w 2617086"/>
              <a:gd name="connsiteY59" fmla="*/ 2336800 h 3125649"/>
              <a:gd name="connsiteX60" fmla="*/ 1930400 w 2617086"/>
              <a:gd name="connsiteY60" fmla="*/ 2324100 h 3125649"/>
              <a:gd name="connsiteX61" fmla="*/ 2019300 w 2617086"/>
              <a:gd name="connsiteY61" fmla="*/ 2247900 h 3125649"/>
              <a:gd name="connsiteX62" fmla="*/ 2032000 w 2617086"/>
              <a:gd name="connsiteY62" fmla="*/ 2209800 h 3125649"/>
              <a:gd name="connsiteX63" fmla="*/ 2095500 w 2617086"/>
              <a:gd name="connsiteY63" fmla="*/ 2171700 h 3125649"/>
              <a:gd name="connsiteX64" fmla="*/ 2171700 w 2617086"/>
              <a:gd name="connsiteY64" fmla="*/ 2120900 h 3125649"/>
              <a:gd name="connsiteX65" fmla="*/ 2260600 w 2617086"/>
              <a:gd name="connsiteY65" fmla="*/ 2057400 h 3125649"/>
              <a:gd name="connsiteX66" fmla="*/ 2311400 w 2617086"/>
              <a:gd name="connsiteY66" fmla="*/ 2032000 h 3125649"/>
              <a:gd name="connsiteX67" fmla="*/ 2362200 w 2617086"/>
              <a:gd name="connsiteY67" fmla="*/ 1993900 h 3125649"/>
              <a:gd name="connsiteX68" fmla="*/ 2400300 w 2617086"/>
              <a:gd name="connsiteY68" fmla="*/ 1968500 h 3125649"/>
              <a:gd name="connsiteX69" fmla="*/ 2489200 w 2617086"/>
              <a:gd name="connsiteY69" fmla="*/ 1905000 h 3125649"/>
              <a:gd name="connsiteX70" fmla="*/ 2514600 w 2617086"/>
              <a:gd name="connsiteY70" fmla="*/ 1866900 h 3125649"/>
              <a:gd name="connsiteX71" fmla="*/ 2603500 w 2617086"/>
              <a:gd name="connsiteY71" fmla="*/ 1790700 h 3125649"/>
              <a:gd name="connsiteX72" fmla="*/ 2235200 w 2617086"/>
              <a:gd name="connsiteY72" fmla="*/ 152400 h 3125649"/>
              <a:gd name="connsiteX0" fmla="*/ 2235200 w 2529694"/>
              <a:gd name="connsiteY0" fmla="*/ 152400 h 3125649"/>
              <a:gd name="connsiteX1" fmla="*/ 2235200 w 2529694"/>
              <a:gd name="connsiteY1" fmla="*/ 152400 h 3125649"/>
              <a:gd name="connsiteX2" fmla="*/ 1778000 w 2529694"/>
              <a:gd name="connsiteY2" fmla="*/ 63500 h 3125649"/>
              <a:gd name="connsiteX3" fmla="*/ 1612900 w 2529694"/>
              <a:gd name="connsiteY3" fmla="*/ 50800 h 3125649"/>
              <a:gd name="connsiteX4" fmla="*/ 1409700 w 2529694"/>
              <a:gd name="connsiteY4" fmla="*/ 12700 h 3125649"/>
              <a:gd name="connsiteX5" fmla="*/ 1257300 w 2529694"/>
              <a:gd name="connsiteY5" fmla="*/ 0 h 3125649"/>
              <a:gd name="connsiteX6" fmla="*/ 1028700 w 2529694"/>
              <a:gd name="connsiteY6" fmla="*/ 25400 h 3125649"/>
              <a:gd name="connsiteX7" fmla="*/ 990600 w 2529694"/>
              <a:gd name="connsiteY7" fmla="*/ 50800 h 3125649"/>
              <a:gd name="connsiteX8" fmla="*/ 939800 w 2529694"/>
              <a:gd name="connsiteY8" fmla="*/ 63500 h 3125649"/>
              <a:gd name="connsiteX9" fmla="*/ 812800 w 2529694"/>
              <a:gd name="connsiteY9" fmla="*/ 127000 h 3125649"/>
              <a:gd name="connsiteX10" fmla="*/ 749300 w 2529694"/>
              <a:gd name="connsiteY10" fmla="*/ 165100 h 3125649"/>
              <a:gd name="connsiteX11" fmla="*/ 711200 w 2529694"/>
              <a:gd name="connsiteY11" fmla="*/ 190500 h 3125649"/>
              <a:gd name="connsiteX12" fmla="*/ 584200 w 2529694"/>
              <a:gd name="connsiteY12" fmla="*/ 266700 h 3125649"/>
              <a:gd name="connsiteX13" fmla="*/ 508000 w 2529694"/>
              <a:gd name="connsiteY13" fmla="*/ 317500 h 3125649"/>
              <a:gd name="connsiteX14" fmla="*/ 431800 w 2529694"/>
              <a:gd name="connsiteY14" fmla="*/ 393700 h 3125649"/>
              <a:gd name="connsiteX15" fmla="*/ 368300 w 2529694"/>
              <a:gd name="connsiteY15" fmla="*/ 482600 h 3125649"/>
              <a:gd name="connsiteX16" fmla="*/ 330200 w 2529694"/>
              <a:gd name="connsiteY16" fmla="*/ 558800 h 3125649"/>
              <a:gd name="connsiteX17" fmla="*/ 304800 w 2529694"/>
              <a:gd name="connsiteY17" fmla="*/ 635000 h 3125649"/>
              <a:gd name="connsiteX18" fmla="*/ 266700 w 2529694"/>
              <a:gd name="connsiteY18" fmla="*/ 698500 h 3125649"/>
              <a:gd name="connsiteX19" fmla="*/ 254000 w 2529694"/>
              <a:gd name="connsiteY19" fmla="*/ 736600 h 3125649"/>
              <a:gd name="connsiteX20" fmla="*/ 228600 w 2529694"/>
              <a:gd name="connsiteY20" fmla="*/ 787400 h 3125649"/>
              <a:gd name="connsiteX21" fmla="*/ 190500 w 2529694"/>
              <a:gd name="connsiteY21" fmla="*/ 927100 h 3125649"/>
              <a:gd name="connsiteX22" fmla="*/ 177800 w 2529694"/>
              <a:gd name="connsiteY22" fmla="*/ 977900 h 3125649"/>
              <a:gd name="connsiteX23" fmla="*/ 139700 w 2529694"/>
              <a:gd name="connsiteY23" fmla="*/ 1079500 h 3125649"/>
              <a:gd name="connsiteX24" fmla="*/ 127000 w 2529694"/>
              <a:gd name="connsiteY24" fmla="*/ 1130300 h 3125649"/>
              <a:gd name="connsiteX25" fmla="*/ 76200 w 2529694"/>
              <a:gd name="connsiteY25" fmla="*/ 1206500 h 3125649"/>
              <a:gd name="connsiteX26" fmla="*/ 38100 w 2529694"/>
              <a:gd name="connsiteY26" fmla="*/ 1295400 h 3125649"/>
              <a:gd name="connsiteX27" fmla="*/ 12700 w 2529694"/>
              <a:gd name="connsiteY27" fmla="*/ 1600200 h 3125649"/>
              <a:gd name="connsiteX28" fmla="*/ 0 w 2529694"/>
              <a:gd name="connsiteY28" fmla="*/ 1739900 h 3125649"/>
              <a:gd name="connsiteX29" fmla="*/ 12700 w 2529694"/>
              <a:gd name="connsiteY29" fmla="*/ 1981200 h 3125649"/>
              <a:gd name="connsiteX30" fmla="*/ 25400 w 2529694"/>
              <a:gd name="connsiteY30" fmla="*/ 2070100 h 3125649"/>
              <a:gd name="connsiteX31" fmla="*/ 38100 w 2529694"/>
              <a:gd name="connsiteY31" fmla="*/ 2197100 h 3125649"/>
              <a:gd name="connsiteX32" fmla="*/ 50800 w 2529694"/>
              <a:gd name="connsiteY32" fmla="*/ 2260600 h 3125649"/>
              <a:gd name="connsiteX33" fmla="*/ 88900 w 2529694"/>
              <a:gd name="connsiteY33" fmla="*/ 2476500 h 3125649"/>
              <a:gd name="connsiteX34" fmla="*/ 114300 w 2529694"/>
              <a:gd name="connsiteY34" fmla="*/ 2527300 h 3125649"/>
              <a:gd name="connsiteX35" fmla="*/ 152400 w 2529694"/>
              <a:gd name="connsiteY35" fmla="*/ 2971800 h 3125649"/>
              <a:gd name="connsiteX36" fmla="*/ 177800 w 2529694"/>
              <a:gd name="connsiteY36" fmla="*/ 3009900 h 3125649"/>
              <a:gd name="connsiteX37" fmla="*/ 215900 w 2529694"/>
              <a:gd name="connsiteY37" fmla="*/ 3086100 h 3125649"/>
              <a:gd name="connsiteX38" fmla="*/ 266700 w 2529694"/>
              <a:gd name="connsiteY38" fmla="*/ 3098800 h 3125649"/>
              <a:gd name="connsiteX39" fmla="*/ 304800 w 2529694"/>
              <a:gd name="connsiteY39" fmla="*/ 3124200 h 3125649"/>
              <a:gd name="connsiteX40" fmla="*/ 508000 w 2529694"/>
              <a:gd name="connsiteY40" fmla="*/ 3098800 h 3125649"/>
              <a:gd name="connsiteX41" fmla="*/ 609600 w 2529694"/>
              <a:gd name="connsiteY41" fmla="*/ 3048000 h 3125649"/>
              <a:gd name="connsiteX42" fmla="*/ 647700 w 2529694"/>
              <a:gd name="connsiteY42" fmla="*/ 3022600 h 3125649"/>
              <a:gd name="connsiteX43" fmla="*/ 749300 w 2529694"/>
              <a:gd name="connsiteY43" fmla="*/ 2946400 h 3125649"/>
              <a:gd name="connsiteX44" fmla="*/ 787400 w 2529694"/>
              <a:gd name="connsiteY44" fmla="*/ 2921000 h 3125649"/>
              <a:gd name="connsiteX45" fmla="*/ 825500 w 2529694"/>
              <a:gd name="connsiteY45" fmla="*/ 2908300 h 3125649"/>
              <a:gd name="connsiteX46" fmla="*/ 914400 w 2529694"/>
              <a:gd name="connsiteY46" fmla="*/ 2844800 h 3125649"/>
              <a:gd name="connsiteX47" fmla="*/ 952500 w 2529694"/>
              <a:gd name="connsiteY47" fmla="*/ 2806700 h 3125649"/>
              <a:gd name="connsiteX48" fmla="*/ 1016000 w 2529694"/>
              <a:gd name="connsiteY48" fmla="*/ 2768600 h 3125649"/>
              <a:gd name="connsiteX49" fmla="*/ 1092200 w 2529694"/>
              <a:gd name="connsiteY49" fmla="*/ 2717800 h 3125649"/>
              <a:gd name="connsiteX50" fmla="*/ 1193800 w 2529694"/>
              <a:gd name="connsiteY50" fmla="*/ 2667000 h 3125649"/>
              <a:gd name="connsiteX51" fmla="*/ 1295400 w 2529694"/>
              <a:gd name="connsiteY51" fmla="*/ 2578100 h 3125649"/>
              <a:gd name="connsiteX52" fmla="*/ 1333500 w 2529694"/>
              <a:gd name="connsiteY52" fmla="*/ 2552700 h 3125649"/>
              <a:gd name="connsiteX53" fmla="*/ 1447800 w 2529694"/>
              <a:gd name="connsiteY53" fmla="*/ 2463800 h 3125649"/>
              <a:gd name="connsiteX54" fmla="*/ 1511300 w 2529694"/>
              <a:gd name="connsiteY54" fmla="*/ 2438400 h 3125649"/>
              <a:gd name="connsiteX55" fmla="*/ 1587500 w 2529694"/>
              <a:gd name="connsiteY55" fmla="*/ 2400300 h 3125649"/>
              <a:gd name="connsiteX56" fmla="*/ 1663700 w 2529694"/>
              <a:gd name="connsiteY56" fmla="*/ 2387600 h 3125649"/>
              <a:gd name="connsiteX57" fmla="*/ 1714500 w 2529694"/>
              <a:gd name="connsiteY57" fmla="*/ 2374900 h 3125649"/>
              <a:gd name="connsiteX58" fmla="*/ 1790700 w 2529694"/>
              <a:gd name="connsiteY58" fmla="*/ 2349500 h 3125649"/>
              <a:gd name="connsiteX59" fmla="*/ 1828800 w 2529694"/>
              <a:gd name="connsiteY59" fmla="*/ 2336800 h 3125649"/>
              <a:gd name="connsiteX60" fmla="*/ 1930400 w 2529694"/>
              <a:gd name="connsiteY60" fmla="*/ 2324100 h 3125649"/>
              <a:gd name="connsiteX61" fmla="*/ 2019300 w 2529694"/>
              <a:gd name="connsiteY61" fmla="*/ 2247900 h 3125649"/>
              <a:gd name="connsiteX62" fmla="*/ 2032000 w 2529694"/>
              <a:gd name="connsiteY62" fmla="*/ 2209800 h 3125649"/>
              <a:gd name="connsiteX63" fmla="*/ 2095500 w 2529694"/>
              <a:gd name="connsiteY63" fmla="*/ 2171700 h 3125649"/>
              <a:gd name="connsiteX64" fmla="*/ 2171700 w 2529694"/>
              <a:gd name="connsiteY64" fmla="*/ 2120900 h 3125649"/>
              <a:gd name="connsiteX65" fmla="*/ 2260600 w 2529694"/>
              <a:gd name="connsiteY65" fmla="*/ 2057400 h 3125649"/>
              <a:gd name="connsiteX66" fmla="*/ 2311400 w 2529694"/>
              <a:gd name="connsiteY66" fmla="*/ 2032000 h 3125649"/>
              <a:gd name="connsiteX67" fmla="*/ 2362200 w 2529694"/>
              <a:gd name="connsiteY67" fmla="*/ 1993900 h 3125649"/>
              <a:gd name="connsiteX68" fmla="*/ 2400300 w 2529694"/>
              <a:gd name="connsiteY68" fmla="*/ 1968500 h 3125649"/>
              <a:gd name="connsiteX69" fmla="*/ 2489200 w 2529694"/>
              <a:gd name="connsiteY69" fmla="*/ 1905000 h 3125649"/>
              <a:gd name="connsiteX70" fmla="*/ 2514600 w 2529694"/>
              <a:gd name="connsiteY70" fmla="*/ 1866900 h 3125649"/>
              <a:gd name="connsiteX71" fmla="*/ 2235200 w 2529694"/>
              <a:gd name="connsiteY71" fmla="*/ 152400 h 3125649"/>
              <a:gd name="connsiteX0" fmla="*/ 2235200 w 2489200"/>
              <a:gd name="connsiteY0" fmla="*/ 152400 h 3125649"/>
              <a:gd name="connsiteX1" fmla="*/ 2235200 w 2489200"/>
              <a:gd name="connsiteY1" fmla="*/ 152400 h 3125649"/>
              <a:gd name="connsiteX2" fmla="*/ 1778000 w 2489200"/>
              <a:gd name="connsiteY2" fmla="*/ 63500 h 3125649"/>
              <a:gd name="connsiteX3" fmla="*/ 1612900 w 2489200"/>
              <a:gd name="connsiteY3" fmla="*/ 50800 h 3125649"/>
              <a:gd name="connsiteX4" fmla="*/ 1409700 w 2489200"/>
              <a:gd name="connsiteY4" fmla="*/ 12700 h 3125649"/>
              <a:gd name="connsiteX5" fmla="*/ 1257300 w 2489200"/>
              <a:gd name="connsiteY5" fmla="*/ 0 h 3125649"/>
              <a:gd name="connsiteX6" fmla="*/ 1028700 w 2489200"/>
              <a:gd name="connsiteY6" fmla="*/ 25400 h 3125649"/>
              <a:gd name="connsiteX7" fmla="*/ 990600 w 2489200"/>
              <a:gd name="connsiteY7" fmla="*/ 50800 h 3125649"/>
              <a:gd name="connsiteX8" fmla="*/ 939800 w 2489200"/>
              <a:gd name="connsiteY8" fmla="*/ 63500 h 3125649"/>
              <a:gd name="connsiteX9" fmla="*/ 812800 w 2489200"/>
              <a:gd name="connsiteY9" fmla="*/ 127000 h 3125649"/>
              <a:gd name="connsiteX10" fmla="*/ 749300 w 2489200"/>
              <a:gd name="connsiteY10" fmla="*/ 165100 h 3125649"/>
              <a:gd name="connsiteX11" fmla="*/ 711200 w 2489200"/>
              <a:gd name="connsiteY11" fmla="*/ 190500 h 3125649"/>
              <a:gd name="connsiteX12" fmla="*/ 584200 w 2489200"/>
              <a:gd name="connsiteY12" fmla="*/ 266700 h 3125649"/>
              <a:gd name="connsiteX13" fmla="*/ 508000 w 2489200"/>
              <a:gd name="connsiteY13" fmla="*/ 317500 h 3125649"/>
              <a:gd name="connsiteX14" fmla="*/ 431800 w 2489200"/>
              <a:gd name="connsiteY14" fmla="*/ 393700 h 3125649"/>
              <a:gd name="connsiteX15" fmla="*/ 368300 w 2489200"/>
              <a:gd name="connsiteY15" fmla="*/ 482600 h 3125649"/>
              <a:gd name="connsiteX16" fmla="*/ 330200 w 2489200"/>
              <a:gd name="connsiteY16" fmla="*/ 558800 h 3125649"/>
              <a:gd name="connsiteX17" fmla="*/ 304800 w 2489200"/>
              <a:gd name="connsiteY17" fmla="*/ 635000 h 3125649"/>
              <a:gd name="connsiteX18" fmla="*/ 266700 w 2489200"/>
              <a:gd name="connsiteY18" fmla="*/ 698500 h 3125649"/>
              <a:gd name="connsiteX19" fmla="*/ 254000 w 2489200"/>
              <a:gd name="connsiteY19" fmla="*/ 736600 h 3125649"/>
              <a:gd name="connsiteX20" fmla="*/ 228600 w 2489200"/>
              <a:gd name="connsiteY20" fmla="*/ 787400 h 3125649"/>
              <a:gd name="connsiteX21" fmla="*/ 190500 w 2489200"/>
              <a:gd name="connsiteY21" fmla="*/ 927100 h 3125649"/>
              <a:gd name="connsiteX22" fmla="*/ 177800 w 2489200"/>
              <a:gd name="connsiteY22" fmla="*/ 977900 h 3125649"/>
              <a:gd name="connsiteX23" fmla="*/ 139700 w 2489200"/>
              <a:gd name="connsiteY23" fmla="*/ 1079500 h 3125649"/>
              <a:gd name="connsiteX24" fmla="*/ 127000 w 2489200"/>
              <a:gd name="connsiteY24" fmla="*/ 1130300 h 3125649"/>
              <a:gd name="connsiteX25" fmla="*/ 76200 w 2489200"/>
              <a:gd name="connsiteY25" fmla="*/ 1206500 h 3125649"/>
              <a:gd name="connsiteX26" fmla="*/ 38100 w 2489200"/>
              <a:gd name="connsiteY26" fmla="*/ 1295400 h 3125649"/>
              <a:gd name="connsiteX27" fmla="*/ 12700 w 2489200"/>
              <a:gd name="connsiteY27" fmla="*/ 1600200 h 3125649"/>
              <a:gd name="connsiteX28" fmla="*/ 0 w 2489200"/>
              <a:gd name="connsiteY28" fmla="*/ 1739900 h 3125649"/>
              <a:gd name="connsiteX29" fmla="*/ 12700 w 2489200"/>
              <a:gd name="connsiteY29" fmla="*/ 1981200 h 3125649"/>
              <a:gd name="connsiteX30" fmla="*/ 25400 w 2489200"/>
              <a:gd name="connsiteY30" fmla="*/ 2070100 h 3125649"/>
              <a:gd name="connsiteX31" fmla="*/ 38100 w 2489200"/>
              <a:gd name="connsiteY31" fmla="*/ 2197100 h 3125649"/>
              <a:gd name="connsiteX32" fmla="*/ 50800 w 2489200"/>
              <a:gd name="connsiteY32" fmla="*/ 2260600 h 3125649"/>
              <a:gd name="connsiteX33" fmla="*/ 88900 w 2489200"/>
              <a:gd name="connsiteY33" fmla="*/ 2476500 h 3125649"/>
              <a:gd name="connsiteX34" fmla="*/ 114300 w 2489200"/>
              <a:gd name="connsiteY34" fmla="*/ 2527300 h 3125649"/>
              <a:gd name="connsiteX35" fmla="*/ 152400 w 2489200"/>
              <a:gd name="connsiteY35" fmla="*/ 2971800 h 3125649"/>
              <a:gd name="connsiteX36" fmla="*/ 177800 w 2489200"/>
              <a:gd name="connsiteY36" fmla="*/ 3009900 h 3125649"/>
              <a:gd name="connsiteX37" fmla="*/ 215900 w 2489200"/>
              <a:gd name="connsiteY37" fmla="*/ 3086100 h 3125649"/>
              <a:gd name="connsiteX38" fmla="*/ 266700 w 2489200"/>
              <a:gd name="connsiteY38" fmla="*/ 3098800 h 3125649"/>
              <a:gd name="connsiteX39" fmla="*/ 304800 w 2489200"/>
              <a:gd name="connsiteY39" fmla="*/ 3124200 h 3125649"/>
              <a:gd name="connsiteX40" fmla="*/ 508000 w 2489200"/>
              <a:gd name="connsiteY40" fmla="*/ 3098800 h 3125649"/>
              <a:gd name="connsiteX41" fmla="*/ 609600 w 2489200"/>
              <a:gd name="connsiteY41" fmla="*/ 3048000 h 3125649"/>
              <a:gd name="connsiteX42" fmla="*/ 647700 w 2489200"/>
              <a:gd name="connsiteY42" fmla="*/ 3022600 h 3125649"/>
              <a:gd name="connsiteX43" fmla="*/ 749300 w 2489200"/>
              <a:gd name="connsiteY43" fmla="*/ 2946400 h 3125649"/>
              <a:gd name="connsiteX44" fmla="*/ 787400 w 2489200"/>
              <a:gd name="connsiteY44" fmla="*/ 2921000 h 3125649"/>
              <a:gd name="connsiteX45" fmla="*/ 825500 w 2489200"/>
              <a:gd name="connsiteY45" fmla="*/ 2908300 h 3125649"/>
              <a:gd name="connsiteX46" fmla="*/ 914400 w 2489200"/>
              <a:gd name="connsiteY46" fmla="*/ 2844800 h 3125649"/>
              <a:gd name="connsiteX47" fmla="*/ 952500 w 2489200"/>
              <a:gd name="connsiteY47" fmla="*/ 2806700 h 3125649"/>
              <a:gd name="connsiteX48" fmla="*/ 1016000 w 2489200"/>
              <a:gd name="connsiteY48" fmla="*/ 2768600 h 3125649"/>
              <a:gd name="connsiteX49" fmla="*/ 1092200 w 2489200"/>
              <a:gd name="connsiteY49" fmla="*/ 2717800 h 3125649"/>
              <a:gd name="connsiteX50" fmla="*/ 1193800 w 2489200"/>
              <a:gd name="connsiteY50" fmla="*/ 2667000 h 3125649"/>
              <a:gd name="connsiteX51" fmla="*/ 1295400 w 2489200"/>
              <a:gd name="connsiteY51" fmla="*/ 2578100 h 3125649"/>
              <a:gd name="connsiteX52" fmla="*/ 1333500 w 2489200"/>
              <a:gd name="connsiteY52" fmla="*/ 2552700 h 3125649"/>
              <a:gd name="connsiteX53" fmla="*/ 1447800 w 2489200"/>
              <a:gd name="connsiteY53" fmla="*/ 2463800 h 3125649"/>
              <a:gd name="connsiteX54" fmla="*/ 1511300 w 2489200"/>
              <a:gd name="connsiteY54" fmla="*/ 2438400 h 3125649"/>
              <a:gd name="connsiteX55" fmla="*/ 1587500 w 2489200"/>
              <a:gd name="connsiteY55" fmla="*/ 2400300 h 3125649"/>
              <a:gd name="connsiteX56" fmla="*/ 1663700 w 2489200"/>
              <a:gd name="connsiteY56" fmla="*/ 2387600 h 3125649"/>
              <a:gd name="connsiteX57" fmla="*/ 1714500 w 2489200"/>
              <a:gd name="connsiteY57" fmla="*/ 2374900 h 3125649"/>
              <a:gd name="connsiteX58" fmla="*/ 1790700 w 2489200"/>
              <a:gd name="connsiteY58" fmla="*/ 2349500 h 3125649"/>
              <a:gd name="connsiteX59" fmla="*/ 1828800 w 2489200"/>
              <a:gd name="connsiteY59" fmla="*/ 2336800 h 3125649"/>
              <a:gd name="connsiteX60" fmla="*/ 1930400 w 2489200"/>
              <a:gd name="connsiteY60" fmla="*/ 2324100 h 3125649"/>
              <a:gd name="connsiteX61" fmla="*/ 2019300 w 2489200"/>
              <a:gd name="connsiteY61" fmla="*/ 2247900 h 3125649"/>
              <a:gd name="connsiteX62" fmla="*/ 2032000 w 2489200"/>
              <a:gd name="connsiteY62" fmla="*/ 2209800 h 3125649"/>
              <a:gd name="connsiteX63" fmla="*/ 2095500 w 2489200"/>
              <a:gd name="connsiteY63" fmla="*/ 2171700 h 3125649"/>
              <a:gd name="connsiteX64" fmla="*/ 2171700 w 2489200"/>
              <a:gd name="connsiteY64" fmla="*/ 2120900 h 3125649"/>
              <a:gd name="connsiteX65" fmla="*/ 2260600 w 2489200"/>
              <a:gd name="connsiteY65" fmla="*/ 2057400 h 3125649"/>
              <a:gd name="connsiteX66" fmla="*/ 2311400 w 2489200"/>
              <a:gd name="connsiteY66" fmla="*/ 2032000 h 3125649"/>
              <a:gd name="connsiteX67" fmla="*/ 2362200 w 2489200"/>
              <a:gd name="connsiteY67" fmla="*/ 1993900 h 3125649"/>
              <a:gd name="connsiteX68" fmla="*/ 2400300 w 2489200"/>
              <a:gd name="connsiteY68" fmla="*/ 1968500 h 3125649"/>
              <a:gd name="connsiteX69" fmla="*/ 2489200 w 2489200"/>
              <a:gd name="connsiteY69" fmla="*/ 1905000 h 3125649"/>
              <a:gd name="connsiteX70" fmla="*/ 2235200 w 2489200"/>
              <a:gd name="connsiteY70" fmla="*/ 152400 h 3125649"/>
              <a:gd name="connsiteX0" fmla="*/ 2235200 w 2491715"/>
              <a:gd name="connsiteY0" fmla="*/ 152400 h 3125649"/>
              <a:gd name="connsiteX1" fmla="*/ 2235200 w 2491715"/>
              <a:gd name="connsiteY1" fmla="*/ 152400 h 3125649"/>
              <a:gd name="connsiteX2" fmla="*/ 1778000 w 2491715"/>
              <a:gd name="connsiteY2" fmla="*/ 63500 h 3125649"/>
              <a:gd name="connsiteX3" fmla="*/ 1612900 w 2491715"/>
              <a:gd name="connsiteY3" fmla="*/ 50800 h 3125649"/>
              <a:gd name="connsiteX4" fmla="*/ 1409700 w 2491715"/>
              <a:gd name="connsiteY4" fmla="*/ 12700 h 3125649"/>
              <a:gd name="connsiteX5" fmla="*/ 1257300 w 2491715"/>
              <a:gd name="connsiteY5" fmla="*/ 0 h 3125649"/>
              <a:gd name="connsiteX6" fmla="*/ 1028700 w 2491715"/>
              <a:gd name="connsiteY6" fmla="*/ 25400 h 3125649"/>
              <a:gd name="connsiteX7" fmla="*/ 990600 w 2491715"/>
              <a:gd name="connsiteY7" fmla="*/ 50800 h 3125649"/>
              <a:gd name="connsiteX8" fmla="*/ 939800 w 2491715"/>
              <a:gd name="connsiteY8" fmla="*/ 63500 h 3125649"/>
              <a:gd name="connsiteX9" fmla="*/ 812800 w 2491715"/>
              <a:gd name="connsiteY9" fmla="*/ 127000 h 3125649"/>
              <a:gd name="connsiteX10" fmla="*/ 749300 w 2491715"/>
              <a:gd name="connsiteY10" fmla="*/ 165100 h 3125649"/>
              <a:gd name="connsiteX11" fmla="*/ 711200 w 2491715"/>
              <a:gd name="connsiteY11" fmla="*/ 190500 h 3125649"/>
              <a:gd name="connsiteX12" fmla="*/ 584200 w 2491715"/>
              <a:gd name="connsiteY12" fmla="*/ 266700 h 3125649"/>
              <a:gd name="connsiteX13" fmla="*/ 508000 w 2491715"/>
              <a:gd name="connsiteY13" fmla="*/ 317500 h 3125649"/>
              <a:gd name="connsiteX14" fmla="*/ 431800 w 2491715"/>
              <a:gd name="connsiteY14" fmla="*/ 393700 h 3125649"/>
              <a:gd name="connsiteX15" fmla="*/ 368300 w 2491715"/>
              <a:gd name="connsiteY15" fmla="*/ 482600 h 3125649"/>
              <a:gd name="connsiteX16" fmla="*/ 330200 w 2491715"/>
              <a:gd name="connsiteY16" fmla="*/ 558800 h 3125649"/>
              <a:gd name="connsiteX17" fmla="*/ 304800 w 2491715"/>
              <a:gd name="connsiteY17" fmla="*/ 635000 h 3125649"/>
              <a:gd name="connsiteX18" fmla="*/ 266700 w 2491715"/>
              <a:gd name="connsiteY18" fmla="*/ 698500 h 3125649"/>
              <a:gd name="connsiteX19" fmla="*/ 254000 w 2491715"/>
              <a:gd name="connsiteY19" fmla="*/ 736600 h 3125649"/>
              <a:gd name="connsiteX20" fmla="*/ 228600 w 2491715"/>
              <a:gd name="connsiteY20" fmla="*/ 787400 h 3125649"/>
              <a:gd name="connsiteX21" fmla="*/ 190500 w 2491715"/>
              <a:gd name="connsiteY21" fmla="*/ 927100 h 3125649"/>
              <a:gd name="connsiteX22" fmla="*/ 177800 w 2491715"/>
              <a:gd name="connsiteY22" fmla="*/ 977900 h 3125649"/>
              <a:gd name="connsiteX23" fmla="*/ 139700 w 2491715"/>
              <a:gd name="connsiteY23" fmla="*/ 1079500 h 3125649"/>
              <a:gd name="connsiteX24" fmla="*/ 127000 w 2491715"/>
              <a:gd name="connsiteY24" fmla="*/ 1130300 h 3125649"/>
              <a:gd name="connsiteX25" fmla="*/ 76200 w 2491715"/>
              <a:gd name="connsiteY25" fmla="*/ 1206500 h 3125649"/>
              <a:gd name="connsiteX26" fmla="*/ 38100 w 2491715"/>
              <a:gd name="connsiteY26" fmla="*/ 1295400 h 3125649"/>
              <a:gd name="connsiteX27" fmla="*/ 12700 w 2491715"/>
              <a:gd name="connsiteY27" fmla="*/ 1600200 h 3125649"/>
              <a:gd name="connsiteX28" fmla="*/ 0 w 2491715"/>
              <a:gd name="connsiteY28" fmla="*/ 1739900 h 3125649"/>
              <a:gd name="connsiteX29" fmla="*/ 12700 w 2491715"/>
              <a:gd name="connsiteY29" fmla="*/ 1981200 h 3125649"/>
              <a:gd name="connsiteX30" fmla="*/ 25400 w 2491715"/>
              <a:gd name="connsiteY30" fmla="*/ 2070100 h 3125649"/>
              <a:gd name="connsiteX31" fmla="*/ 38100 w 2491715"/>
              <a:gd name="connsiteY31" fmla="*/ 2197100 h 3125649"/>
              <a:gd name="connsiteX32" fmla="*/ 50800 w 2491715"/>
              <a:gd name="connsiteY32" fmla="*/ 2260600 h 3125649"/>
              <a:gd name="connsiteX33" fmla="*/ 88900 w 2491715"/>
              <a:gd name="connsiteY33" fmla="*/ 2476500 h 3125649"/>
              <a:gd name="connsiteX34" fmla="*/ 114300 w 2491715"/>
              <a:gd name="connsiteY34" fmla="*/ 2527300 h 3125649"/>
              <a:gd name="connsiteX35" fmla="*/ 152400 w 2491715"/>
              <a:gd name="connsiteY35" fmla="*/ 2971800 h 3125649"/>
              <a:gd name="connsiteX36" fmla="*/ 177800 w 2491715"/>
              <a:gd name="connsiteY36" fmla="*/ 3009900 h 3125649"/>
              <a:gd name="connsiteX37" fmla="*/ 215900 w 2491715"/>
              <a:gd name="connsiteY37" fmla="*/ 3086100 h 3125649"/>
              <a:gd name="connsiteX38" fmla="*/ 266700 w 2491715"/>
              <a:gd name="connsiteY38" fmla="*/ 3098800 h 3125649"/>
              <a:gd name="connsiteX39" fmla="*/ 304800 w 2491715"/>
              <a:gd name="connsiteY39" fmla="*/ 3124200 h 3125649"/>
              <a:gd name="connsiteX40" fmla="*/ 508000 w 2491715"/>
              <a:gd name="connsiteY40" fmla="*/ 3098800 h 3125649"/>
              <a:gd name="connsiteX41" fmla="*/ 609600 w 2491715"/>
              <a:gd name="connsiteY41" fmla="*/ 3048000 h 3125649"/>
              <a:gd name="connsiteX42" fmla="*/ 647700 w 2491715"/>
              <a:gd name="connsiteY42" fmla="*/ 3022600 h 3125649"/>
              <a:gd name="connsiteX43" fmla="*/ 749300 w 2491715"/>
              <a:gd name="connsiteY43" fmla="*/ 2946400 h 3125649"/>
              <a:gd name="connsiteX44" fmla="*/ 787400 w 2491715"/>
              <a:gd name="connsiteY44" fmla="*/ 2921000 h 3125649"/>
              <a:gd name="connsiteX45" fmla="*/ 825500 w 2491715"/>
              <a:gd name="connsiteY45" fmla="*/ 2908300 h 3125649"/>
              <a:gd name="connsiteX46" fmla="*/ 914400 w 2491715"/>
              <a:gd name="connsiteY46" fmla="*/ 2844800 h 3125649"/>
              <a:gd name="connsiteX47" fmla="*/ 952500 w 2491715"/>
              <a:gd name="connsiteY47" fmla="*/ 2806700 h 3125649"/>
              <a:gd name="connsiteX48" fmla="*/ 1016000 w 2491715"/>
              <a:gd name="connsiteY48" fmla="*/ 2768600 h 3125649"/>
              <a:gd name="connsiteX49" fmla="*/ 1092200 w 2491715"/>
              <a:gd name="connsiteY49" fmla="*/ 2717800 h 3125649"/>
              <a:gd name="connsiteX50" fmla="*/ 1193800 w 2491715"/>
              <a:gd name="connsiteY50" fmla="*/ 2667000 h 3125649"/>
              <a:gd name="connsiteX51" fmla="*/ 1295400 w 2491715"/>
              <a:gd name="connsiteY51" fmla="*/ 2578100 h 3125649"/>
              <a:gd name="connsiteX52" fmla="*/ 1333500 w 2491715"/>
              <a:gd name="connsiteY52" fmla="*/ 2552700 h 3125649"/>
              <a:gd name="connsiteX53" fmla="*/ 1447800 w 2491715"/>
              <a:gd name="connsiteY53" fmla="*/ 2463800 h 3125649"/>
              <a:gd name="connsiteX54" fmla="*/ 1511300 w 2491715"/>
              <a:gd name="connsiteY54" fmla="*/ 2438400 h 3125649"/>
              <a:gd name="connsiteX55" fmla="*/ 1587500 w 2491715"/>
              <a:gd name="connsiteY55" fmla="*/ 2400300 h 3125649"/>
              <a:gd name="connsiteX56" fmla="*/ 1663700 w 2491715"/>
              <a:gd name="connsiteY56" fmla="*/ 2387600 h 3125649"/>
              <a:gd name="connsiteX57" fmla="*/ 1714500 w 2491715"/>
              <a:gd name="connsiteY57" fmla="*/ 2374900 h 3125649"/>
              <a:gd name="connsiteX58" fmla="*/ 1790700 w 2491715"/>
              <a:gd name="connsiteY58" fmla="*/ 2349500 h 3125649"/>
              <a:gd name="connsiteX59" fmla="*/ 1828800 w 2491715"/>
              <a:gd name="connsiteY59" fmla="*/ 2336800 h 3125649"/>
              <a:gd name="connsiteX60" fmla="*/ 1930400 w 2491715"/>
              <a:gd name="connsiteY60" fmla="*/ 2324100 h 3125649"/>
              <a:gd name="connsiteX61" fmla="*/ 2019300 w 2491715"/>
              <a:gd name="connsiteY61" fmla="*/ 2247900 h 3125649"/>
              <a:gd name="connsiteX62" fmla="*/ 2032000 w 2491715"/>
              <a:gd name="connsiteY62" fmla="*/ 2209800 h 3125649"/>
              <a:gd name="connsiteX63" fmla="*/ 2095500 w 2491715"/>
              <a:gd name="connsiteY63" fmla="*/ 2171700 h 3125649"/>
              <a:gd name="connsiteX64" fmla="*/ 2171700 w 2491715"/>
              <a:gd name="connsiteY64" fmla="*/ 2120900 h 3125649"/>
              <a:gd name="connsiteX65" fmla="*/ 2260600 w 2491715"/>
              <a:gd name="connsiteY65" fmla="*/ 2057400 h 3125649"/>
              <a:gd name="connsiteX66" fmla="*/ 2311400 w 2491715"/>
              <a:gd name="connsiteY66" fmla="*/ 2032000 h 3125649"/>
              <a:gd name="connsiteX67" fmla="*/ 2362200 w 2491715"/>
              <a:gd name="connsiteY67" fmla="*/ 1993900 h 3125649"/>
              <a:gd name="connsiteX68" fmla="*/ 2489200 w 2491715"/>
              <a:gd name="connsiteY68" fmla="*/ 1905000 h 3125649"/>
              <a:gd name="connsiteX69" fmla="*/ 2235200 w 2491715"/>
              <a:gd name="connsiteY69" fmla="*/ 152400 h 3125649"/>
              <a:gd name="connsiteX0" fmla="*/ 2235200 w 2364403"/>
              <a:gd name="connsiteY0" fmla="*/ 152400 h 3125649"/>
              <a:gd name="connsiteX1" fmla="*/ 2235200 w 2364403"/>
              <a:gd name="connsiteY1" fmla="*/ 152400 h 3125649"/>
              <a:gd name="connsiteX2" fmla="*/ 1778000 w 2364403"/>
              <a:gd name="connsiteY2" fmla="*/ 63500 h 3125649"/>
              <a:gd name="connsiteX3" fmla="*/ 1612900 w 2364403"/>
              <a:gd name="connsiteY3" fmla="*/ 50800 h 3125649"/>
              <a:gd name="connsiteX4" fmla="*/ 1409700 w 2364403"/>
              <a:gd name="connsiteY4" fmla="*/ 12700 h 3125649"/>
              <a:gd name="connsiteX5" fmla="*/ 1257300 w 2364403"/>
              <a:gd name="connsiteY5" fmla="*/ 0 h 3125649"/>
              <a:gd name="connsiteX6" fmla="*/ 1028700 w 2364403"/>
              <a:gd name="connsiteY6" fmla="*/ 25400 h 3125649"/>
              <a:gd name="connsiteX7" fmla="*/ 990600 w 2364403"/>
              <a:gd name="connsiteY7" fmla="*/ 50800 h 3125649"/>
              <a:gd name="connsiteX8" fmla="*/ 939800 w 2364403"/>
              <a:gd name="connsiteY8" fmla="*/ 63500 h 3125649"/>
              <a:gd name="connsiteX9" fmla="*/ 812800 w 2364403"/>
              <a:gd name="connsiteY9" fmla="*/ 127000 h 3125649"/>
              <a:gd name="connsiteX10" fmla="*/ 749300 w 2364403"/>
              <a:gd name="connsiteY10" fmla="*/ 165100 h 3125649"/>
              <a:gd name="connsiteX11" fmla="*/ 711200 w 2364403"/>
              <a:gd name="connsiteY11" fmla="*/ 190500 h 3125649"/>
              <a:gd name="connsiteX12" fmla="*/ 584200 w 2364403"/>
              <a:gd name="connsiteY12" fmla="*/ 266700 h 3125649"/>
              <a:gd name="connsiteX13" fmla="*/ 508000 w 2364403"/>
              <a:gd name="connsiteY13" fmla="*/ 317500 h 3125649"/>
              <a:gd name="connsiteX14" fmla="*/ 431800 w 2364403"/>
              <a:gd name="connsiteY14" fmla="*/ 393700 h 3125649"/>
              <a:gd name="connsiteX15" fmla="*/ 368300 w 2364403"/>
              <a:gd name="connsiteY15" fmla="*/ 482600 h 3125649"/>
              <a:gd name="connsiteX16" fmla="*/ 330200 w 2364403"/>
              <a:gd name="connsiteY16" fmla="*/ 558800 h 3125649"/>
              <a:gd name="connsiteX17" fmla="*/ 304800 w 2364403"/>
              <a:gd name="connsiteY17" fmla="*/ 635000 h 3125649"/>
              <a:gd name="connsiteX18" fmla="*/ 266700 w 2364403"/>
              <a:gd name="connsiteY18" fmla="*/ 698500 h 3125649"/>
              <a:gd name="connsiteX19" fmla="*/ 254000 w 2364403"/>
              <a:gd name="connsiteY19" fmla="*/ 736600 h 3125649"/>
              <a:gd name="connsiteX20" fmla="*/ 228600 w 2364403"/>
              <a:gd name="connsiteY20" fmla="*/ 787400 h 3125649"/>
              <a:gd name="connsiteX21" fmla="*/ 190500 w 2364403"/>
              <a:gd name="connsiteY21" fmla="*/ 927100 h 3125649"/>
              <a:gd name="connsiteX22" fmla="*/ 177800 w 2364403"/>
              <a:gd name="connsiteY22" fmla="*/ 977900 h 3125649"/>
              <a:gd name="connsiteX23" fmla="*/ 139700 w 2364403"/>
              <a:gd name="connsiteY23" fmla="*/ 1079500 h 3125649"/>
              <a:gd name="connsiteX24" fmla="*/ 127000 w 2364403"/>
              <a:gd name="connsiteY24" fmla="*/ 1130300 h 3125649"/>
              <a:gd name="connsiteX25" fmla="*/ 76200 w 2364403"/>
              <a:gd name="connsiteY25" fmla="*/ 1206500 h 3125649"/>
              <a:gd name="connsiteX26" fmla="*/ 38100 w 2364403"/>
              <a:gd name="connsiteY26" fmla="*/ 1295400 h 3125649"/>
              <a:gd name="connsiteX27" fmla="*/ 12700 w 2364403"/>
              <a:gd name="connsiteY27" fmla="*/ 1600200 h 3125649"/>
              <a:gd name="connsiteX28" fmla="*/ 0 w 2364403"/>
              <a:gd name="connsiteY28" fmla="*/ 1739900 h 3125649"/>
              <a:gd name="connsiteX29" fmla="*/ 12700 w 2364403"/>
              <a:gd name="connsiteY29" fmla="*/ 1981200 h 3125649"/>
              <a:gd name="connsiteX30" fmla="*/ 25400 w 2364403"/>
              <a:gd name="connsiteY30" fmla="*/ 2070100 h 3125649"/>
              <a:gd name="connsiteX31" fmla="*/ 38100 w 2364403"/>
              <a:gd name="connsiteY31" fmla="*/ 2197100 h 3125649"/>
              <a:gd name="connsiteX32" fmla="*/ 50800 w 2364403"/>
              <a:gd name="connsiteY32" fmla="*/ 2260600 h 3125649"/>
              <a:gd name="connsiteX33" fmla="*/ 88900 w 2364403"/>
              <a:gd name="connsiteY33" fmla="*/ 2476500 h 3125649"/>
              <a:gd name="connsiteX34" fmla="*/ 114300 w 2364403"/>
              <a:gd name="connsiteY34" fmla="*/ 2527300 h 3125649"/>
              <a:gd name="connsiteX35" fmla="*/ 152400 w 2364403"/>
              <a:gd name="connsiteY35" fmla="*/ 2971800 h 3125649"/>
              <a:gd name="connsiteX36" fmla="*/ 177800 w 2364403"/>
              <a:gd name="connsiteY36" fmla="*/ 3009900 h 3125649"/>
              <a:gd name="connsiteX37" fmla="*/ 215900 w 2364403"/>
              <a:gd name="connsiteY37" fmla="*/ 3086100 h 3125649"/>
              <a:gd name="connsiteX38" fmla="*/ 266700 w 2364403"/>
              <a:gd name="connsiteY38" fmla="*/ 3098800 h 3125649"/>
              <a:gd name="connsiteX39" fmla="*/ 304800 w 2364403"/>
              <a:gd name="connsiteY39" fmla="*/ 3124200 h 3125649"/>
              <a:gd name="connsiteX40" fmla="*/ 508000 w 2364403"/>
              <a:gd name="connsiteY40" fmla="*/ 3098800 h 3125649"/>
              <a:gd name="connsiteX41" fmla="*/ 609600 w 2364403"/>
              <a:gd name="connsiteY41" fmla="*/ 3048000 h 3125649"/>
              <a:gd name="connsiteX42" fmla="*/ 647700 w 2364403"/>
              <a:gd name="connsiteY42" fmla="*/ 3022600 h 3125649"/>
              <a:gd name="connsiteX43" fmla="*/ 749300 w 2364403"/>
              <a:gd name="connsiteY43" fmla="*/ 2946400 h 3125649"/>
              <a:gd name="connsiteX44" fmla="*/ 787400 w 2364403"/>
              <a:gd name="connsiteY44" fmla="*/ 2921000 h 3125649"/>
              <a:gd name="connsiteX45" fmla="*/ 825500 w 2364403"/>
              <a:gd name="connsiteY45" fmla="*/ 2908300 h 3125649"/>
              <a:gd name="connsiteX46" fmla="*/ 914400 w 2364403"/>
              <a:gd name="connsiteY46" fmla="*/ 2844800 h 3125649"/>
              <a:gd name="connsiteX47" fmla="*/ 952500 w 2364403"/>
              <a:gd name="connsiteY47" fmla="*/ 2806700 h 3125649"/>
              <a:gd name="connsiteX48" fmla="*/ 1016000 w 2364403"/>
              <a:gd name="connsiteY48" fmla="*/ 2768600 h 3125649"/>
              <a:gd name="connsiteX49" fmla="*/ 1092200 w 2364403"/>
              <a:gd name="connsiteY49" fmla="*/ 2717800 h 3125649"/>
              <a:gd name="connsiteX50" fmla="*/ 1193800 w 2364403"/>
              <a:gd name="connsiteY50" fmla="*/ 2667000 h 3125649"/>
              <a:gd name="connsiteX51" fmla="*/ 1295400 w 2364403"/>
              <a:gd name="connsiteY51" fmla="*/ 2578100 h 3125649"/>
              <a:gd name="connsiteX52" fmla="*/ 1333500 w 2364403"/>
              <a:gd name="connsiteY52" fmla="*/ 2552700 h 3125649"/>
              <a:gd name="connsiteX53" fmla="*/ 1447800 w 2364403"/>
              <a:gd name="connsiteY53" fmla="*/ 2463800 h 3125649"/>
              <a:gd name="connsiteX54" fmla="*/ 1511300 w 2364403"/>
              <a:gd name="connsiteY54" fmla="*/ 2438400 h 3125649"/>
              <a:gd name="connsiteX55" fmla="*/ 1587500 w 2364403"/>
              <a:gd name="connsiteY55" fmla="*/ 2400300 h 3125649"/>
              <a:gd name="connsiteX56" fmla="*/ 1663700 w 2364403"/>
              <a:gd name="connsiteY56" fmla="*/ 2387600 h 3125649"/>
              <a:gd name="connsiteX57" fmla="*/ 1714500 w 2364403"/>
              <a:gd name="connsiteY57" fmla="*/ 2374900 h 3125649"/>
              <a:gd name="connsiteX58" fmla="*/ 1790700 w 2364403"/>
              <a:gd name="connsiteY58" fmla="*/ 2349500 h 3125649"/>
              <a:gd name="connsiteX59" fmla="*/ 1828800 w 2364403"/>
              <a:gd name="connsiteY59" fmla="*/ 2336800 h 3125649"/>
              <a:gd name="connsiteX60" fmla="*/ 1930400 w 2364403"/>
              <a:gd name="connsiteY60" fmla="*/ 2324100 h 3125649"/>
              <a:gd name="connsiteX61" fmla="*/ 2019300 w 2364403"/>
              <a:gd name="connsiteY61" fmla="*/ 2247900 h 3125649"/>
              <a:gd name="connsiteX62" fmla="*/ 2032000 w 2364403"/>
              <a:gd name="connsiteY62" fmla="*/ 2209800 h 3125649"/>
              <a:gd name="connsiteX63" fmla="*/ 2095500 w 2364403"/>
              <a:gd name="connsiteY63" fmla="*/ 2171700 h 3125649"/>
              <a:gd name="connsiteX64" fmla="*/ 2171700 w 2364403"/>
              <a:gd name="connsiteY64" fmla="*/ 2120900 h 3125649"/>
              <a:gd name="connsiteX65" fmla="*/ 2260600 w 2364403"/>
              <a:gd name="connsiteY65" fmla="*/ 2057400 h 3125649"/>
              <a:gd name="connsiteX66" fmla="*/ 2311400 w 2364403"/>
              <a:gd name="connsiteY66" fmla="*/ 2032000 h 3125649"/>
              <a:gd name="connsiteX67" fmla="*/ 2362200 w 2364403"/>
              <a:gd name="connsiteY67" fmla="*/ 1993900 h 3125649"/>
              <a:gd name="connsiteX68" fmla="*/ 2235200 w 2364403"/>
              <a:gd name="connsiteY68" fmla="*/ 152400 h 3125649"/>
              <a:gd name="connsiteX0" fmla="*/ 2235200 w 2311722"/>
              <a:gd name="connsiteY0" fmla="*/ 152400 h 3125649"/>
              <a:gd name="connsiteX1" fmla="*/ 2235200 w 2311722"/>
              <a:gd name="connsiteY1" fmla="*/ 152400 h 3125649"/>
              <a:gd name="connsiteX2" fmla="*/ 1778000 w 2311722"/>
              <a:gd name="connsiteY2" fmla="*/ 63500 h 3125649"/>
              <a:gd name="connsiteX3" fmla="*/ 1612900 w 2311722"/>
              <a:gd name="connsiteY3" fmla="*/ 50800 h 3125649"/>
              <a:gd name="connsiteX4" fmla="*/ 1409700 w 2311722"/>
              <a:gd name="connsiteY4" fmla="*/ 12700 h 3125649"/>
              <a:gd name="connsiteX5" fmla="*/ 1257300 w 2311722"/>
              <a:gd name="connsiteY5" fmla="*/ 0 h 3125649"/>
              <a:gd name="connsiteX6" fmla="*/ 1028700 w 2311722"/>
              <a:gd name="connsiteY6" fmla="*/ 25400 h 3125649"/>
              <a:gd name="connsiteX7" fmla="*/ 990600 w 2311722"/>
              <a:gd name="connsiteY7" fmla="*/ 50800 h 3125649"/>
              <a:gd name="connsiteX8" fmla="*/ 939800 w 2311722"/>
              <a:gd name="connsiteY8" fmla="*/ 63500 h 3125649"/>
              <a:gd name="connsiteX9" fmla="*/ 812800 w 2311722"/>
              <a:gd name="connsiteY9" fmla="*/ 127000 h 3125649"/>
              <a:gd name="connsiteX10" fmla="*/ 749300 w 2311722"/>
              <a:gd name="connsiteY10" fmla="*/ 165100 h 3125649"/>
              <a:gd name="connsiteX11" fmla="*/ 711200 w 2311722"/>
              <a:gd name="connsiteY11" fmla="*/ 190500 h 3125649"/>
              <a:gd name="connsiteX12" fmla="*/ 584200 w 2311722"/>
              <a:gd name="connsiteY12" fmla="*/ 266700 h 3125649"/>
              <a:gd name="connsiteX13" fmla="*/ 508000 w 2311722"/>
              <a:gd name="connsiteY13" fmla="*/ 317500 h 3125649"/>
              <a:gd name="connsiteX14" fmla="*/ 431800 w 2311722"/>
              <a:gd name="connsiteY14" fmla="*/ 393700 h 3125649"/>
              <a:gd name="connsiteX15" fmla="*/ 368300 w 2311722"/>
              <a:gd name="connsiteY15" fmla="*/ 482600 h 3125649"/>
              <a:gd name="connsiteX16" fmla="*/ 330200 w 2311722"/>
              <a:gd name="connsiteY16" fmla="*/ 558800 h 3125649"/>
              <a:gd name="connsiteX17" fmla="*/ 304800 w 2311722"/>
              <a:gd name="connsiteY17" fmla="*/ 635000 h 3125649"/>
              <a:gd name="connsiteX18" fmla="*/ 266700 w 2311722"/>
              <a:gd name="connsiteY18" fmla="*/ 698500 h 3125649"/>
              <a:gd name="connsiteX19" fmla="*/ 254000 w 2311722"/>
              <a:gd name="connsiteY19" fmla="*/ 736600 h 3125649"/>
              <a:gd name="connsiteX20" fmla="*/ 228600 w 2311722"/>
              <a:gd name="connsiteY20" fmla="*/ 787400 h 3125649"/>
              <a:gd name="connsiteX21" fmla="*/ 190500 w 2311722"/>
              <a:gd name="connsiteY21" fmla="*/ 927100 h 3125649"/>
              <a:gd name="connsiteX22" fmla="*/ 177800 w 2311722"/>
              <a:gd name="connsiteY22" fmla="*/ 977900 h 3125649"/>
              <a:gd name="connsiteX23" fmla="*/ 139700 w 2311722"/>
              <a:gd name="connsiteY23" fmla="*/ 1079500 h 3125649"/>
              <a:gd name="connsiteX24" fmla="*/ 127000 w 2311722"/>
              <a:gd name="connsiteY24" fmla="*/ 1130300 h 3125649"/>
              <a:gd name="connsiteX25" fmla="*/ 76200 w 2311722"/>
              <a:gd name="connsiteY25" fmla="*/ 1206500 h 3125649"/>
              <a:gd name="connsiteX26" fmla="*/ 38100 w 2311722"/>
              <a:gd name="connsiteY26" fmla="*/ 1295400 h 3125649"/>
              <a:gd name="connsiteX27" fmla="*/ 12700 w 2311722"/>
              <a:gd name="connsiteY27" fmla="*/ 1600200 h 3125649"/>
              <a:gd name="connsiteX28" fmla="*/ 0 w 2311722"/>
              <a:gd name="connsiteY28" fmla="*/ 1739900 h 3125649"/>
              <a:gd name="connsiteX29" fmla="*/ 12700 w 2311722"/>
              <a:gd name="connsiteY29" fmla="*/ 1981200 h 3125649"/>
              <a:gd name="connsiteX30" fmla="*/ 25400 w 2311722"/>
              <a:gd name="connsiteY30" fmla="*/ 2070100 h 3125649"/>
              <a:gd name="connsiteX31" fmla="*/ 38100 w 2311722"/>
              <a:gd name="connsiteY31" fmla="*/ 2197100 h 3125649"/>
              <a:gd name="connsiteX32" fmla="*/ 50800 w 2311722"/>
              <a:gd name="connsiteY32" fmla="*/ 2260600 h 3125649"/>
              <a:gd name="connsiteX33" fmla="*/ 88900 w 2311722"/>
              <a:gd name="connsiteY33" fmla="*/ 2476500 h 3125649"/>
              <a:gd name="connsiteX34" fmla="*/ 114300 w 2311722"/>
              <a:gd name="connsiteY34" fmla="*/ 2527300 h 3125649"/>
              <a:gd name="connsiteX35" fmla="*/ 152400 w 2311722"/>
              <a:gd name="connsiteY35" fmla="*/ 2971800 h 3125649"/>
              <a:gd name="connsiteX36" fmla="*/ 177800 w 2311722"/>
              <a:gd name="connsiteY36" fmla="*/ 3009900 h 3125649"/>
              <a:gd name="connsiteX37" fmla="*/ 215900 w 2311722"/>
              <a:gd name="connsiteY37" fmla="*/ 3086100 h 3125649"/>
              <a:gd name="connsiteX38" fmla="*/ 266700 w 2311722"/>
              <a:gd name="connsiteY38" fmla="*/ 3098800 h 3125649"/>
              <a:gd name="connsiteX39" fmla="*/ 304800 w 2311722"/>
              <a:gd name="connsiteY39" fmla="*/ 3124200 h 3125649"/>
              <a:gd name="connsiteX40" fmla="*/ 508000 w 2311722"/>
              <a:gd name="connsiteY40" fmla="*/ 3098800 h 3125649"/>
              <a:gd name="connsiteX41" fmla="*/ 609600 w 2311722"/>
              <a:gd name="connsiteY41" fmla="*/ 3048000 h 3125649"/>
              <a:gd name="connsiteX42" fmla="*/ 647700 w 2311722"/>
              <a:gd name="connsiteY42" fmla="*/ 3022600 h 3125649"/>
              <a:gd name="connsiteX43" fmla="*/ 749300 w 2311722"/>
              <a:gd name="connsiteY43" fmla="*/ 2946400 h 3125649"/>
              <a:gd name="connsiteX44" fmla="*/ 787400 w 2311722"/>
              <a:gd name="connsiteY44" fmla="*/ 2921000 h 3125649"/>
              <a:gd name="connsiteX45" fmla="*/ 825500 w 2311722"/>
              <a:gd name="connsiteY45" fmla="*/ 2908300 h 3125649"/>
              <a:gd name="connsiteX46" fmla="*/ 914400 w 2311722"/>
              <a:gd name="connsiteY46" fmla="*/ 2844800 h 3125649"/>
              <a:gd name="connsiteX47" fmla="*/ 952500 w 2311722"/>
              <a:gd name="connsiteY47" fmla="*/ 2806700 h 3125649"/>
              <a:gd name="connsiteX48" fmla="*/ 1016000 w 2311722"/>
              <a:gd name="connsiteY48" fmla="*/ 2768600 h 3125649"/>
              <a:gd name="connsiteX49" fmla="*/ 1092200 w 2311722"/>
              <a:gd name="connsiteY49" fmla="*/ 2717800 h 3125649"/>
              <a:gd name="connsiteX50" fmla="*/ 1193800 w 2311722"/>
              <a:gd name="connsiteY50" fmla="*/ 2667000 h 3125649"/>
              <a:gd name="connsiteX51" fmla="*/ 1295400 w 2311722"/>
              <a:gd name="connsiteY51" fmla="*/ 2578100 h 3125649"/>
              <a:gd name="connsiteX52" fmla="*/ 1333500 w 2311722"/>
              <a:gd name="connsiteY52" fmla="*/ 2552700 h 3125649"/>
              <a:gd name="connsiteX53" fmla="*/ 1447800 w 2311722"/>
              <a:gd name="connsiteY53" fmla="*/ 2463800 h 3125649"/>
              <a:gd name="connsiteX54" fmla="*/ 1511300 w 2311722"/>
              <a:gd name="connsiteY54" fmla="*/ 2438400 h 3125649"/>
              <a:gd name="connsiteX55" fmla="*/ 1587500 w 2311722"/>
              <a:gd name="connsiteY55" fmla="*/ 2400300 h 3125649"/>
              <a:gd name="connsiteX56" fmla="*/ 1663700 w 2311722"/>
              <a:gd name="connsiteY56" fmla="*/ 2387600 h 3125649"/>
              <a:gd name="connsiteX57" fmla="*/ 1714500 w 2311722"/>
              <a:gd name="connsiteY57" fmla="*/ 2374900 h 3125649"/>
              <a:gd name="connsiteX58" fmla="*/ 1790700 w 2311722"/>
              <a:gd name="connsiteY58" fmla="*/ 2349500 h 3125649"/>
              <a:gd name="connsiteX59" fmla="*/ 1828800 w 2311722"/>
              <a:gd name="connsiteY59" fmla="*/ 2336800 h 3125649"/>
              <a:gd name="connsiteX60" fmla="*/ 1930400 w 2311722"/>
              <a:gd name="connsiteY60" fmla="*/ 2324100 h 3125649"/>
              <a:gd name="connsiteX61" fmla="*/ 2019300 w 2311722"/>
              <a:gd name="connsiteY61" fmla="*/ 2247900 h 3125649"/>
              <a:gd name="connsiteX62" fmla="*/ 2032000 w 2311722"/>
              <a:gd name="connsiteY62" fmla="*/ 2209800 h 3125649"/>
              <a:gd name="connsiteX63" fmla="*/ 2095500 w 2311722"/>
              <a:gd name="connsiteY63" fmla="*/ 2171700 h 3125649"/>
              <a:gd name="connsiteX64" fmla="*/ 2171700 w 2311722"/>
              <a:gd name="connsiteY64" fmla="*/ 2120900 h 3125649"/>
              <a:gd name="connsiteX65" fmla="*/ 2260600 w 2311722"/>
              <a:gd name="connsiteY65" fmla="*/ 2057400 h 3125649"/>
              <a:gd name="connsiteX66" fmla="*/ 2311400 w 2311722"/>
              <a:gd name="connsiteY66" fmla="*/ 2032000 h 3125649"/>
              <a:gd name="connsiteX67" fmla="*/ 2235200 w 2311722"/>
              <a:gd name="connsiteY67" fmla="*/ 152400 h 3125649"/>
              <a:gd name="connsiteX0" fmla="*/ 2235200 w 2262747"/>
              <a:gd name="connsiteY0" fmla="*/ 152400 h 3125649"/>
              <a:gd name="connsiteX1" fmla="*/ 2235200 w 2262747"/>
              <a:gd name="connsiteY1" fmla="*/ 152400 h 3125649"/>
              <a:gd name="connsiteX2" fmla="*/ 1778000 w 2262747"/>
              <a:gd name="connsiteY2" fmla="*/ 63500 h 3125649"/>
              <a:gd name="connsiteX3" fmla="*/ 1612900 w 2262747"/>
              <a:gd name="connsiteY3" fmla="*/ 50800 h 3125649"/>
              <a:gd name="connsiteX4" fmla="*/ 1409700 w 2262747"/>
              <a:gd name="connsiteY4" fmla="*/ 12700 h 3125649"/>
              <a:gd name="connsiteX5" fmla="*/ 1257300 w 2262747"/>
              <a:gd name="connsiteY5" fmla="*/ 0 h 3125649"/>
              <a:gd name="connsiteX6" fmla="*/ 1028700 w 2262747"/>
              <a:gd name="connsiteY6" fmla="*/ 25400 h 3125649"/>
              <a:gd name="connsiteX7" fmla="*/ 990600 w 2262747"/>
              <a:gd name="connsiteY7" fmla="*/ 50800 h 3125649"/>
              <a:gd name="connsiteX8" fmla="*/ 939800 w 2262747"/>
              <a:gd name="connsiteY8" fmla="*/ 63500 h 3125649"/>
              <a:gd name="connsiteX9" fmla="*/ 812800 w 2262747"/>
              <a:gd name="connsiteY9" fmla="*/ 127000 h 3125649"/>
              <a:gd name="connsiteX10" fmla="*/ 749300 w 2262747"/>
              <a:gd name="connsiteY10" fmla="*/ 165100 h 3125649"/>
              <a:gd name="connsiteX11" fmla="*/ 711200 w 2262747"/>
              <a:gd name="connsiteY11" fmla="*/ 190500 h 3125649"/>
              <a:gd name="connsiteX12" fmla="*/ 584200 w 2262747"/>
              <a:gd name="connsiteY12" fmla="*/ 266700 h 3125649"/>
              <a:gd name="connsiteX13" fmla="*/ 508000 w 2262747"/>
              <a:gd name="connsiteY13" fmla="*/ 317500 h 3125649"/>
              <a:gd name="connsiteX14" fmla="*/ 431800 w 2262747"/>
              <a:gd name="connsiteY14" fmla="*/ 393700 h 3125649"/>
              <a:gd name="connsiteX15" fmla="*/ 368300 w 2262747"/>
              <a:gd name="connsiteY15" fmla="*/ 482600 h 3125649"/>
              <a:gd name="connsiteX16" fmla="*/ 330200 w 2262747"/>
              <a:gd name="connsiteY16" fmla="*/ 558800 h 3125649"/>
              <a:gd name="connsiteX17" fmla="*/ 304800 w 2262747"/>
              <a:gd name="connsiteY17" fmla="*/ 635000 h 3125649"/>
              <a:gd name="connsiteX18" fmla="*/ 266700 w 2262747"/>
              <a:gd name="connsiteY18" fmla="*/ 698500 h 3125649"/>
              <a:gd name="connsiteX19" fmla="*/ 254000 w 2262747"/>
              <a:gd name="connsiteY19" fmla="*/ 736600 h 3125649"/>
              <a:gd name="connsiteX20" fmla="*/ 228600 w 2262747"/>
              <a:gd name="connsiteY20" fmla="*/ 787400 h 3125649"/>
              <a:gd name="connsiteX21" fmla="*/ 190500 w 2262747"/>
              <a:gd name="connsiteY21" fmla="*/ 927100 h 3125649"/>
              <a:gd name="connsiteX22" fmla="*/ 177800 w 2262747"/>
              <a:gd name="connsiteY22" fmla="*/ 977900 h 3125649"/>
              <a:gd name="connsiteX23" fmla="*/ 139700 w 2262747"/>
              <a:gd name="connsiteY23" fmla="*/ 1079500 h 3125649"/>
              <a:gd name="connsiteX24" fmla="*/ 127000 w 2262747"/>
              <a:gd name="connsiteY24" fmla="*/ 1130300 h 3125649"/>
              <a:gd name="connsiteX25" fmla="*/ 76200 w 2262747"/>
              <a:gd name="connsiteY25" fmla="*/ 1206500 h 3125649"/>
              <a:gd name="connsiteX26" fmla="*/ 38100 w 2262747"/>
              <a:gd name="connsiteY26" fmla="*/ 1295400 h 3125649"/>
              <a:gd name="connsiteX27" fmla="*/ 12700 w 2262747"/>
              <a:gd name="connsiteY27" fmla="*/ 1600200 h 3125649"/>
              <a:gd name="connsiteX28" fmla="*/ 0 w 2262747"/>
              <a:gd name="connsiteY28" fmla="*/ 1739900 h 3125649"/>
              <a:gd name="connsiteX29" fmla="*/ 12700 w 2262747"/>
              <a:gd name="connsiteY29" fmla="*/ 1981200 h 3125649"/>
              <a:gd name="connsiteX30" fmla="*/ 25400 w 2262747"/>
              <a:gd name="connsiteY30" fmla="*/ 2070100 h 3125649"/>
              <a:gd name="connsiteX31" fmla="*/ 38100 w 2262747"/>
              <a:gd name="connsiteY31" fmla="*/ 2197100 h 3125649"/>
              <a:gd name="connsiteX32" fmla="*/ 50800 w 2262747"/>
              <a:gd name="connsiteY32" fmla="*/ 2260600 h 3125649"/>
              <a:gd name="connsiteX33" fmla="*/ 88900 w 2262747"/>
              <a:gd name="connsiteY33" fmla="*/ 2476500 h 3125649"/>
              <a:gd name="connsiteX34" fmla="*/ 114300 w 2262747"/>
              <a:gd name="connsiteY34" fmla="*/ 2527300 h 3125649"/>
              <a:gd name="connsiteX35" fmla="*/ 152400 w 2262747"/>
              <a:gd name="connsiteY35" fmla="*/ 2971800 h 3125649"/>
              <a:gd name="connsiteX36" fmla="*/ 177800 w 2262747"/>
              <a:gd name="connsiteY36" fmla="*/ 3009900 h 3125649"/>
              <a:gd name="connsiteX37" fmla="*/ 215900 w 2262747"/>
              <a:gd name="connsiteY37" fmla="*/ 3086100 h 3125649"/>
              <a:gd name="connsiteX38" fmla="*/ 266700 w 2262747"/>
              <a:gd name="connsiteY38" fmla="*/ 3098800 h 3125649"/>
              <a:gd name="connsiteX39" fmla="*/ 304800 w 2262747"/>
              <a:gd name="connsiteY39" fmla="*/ 3124200 h 3125649"/>
              <a:gd name="connsiteX40" fmla="*/ 508000 w 2262747"/>
              <a:gd name="connsiteY40" fmla="*/ 3098800 h 3125649"/>
              <a:gd name="connsiteX41" fmla="*/ 609600 w 2262747"/>
              <a:gd name="connsiteY41" fmla="*/ 3048000 h 3125649"/>
              <a:gd name="connsiteX42" fmla="*/ 647700 w 2262747"/>
              <a:gd name="connsiteY42" fmla="*/ 3022600 h 3125649"/>
              <a:gd name="connsiteX43" fmla="*/ 749300 w 2262747"/>
              <a:gd name="connsiteY43" fmla="*/ 2946400 h 3125649"/>
              <a:gd name="connsiteX44" fmla="*/ 787400 w 2262747"/>
              <a:gd name="connsiteY44" fmla="*/ 2921000 h 3125649"/>
              <a:gd name="connsiteX45" fmla="*/ 825500 w 2262747"/>
              <a:gd name="connsiteY45" fmla="*/ 2908300 h 3125649"/>
              <a:gd name="connsiteX46" fmla="*/ 914400 w 2262747"/>
              <a:gd name="connsiteY46" fmla="*/ 2844800 h 3125649"/>
              <a:gd name="connsiteX47" fmla="*/ 952500 w 2262747"/>
              <a:gd name="connsiteY47" fmla="*/ 2806700 h 3125649"/>
              <a:gd name="connsiteX48" fmla="*/ 1016000 w 2262747"/>
              <a:gd name="connsiteY48" fmla="*/ 2768600 h 3125649"/>
              <a:gd name="connsiteX49" fmla="*/ 1092200 w 2262747"/>
              <a:gd name="connsiteY49" fmla="*/ 2717800 h 3125649"/>
              <a:gd name="connsiteX50" fmla="*/ 1193800 w 2262747"/>
              <a:gd name="connsiteY50" fmla="*/ 2667000 h 3125649"/>
              <a:gd name="connsiteX51" fmla="*/ 1295400 w 2262747"/>
              <a:gd name="connsiteY51" fmla="*/ 2578100 h 3125649"/>
              <a:gd name="connsiteX52" fmla="*/ 1333500 w 2262747"/>
              <a:gd name="connsiteY52" fmla="*/ 2552700 h 3125649"/>
              <a:gd name="connsiteX53" fmla="*/ 1447800 w 2262747"/>
              <a:gd name="connsiteY53" fmla="*/ 2463800 h 3125649"/>
              <a:gd name="connsiteX54" fmla="*/ 1511300 w 2262747"/>
              <a:gd name="connsiteY54" fmla="*/ 2438400 h 3125649"/>
              <a:gd name="connsiteX55" fmla="*/ 1587500 w 2262747"/>
              <a:gd name="connsiteY55" fmla="*/ 2400300 h 3125649"/>
              <a:gd name="connsiteX56" fmla="*/ 1663700 w 2262747"/>
              <a:gd name="connsiteY56" fmla="*/ 2387600 h 3125649"/>
              <a:gd name="connsiteX57" fmla="*/ 1714500 w 2262747"/>
              <a:gd name="connsiteY57" fmla="*/ 2374900 h 3125649"/>
              <a:gd name="connsiteX58" fmla="*/ 1790700 w 2262747"/>
              <a:gd name="connsiteY58" fmla="*/ 2349500 h 3125649"/>
              <a:gd name="connsiteX59" fmla="*/ 1828800 w 2262747"/>
              <a:gd name="connsiteY59" fmla="*/ 2336800 h 3125649"/>
              <a:gd name="connsiteX60" fmla="*/ 1930400 w 2262747"/>
              <a:gd name="connsiteY60" fmla="*/ 2324100 h 3125649"/>
              <a:gd name="connsiteX61" fmla="*/ 2019300 w 2262747"/>
              <a:gd name="connsiteY61" fmla="*/ 2247900 h 3125649"/>
              <a:gd name="connsiteX62" fmla="*/ 2032000 w 2262747"/>
              <a:gd name="connsiteY62" fmla="*/ 2209800 h 3125649"/>
              <a:gd name="connsiteX63" fmla="*/ 2095500 w 2262747"/>
              <a:gd name="connsiteY63" fmla="*/ 2171700 h 3125649"/>
              <a:gd name="connsiteX64" fmla="*/ 2171700 w 2262747"/>
              <a:gd name="connsiteY64" fmla="*/ 2120900 h 3125649"/>
              <a:gd name="connsiteX65" fmla="*/ 2260600 w 2262747"/>
              <a:gd name="connsiteY65" fmla="*/ 2057400 h 3125649"/>
              <a:gd name="connsiteX66" fmla="*/ 2235200 w 2262747"/>
              <a:gd name="connsiteY66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032000 w 2235200"/>
              <a:gd name="connsiteY62" fmla="*/ 2209800 h 3125649"/>
              <a:gd name="connsiteX63" fmla="*/ 2095500 w 2235200"/>
              <a:gd name="connsiteY63" fmla="*/ 2171700 h 3125649"/>
              <a:gd name="connsiteX64" fmla="*/ 2171700 w 2235200"/>
              <a:gd name="connsiteY64" fmla="*/ 2120900 h 3125649"/>
              <a:gd name="connsiteX65" fmla="*/ 2235200 w 2235200"/>
              <a:gd name="connsiteY65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032000 w 2235200"/>
              <a:gd name="connsiteY62" fmla="*/ 2209800 h 3125649"/>
              <a:gd name="connsiteX63" fmla="*/ 2095500 w 2235200"/>
              <a:gd name="connsiteY63" fmla="*/ 2171700 h 3125649"/>
              <a:gd name="connsiteX64" fmla="*/ 2235200 w 2235200"/>
              <a:gd name="connsiteY64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032000 w 2235200"/>
              <a:gd name="connsiteY62" fmla="*/ 2209800 h 3125649"/>
              <a:gd name="connsiteX63" fmla="*/ 2235200 w 2235200"/>
              <a:gd name="connsiteY63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235200 w 2235200"/>
              <a:gd name="connsiteY62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1996506 w 2235200"/>
              <a:gd name="connsiteY61" fmla="*/ 2310108 h 3125649"/>
              <a:gd name="connsiteX62" fmla="*/ 2019300 w 2235200"/>
              <a:gd name="connsiteY62" fmla="*/ 2247900 h 3125649"/>
              <a:gd name="connsiteX63" fmla="*/ 2235200 w 2235200"/>
              <a:gd name="connsiteY63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019300 w 2235200"/>
              <a:gd name="connsiteY61" fmla="*/ 2247900 h 3125649"/>
              <a:gd name="connsiteX62" fmla="*/ 2235200 w 2235200"/>
              <a:gd name="connsiteY62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1930400 w 2235200"/>
              <a:gd name="connsiteY60" fmla="*/ 2324100 h 3125649"/>
              <a:gd name="connsiteX61" fmla="*/ 2235200 w 2235200"/>
              <a:gd name="connsiteY61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1828800 w 2235200"/>
              <a:gd name="connsiteY59" fmla="*/ 2336800 h 3125649"/>
              <a:gd name="connsiteX60" fmla="*/ 2235200 w 2235200"/>
              <a:gd name="connsiteY60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1790700 w 2235200"/>
              <a:gd name="connsiteY58" fmla="*/ 2349500 h 3125649"/>
              <a:gd name="connsiteX59" fmla="*/ 2235200 w 2235200"/>
              <a:gd name="connsiteY59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1714500 w 2235200"/>
              <a:gd name="connsiteY57" fmla="*/ 2374900 h 3125649"/>
              <a:gd name="connsiteX58" fmla="*/ 2235200 w 2235200"/>
              <a:gd name="connsiteY58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1663700 w 2235200"/>
              <a:gd name="connsiteY56" fmla="*/ 2387600 h 3125649"/>
              <a:gd name="connsiteX57" fmla="*/ 2235200 w 2235200"/>
              <a:gd name="connsiteY57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1587500 w 2235200"/>
              <a:gd name="connsiteY55" fmla="*/ 2400300 h 3125649"/>
              <a:gd name="connsiteX56" fmla="*/ 2235200 w 2235200"/>
              <a:gd name="connsiteY56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1511300 w 2235200"/>
              <a:gd name="connsiteY54" fmla="*/ 2438400 h 3125649"/>
              <a:gd name="connsiteX55" fmla="*/ 2235200 w 2235200"/>
              <a:gd name="connsiteY55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1447800 w 2235200"/>
              <a:gd name="connsiteY53" fmla="*/ 2463800 h 3125649"/>
              <a:gd name="connsiteX54" fmla="*/ 2235200 w 2235200"/>
              <a:gd name="connsiteY54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1333500 w 2235200"/>
              <a:gd name="connsiteY52" fmla="*/ 2552700 h 3125649"/>
              <a:gd name="connsiteX53" fmla="*/ 2235200 w 2235200"/>
              <a:gd name="connsiteY53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1295400 w 2235200"/>
              <a:gd name="connsiteY51" fmla="*/ 2578100 h 3125649"/>
              <a:gd name="connsiteX52" fmla="*/ 2235200 w 2235200"/>
              <a:gd name="connsiteY52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1193800 w 2235200"/>
              <a:gd name="connsiteY50" fmla="*/ 2667000 h 3125649"/>
              <a:gd name="connsiteX51" fmla="*/ 2235200 w 2235200"/>
              <a:gd name="connsiteY51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1092200 w 2235200"/>
              <a:gd name="connsiteY49" fmla="*/ 2717800 h 3125649"/>
              <a:gd name="connsiteX50" fmla="*/ 2235200 w 2235200"/>
              <a:gd name="connsiteY50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1016000 w 2235200"/>
              <a:gd name="connsiteY48" fmla="*/ 2768600 h 3125649"/>
              <a:gd name="connsiteX49" fmla="*/ 2235200 w 2235200"/>
              <a:gd name="connsiteY49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952500 w 2235200"/>
              <a:gd name="connsiteY47" fmla="*/ 2806700 h 3125649"/>
              <a:gd name="connsiteX48" fmla="*/ 2235200 w 2235200"/>
              <a:gd name="connsiteY48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914400 w 2235200"/>
              <a:gd name="connsiteY46" fmla="*/ 2844800 h 3125649"/>
              <a:gd name="connsiteX47" fmla="*/ 2235200 w 2235200"/>
              <a:gd name="connsiteY47" fmla="*/ 152400 h 3125649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609600 w 2235200"/>
              <a:gd name="connsiteY41" fmla="*/ 3048000 h 3125649"/>
              <a:gd name="connsiteX42" fmla="*/ 647700 w 2235200"/>
              <a:gd name="connsiteY42" fmla="*/ 3022600 h 3125649"/>
              <a:gd name="connsiteX43" fmla="*/ 749300 w 2235200"/>
              <a:gd name="connsiteY43" fmla="*/ 2946400 h 3125649"/>
              <a:gd name="connsiteX44" fmla="*/ 787400 w 2235200"/>
              <a:gd name="connsiteY44" fmla="*/ 2921000 h 3125649"/>
              <a:gd name="connsiteX45" fmla="*/ 825500 w 2235200"/>
              <a:gd name="connsiteY45" fmla="*/ 2908300 h 3125649"/>
              <a:gd name="connsiteX46" fmla="*/ 2235200 w 2235200"/>
              <a:gd name="connsiteY46" fmla="*/ 152400 h 3125649"/>
              <a:gd name="connsiteX0" fmla="*/ 2235200 w 2235200"/>
              <a:gd name="connsiteY0" fmla="*/ 152400 h 3132785"/>
              <a:gd name="connsiteX1" fmla="*/ 2235200 w 2235200"/>
              <a:gd name="connsiteY1" fmla="*/ 152400 h 3132785"/>
              <a:gd name="connsiteX2" fmla="*/ 1778000 w 2235200"/>
              <a:gd name="connsiteY2" fmla="*/ 63500 h 3132785"/>
              <a:gd name="connsiteX3" fmla="*/ 1612900 w 2235200"/>
              <a:gd name="connsiteY3" fmla="*/ 50800 h 3132785"/>
              <a:gd name="connsiteX4" fmla="*/ 1409700 w 2235200"/>
              <a:gd name="connsiteY4" fmla="*/ 12700 h 3132785"/>
              <a:gd name="connsiteX5" fmla="*/ 1257300 w 2235200"/>
              <a:gd name="connsiteY5" fmla="*/ 0 h 3132785"/>
              <a:gd name="connsiteX6" fmla="*/ 1028700 w 2235200"/>
              <a:gd name="connsiteY6" fmla="*/ 25400 h 3132785"/>
              <a:gd name="connsiteX7" fmla="*/ 990600 w 2235200"/>
              <a:gd name="connsiteY7" fmla="*/ 50800 h 3132785"/>
              <a:gd name="connsiteX8" fmla="*/ 939800 w 2235200"/>
              <a:gd name="connsiteY8" fmla="*/ 63500 h 3132785"/>
              <a:gd name="connsiteX9" fmla="*/ 812800 w 2235200"/>
              <a:gd name="connsiteY9" fmla="*/ 127000 h 3132785"/>
              <a:gd name="connsiteX10" fmla="*/ 749300 w 2235200"/>
              <a:gd name="connsiteY10" fmla="*/ 165100 h 3132785"/>
              <a:gd name="connsiteX11" fmla="*/ 711200 w 2235200"/>
              <a:gd name="connsiteY11" fmla="*/ 190500 h 3132785"/>
              <a:gd name="connsiteX12" fmla="*/ 584200 w 2235200"/>
              <a:gd name="connsiteY12" fmla="*/ 266700 h 3132785"/>
              <a:gd name="connsiteX13" fmla="*/ 508000 w 2235200"/>
              <a:gd name="connsiteY13" fmla="*/ 317500 h 3132785"/>
              <a:gd name="connsiteX14" fmla="*/ 431800 w 2235200"/>
              <a:gd name="connsiteY14" fmla="*/ 393700 h 3132785"/>
              <a:gd name="connsiteX15" fmla="*/ 368300 w 2235200"/>
              <a:gd name="connsiteY15" fmla="*/ 482600 h 3132785"/>
              <a:gd name="connsiteX16" fmla="*/ 330200 w 2235200"/>
              <a:gd name="connsiteY16" fmla="*/ 558800 h 3132785"/>
              <a:gd name="connsiteX17" fmla="*/ 304800 w 2235200"/>
              <a:gd name="connsiteY17" fmla="*/ 635000 h 3132785"/>
              <a:gd name="connsiteX18" fmla="*/ 266700 w 2235200"/>
              <a:gd name="connsiteY18" fmla="*/ 698500 h 3132785"/>
              <a:gd name="connsiteX19" fmla="*/ 254000 w 2235200"/>
              <a:gd name="connsiteY19" fmla="*/ 736600 h 3132785"/>
              <a:gd name="connsiteX20" fmla="*/ 228600 w 2235200"/>
              <a:gd name="connsiteY20" fmla="*/ 787400 h 3132785"/>
              <a:gd name="connsiteX21" fmla="*/ 190500 w 2235200"/>
              <a:gd name="connsiteY21" fmla="*/ 927100 h 3132785"/>
              <a:gd name="connsiteX22" fmla="*/ 177800 w 2235200"/>
              <a:gd name="connsiteY22" fmla="*/ 977900 h 3132785"/>
              <a:gd name="connsiteX23" fmla="*/ 139700 w 2235200"/>
              <a:gd name="connsiteY23" fmla="*/ 1079500 h 3132785"/>
              <a:gd name="connsiteX24" fmla="*/ 127000 w 2235200"/>
              <a:gd name="connsiteY24" fmla="*/ 1130300 h 3132785"/>
              <a:gd name="connsiteX25" fmla="*/ 76200 w 2235200"/>
              <a:gd name="connsiteY25" fmla="*/ 1206500 h 3132785"/>
              <a:gd name="connsiteX26" fmla="*/ 38100 w 2235200"/>
              <a:gd name="connsiteY26" fmla="*/ 1295400 h 3132785"/>
              <a:gd name="connsiteX27" fmla="*/ 12700 w 2235200"/>
              <a:gd name="connsiteY27" fmla="*/ 1600200 h 3132785"/>
              <a:gd name="connsiteX28" fmla="*/ 0 w 2235200"/>
              <a:gd name="connsiteY28" fmla="*/ 1739900 h 3132785"/>
              <a:gd name="connsiteX29" fmla="*/ 12700 w 2235200"/>
              <a:gd name="connsiteY29" fmla="*/ 1981200 h 3132785"/>
              <a:gd name="connsiteX30" fmla="*/ 25400 w 2235200"/>
              <a:gd name="connsiteY30" fmla="*/ 2070100 h 3132785"/>
              <a:gd name="connsiteX31" fmla="*/ 38100 w 2235200"/>
              <a:gd name="connsiteY31" fmla="*/ 2197100 h 3132785"/>
              <a:gd name="connsiteX32" fmla="*/ 50800 w 2235200"/>
              <a:gd name="connsiteY32" fmla="*/ 2260600 h 3132785"/>
              <a:gd name="connsiteX33" fmla="*/ 88900 w 2235200"/>
              <a:gd name="connsiteY33" fmla="*/ 2476500 h 3132785"/>
              <a:gd name="connsiteX34" fmla="*/ 114300 w 2235200"/>
              <a:gd name="connsiteY34" fmla="*/ 2527300 h 3132785"/>
              <a:gd name="connsiteX35" fmla="*/ 152400 w 2235200"/>
              <a:gd name="connsiteY35" fmla="*/ 2971800 h 3132785"/>
              <a:gd name="connsiteX36" fmla="*/ 177800 w 2235200"/>
              <a:gd name="connsiteY36" fmla="*/ 3009900 h 3132785"/>
              <a:gd name="connsiteX37" fmla="*/ 215900 w 2235200"/>
              <a:gd name="connsiteY37" fmla="*/ 3086100 h 3132785"/>
              <a:gd name="connsiteX38" fmla="*/ 266700 w 2235200"/>
              <a:gd name="connsiteY38" fmla="*/ 3098800 h 3132785"/>
              <a:gd name="connsiteX39" fmla="*/ 304800 w 2235200"/>
              <a:gd name="connsiteY39" fmla="*/ 3124200 h 3132785"/>
              <a:gd name="connsiteX40" fmla="*/ 508000 w 2235200"/>
              <a:gd name="connsiteY40" fmla="*/ 3098800 h 3132785"/>
              <a:gd name="connsiteX41" fmla="*/ 609600 w 2235200"/>
              <a:gd name="connsiteY41" fmla="*/ 3048000 h 3132785"/>
              <a:gd name="connsiteX42" fmla="*/ 647700 w 2235200"/>
              <a:gd name="connsiteY42" fmla="*/ 3022600 h 3132785"/>
              <a:gd name="connsiteX43" fmla="*/ 749300 w 2235200"/>
              <a:gd name="connsiteY43" fmla="*/ 2946400 h 3132785"/>
              <a:gd name="connsiteX44" fmla="*/ 787400 w 2235200"/>
              <a:gd name="connsiteY44" fmla="*/ 2921000 h 3132785"/>
              <a:gd name="connsiteX45" fmla="*/ 2235200 w 2235200"/>
              <a:gd name="connsiteY45" fmla="*/ 152400 h 3132785"/>
              <a:gd name="connsiteX0" fmla="*/ 2235200 w 2235200"/>
              <a:gd name="connsiteY0" fmla="*/ 152400 h 3174344"/>
              <a:gd name="connsiteX1" fmla="*/ 2235200 w 2235200"/>
              <a:gd name="connsiteY1" fmla="*/ 152400 h 3174344"/>
              <a:gd name="connsiteX2" fmla="*/ 1778000 w 2235200"/>
              <a:gd name="connsiteY2" fmla="*/ 63500 h 3174344"/>
              <a:gd name="connsiteX3" fmla="*/ 1612900 w 2235200"/>
              <a:gd name="connsiteY3" fmla="*/ 50800 h 3174344"/>
              <a:gd name="connsiteX4" fmla="*/ 1409700 w 2235200"/>
              <a:gd name="connsiteY4" fmla="*/ 12700 h 3174344"/>
              <a:gd name="connsiteX5" fmla="*/ 1257300 w 2235200"/>
              <a:gd name="connsiteY5" fmla="*/ 0 h 3174344"/>
              <a:gd name="connsiteX6" fmla="*/ 1028700 w 2235200"/>
              <a:gd name="connsiteY6" fmla="*/ 25400 h 3174344"/>
              <a:gd name="connsiteX7" fmla="*/ 990600 w 2235200"/>
              <a:gd name="connsiteY7" fmla="*/ 50800 h 3174344"/>
              <a:gd name="connsiteX8" fmla="*/ 939800 w 2235200"/>
              <a:gd name="connsiteY8" fmla="*/ 63500 h 3174344"/>
              <a:gd name="connsiteX9" fmla="*/ 812800 w 2235200"/>
              <a:gd name="connsiteY9" fmla="*/ 127000 h 3174344"/>
              <a:gd name="connsiteX10" fmla="*/ 749300 w 2235200"/>
              <a:gd name="connsiteY10" fmla="*/ 165100 h 3174344"/>
              <a:gd name="connsiteX11" fmla="*/ 711200 w 2235200"/>
              <a:gd name="connsiteY11" fmla="*/ 190500 h 3174344"/>
              <a:gd name="connsiteX12" fmla="*/ 584200 w 2235200"/>
              <a:gd name="connsiteY12" fmla="*/ 266700 h 3174344"/>
              <a:gd name="connsiteX13" fmla="*/ 508000 w 2235200"/>
              <a:gd name="connsiteY13" fmla="*/ 317500 h 3174344"/>
              <a:gd name="connsiteX14" fmla="*/ 431800 w 2235200"/>
              <a:gd name="connsiteY14" fmla="*/ 393700 h 3174344"/>
              <a:gd name="connsiteX15" fmla="*/ 368300 w 2235200"/>
              <a:gd name="connsiteY15" fmla="*/ 482600 h 3174344"/>
              <a:gd name="connsiteX16" fmla="*/ 330200 w 2235200"/>
              <a:gd name="connsiteY16" fmla="*/ 558800 h 3174344"/>
              <a:gd name="connsiteX17" fmla="*/ 304800 w 2235200"/>
              <a:gd name="connsiteY17" fmla="*/ 635000 h 3174344"/>
              <a:gd name="connsiteX18" fmla="*/ 266700 w 2235200"/>
              <a:gd name="connsiteY18" fmla="*/ 698500 h 3174344"/>
              <a:gd name="connsiteX19" fmla="*/ 254000 w 2235200"/>
              <a:gd name="connsiteY19" fmla="*/ 736600 h 3174344"/>
              <a:gd name="connsiteX20" fmla="*/ 228600 w 2235200"/>
              <a:gd name="connsiteY20" fmla="*/ 787400 h 3174344"/>
              <a:gd name="connsiteX21" fmla="*/ 190500 w 2235200"/>
              <a:gd name="connsiteY21" fmla="*/ 927100 h 3174344"/>
              <a:gd name="connsiteX22" fmla="*/ 177800 w 2235200"/>
              <a:gd name="connsiteY22" fmla="*/ 977900 h 3174344"/>
              <a:gd name="connsiteX23" fmla="*/ 139700 w 2235200"/>
              <a:gd name="connsiteY23" fmla="*/ 1079500 h 3174344"/>
              <a:gd name="connsiteX24" fmla="*/ 127000 w 2235200"/>
              <a:gd name="connsiteY24" fmla="*/ 1130300 h 3174344"/>
              <a:gd name="connsiteX25" fmla="*/ 76200 w 2235200"/>
              <a:gd name="connsiteY25" fmla="*/ 1206500 h 3174344"/>
              <a:gd name="connsiteX26" fmla="*/ 38100 w 2235200"/>
              <a:gd name="connsiteY26" fmla="*/ 1295400 h 3174344"/>
              <a:gd name="connsiteX27" fmla="*/ 12700 w 2235200"/>
              <a:gd name="connsiteY27" fmla="*/ 1600200 h 3174344"/>
              <a:gd name="connsiteX28" fmla="*/ 0 w 2235200"/>
              <a:gd name="connsiteY28" fmla="*/ 1739900 h 3174344"/>
              <a:gd name="connsiteX29" fmla="*/ 12700 w 2235200"/>
              <a:gd name="connsiteY29" fmla="*/ 1981200 h 3174344"/>
              <a:gd name="connsiteX30" fmla="*/ 25400 w 2235200"/>
              <a:gd name="connsiteY30" fmla="*/ 2070100 h 3174344"/>
              <a:gd name="connsiteX31" fmla="*/ 38100 w 2235200"/>
              <a:gd name="connsiteY31" fmla="*/ 2197100 h 3174344"/>
              <a:gd name="connsiteX32" fmla="*/ 50800 w 2235200"/>
              <a:gd name="connsiteY32" fmla="*/ 2260600 h 3174344"/>
              <a:gd name="connsiteX33" fmla="*/ 88900 w 2235200"/>
              <a:gd name="connsiteY33" fmla="*/ 2476500 h 3174344"/>
              <a:gd name="connsiteX34" fmla="*/ 114300 w 2235200"/>
              <a:gd name="connsiteY34" fmla="*/ 2527300 h 3174344"/>
              <a:gd name="connsiteX35" fmla="*/ 152400 w 2235200"/>
              <a:gd name="connsiteY35" fmla="*/ 2971800 h 3174344"/>
              <a:gd name="connsiteX36" fmla="*/ 177800 w 2235200"/>
              <a:gd name="connsiteY36" fmla="*/ 3009900 h 3174344"/>
              <a:gd name="connsiteX37" fmla="*/ 215900 w 2235200"/>
              <a:gd name="connsiteY37" fmla="*/ 3086100 h 3174344"/>
              <a:gd name="connsiteX38" fmla="*/ 266700 w 2235200"/>
              <a:gd name="connsiteY38" fmla="*/ 3098800 h 3174344"/>
              <a:gd name="connsiteX39" fmla="*/ 304800 w 2235200"/>
              <a:gd name="connsiteY39" fmla="*/ 3124200 h 3174344"/>
              <a:gd name="connsiteX40" fmla="*/ 508000 w 2235200"/>
              <a:gd name="connsiteY40" fmla="*/ 3098800 h 3174344"/>
              <a:gd name="connsiteX41" fmla="*/ 609600 w 2235200"/>
              <a:gd name="connsiteY41" fmla="*/ 3048000 h 3174344"/>
              <a:gd name="connsiteX42" fmla="*/ 647700 w 2235200"/>
              <a:gd name="connsiteY42" fmla="*/ 3022600 h 3174344"/>
              <a:gd name="connsiteX43" fmla="*/ 749300 w 2235200"/>
              <a:gd name="connsiteY43" fmla="*/ 2946400 h 3174344"/>
              <a:gd name="connsiteX44" fmla="*/ 2235200 w 2235200"/>
              <a:gd name="connsiteY44" fmla="*/ 152400 h 3174344"/>
              <a:gd name="connsiteX0" fmla="*/ 2235200 w 2235200"/>
              <a:gd name="connsiteY0" fmla="*/ 152400 h 3242627"/>
              <a:gd name="connsiteX1" fmla="*/ 2235200 w 2235200"/>
              <a:gd name="connsiteY1" fmla="*/ 152400 h 3242627"/>
              <a:gd name="connsiteX2" fmla="*/ 1778000 w 2235200"/>
              <a:gd name="connsiteY2" fmla="*/ 63500 h 3242627"/>
              <a:gd name="connsiteX3" fmla="*/ 1612900 w 2235200"/>
              <a:gd name="connsiteY3" fmla="*/ 50800 h 3242627"/>
              <a:gd name="connsiteX4" fmla="*/ 1409700 w 2235200"/>
              <a:gd name="connsiteY4" fmla="*/ 12700 h 3242627"/>
              <a:gd name="connsiteX5" fmla="*/ 1257300 w 2235200"/>
              <a:gd name="connsiteY5" fmla="*/ 0 h 3242627"/>
              <a:gd name="connsiteX6" fmla="*/ 1028700 w 2235200"/>
              <a:gd name="connsiteY6" fmla="*/ 25400 h 3242627"/>
              <a:gd name="connsiteX7" fmla="*/ 990600 w 2235200"/>
              <a:gd name="connsiteY7" fmla="*/ 50800 h 3242627"/>
              <a:gd name="connsiteX8" fmla="*/ 939800 w 2235200"/>
              <a:gd name="connsiteY8" fmla="*/ 63500 h 3242627"/>
              <a:gd name="connsiteX9" fmla="*/ 812800 w 2235200"/>
              <a:gd name="connsiteY9" fmla="*/ 127000 h 3242627"/>
              <a:gd name="connsiteX10" fmla="*/ 749300 w 2235200"/>
              <a:gd name="connsiteY10" fmla="*/ 165100 h 3242627"/>
              <a:gd name="connsiteX11" fmla="*/ 711200 w 2235200"/>
              <a:gd name="connsiteY11" fmla="*/ 190500 h 3242627"/>
              <a:gd name="connsiteX12" fmla="*/ 584200 w 2235200"/>
              <a:gd name="connsiteY12" fmla="*/ 266700 h 3242627"/>
              <a:gd name="connsiteX13" fmla="*/ 508000 w 2235200"/>
              <a:gd name="connsiteY13" fmla="*/ 317500 h 3242627"/>
              <a:gd name="connsiteX14" fmla="*/ 431800 w 2235200"/>
              <a:gd name="connsiteY14" fmla="*/ 393700 h 3242627"/>
              <a:gd name="connsiteX15" fmla="*/ 368300 w 2235200"/>
              <a:gd name="connsiteY15" fmla="*/ 482600 h 3242627"/>
              <a:gd name="connsiteX16" fmla="*/ 330200 w 2235200"/>
              <a:gd name="connsiteY16" fmla="*/ 558800 h 3242627"/>
              <a:gd name="connsiteX17" fmla="*/ 304800 w 2235200"/>
              <a:gd name="connsiteY17" fmla="*/ 635000 h 3242627"/>
              <a:gd name="connsiteX18" fmla="*/ 266700 w 2235200"/>
              <a:gd name="connsiteY18" fmla="*/ 698500 h 3242627"/>
              <a:gd name="connsiteX19" fmla="*/ 254000 w 2235200"/>
              <a:gd name="connsiteY19" fmla="*/ 736600 h 3242627"/>
              <a:gd name="connsiteX20" fmla="*/ 228600 w 2235200"/>
              <a:gd name="connsiteY20" fmla="*/ 787400 h 3242627"/>
              <a:gd name="connsiteX21" fmla="*/ 190500 w 2235200"/>
              <a:gd name="connsiteY21" fmla="*/ 927100 h 3242627"/>
              <a:gd name="connsiteX22" fmla="*/ 177800 w 2235200"/>
              <a:gd name="connsiteY22" fmla="*/ 977900 h 3242627"/>
              <a:gd name="connsiteX23" fmla="*/ 139700 w 2235200"/>
              <a:gd name="connsiteY23" fmla="*/ 1079500 h 3242627"/>
              <a:gd name="connsiteX24" fmla="*/ 127000 w 2235200"/>
              <a:gd name="connsiteY24" fmla="*/ 1130300 h 3242627"/>
              <a:gd name="connsiteX25" fmla="*/ 76200 w 2235200"/>
              <a:gd name="connsiteY25" fmla="*/ 1206500 h 3242627"/>
              <a:gd name="connsiteX26" fmla="*/ 38100 w 2235200"/>
              <a:gd name="connsiteY26" fmla="*/ 1295400 h 3242627"/>
              <a:gd name="connsiteX27" fmla="*/ 12700 w 2235200"/>
              <a:gd name="connsiteY27" fmla="*/ 1600200 h 3242627"/>
              <a:gd name="connsiteX28" fmla="*/ 0 w 2235200"/>
              <a:gd name="connsiteY28" fmla="*/ 1739900 h 3242627"/>
              <a:gd name="connsiteX29" fmla="*/ 12700 w 2235200"/>
              <a:gd name="connsiteY29" fmla="*/ 1981200 h 3242627"/>
              <a:gd name="connsiteX30" fmla="*/ 25400 w 2235200"/>
              <a:gd name="connsiteY30" fmla="*/ 2070100 h 3242627"/>
              <a:gd name="connsiteX31" fmla="*/ 38100 w 2235200"/>
              <a:gd name="connsiteY31" fmla="*/ 2197100 h 3242627"/>
              <a:gd name="connsiteX32" fmla="*/ 50800 w 2235200"/>
              <a:gd name="connsiteY32" fmla="*/ 2260600 h 3242627"/>
              <a:gd name="connsiteX33" fmla="*/ 88900 w 2235200"/>
              <a:gd name="connsiteY33" fmla="*/ 2476500 h 3242627"/>
              <a:gd name="connsiteX34" fmla="*/ 114300 w 2235200"/>
              <a:gd name="connsiteY34" fmla="*/ 2527300 h 3242627"/>
              <a:gd name="connsiteX35" fmla="*/ 152400 w 2235200"/>
              <a:gd name="connsiteY35" fmla="*/ 2971800 h 3242627"/>
              <a:gd name="connsiteX36" fmla="*/ 177800 w 2235200"/>
              <a:gd name="connsiteY36" fmla="*/ 3009900 h 3242627"/>
              <a:gd name="connsiteX37" fmla="*/ 215900 w 2235200"/>
              <a:gd name="connsiteY37" fmla="*/ 3086100 h 3242627"/>
              <a:gd name="connsiteX38" fmla="*/ 266700 w 2235200"/>
              <a:gd name="connsiteY38" fmla="*/ 3098800 h 3242627"/>
              <a:gd name="connsiteX39" fmla="*/ 304800 w 2235200"/>
              <a:gd name="connsiteY39" fmla="*/ 3124200 h 3242627"/>
              <a:gd name="connsiteX40" fmla="*/ 508000 w 2235200"/>
              <a:gd name="connsiteY40" fmla="*/ 3098800 h 3242627"/>
              <a:gd name="connsiteX41" fmla="*/ 609600 w 2235200"/>
              <a:gd name="connsiteY41" fmla="*/ 3048000 h 3242627"/>
              <a:gd name="connsiteX42" fmla="*/ 647700 w 2235200"/>
              <a:gd name="connsiteY42" fmla="*/ 3022600 h 3242627"/>
              <a:gd name="connsiteX43" fmla="*/ 2235200 w 2235200"/>
              <a:gd name="connsiteY43" fmla="*/ 152400 h 3242627"/>
              <a:gd name="connsiteX0" fmla="*/ 2235200 w 2235200"/>
              <a:gd name="connsiteY0" fmla="*/ 152400 h 3263368"/>
              <a:gd name="connsiteX1" fmla="*/ 2235200 w 2235200"/>
              <a:gd name="connsiteY1" fmla="*/ 152400 h 3263368"/>
              <a:gd name="connsiteX2" fmla="*/ 1778000 w 2235200"/>
              <a:gd name="connsiteY2" fmla="*/ 63500 h 3263368"/>
              <a:gd name="connsiteX3" fmla="*/ 1612900 w 2235200"/>
              <a:gd name="connsiteY3" fmla="*/ 50800 h 3263368"/>
              <a:gd name="connsiteX4" fmla="*/ 1409700 w 2235200"/>
              <a:gd name="connsiteY4" fmla="*/ 12700 h 3263368"/>
              <a:gd name="connsiteX5" fmla="*/ 1257300 w 2235200"/>
              <a:gd name="connsiteY5" fmla="*/ 0 h 3263368"/>
              <a:gd name="connsiteX6" fmla="*/ 1028700 w 2235200"/>
              <a:gd name="connsiteY6" fmla="*/ 25400 h 3263368"/>
              <a:gd name="connsiteX7" fmla="*/ 990600 w 2235200"/>
              <a:gd name="connsiteY7" fmla="*/ 50800 h 3263368"/>
              <a:gd name="connsiteX8" fmla="*/ 939800 w 2235200"/>
              <a:gd name="connsiteY8" fmla="*/ 63500 h 3263368"/>
              <a:gd name="connsiteX9" fmla="*/ 812800 w 2235200"/>
              <a:gd name="connsiteY9" fmla="*/ 127000 h 3263368"/>
              <a:gd name="connsiteX10" fmla="*/ 749300 w 2235200"/>
              <a:gd name="connsiteY10" fmla="*/ 165100 h 3263368"/>
              <a:gd name="connsiteX11" fmla="*/ 711200 w 2235200"/>
              <a:gd name="connsiteY11" fmla="*/ 190500 h 3263368"/>
              <a:gd name="connsiteX12" fmla="*/ 584200 w 2235200"/>
              <a:gd name="connsiteY12" fmla="*/ 266700 h 3263368"/>
              <a:gd name="connsiteX13" fmla="*/ 508000 w 2235200"/>
              <a:gd name="connsiteY13" fmla="*/ 317500 h 3263368"/>
              <a:gd name="connsiteX14" fmla="*/ 431800 w 2235200"/>
              <a:gd name="connsiteY14" fmla="*/ 393700 h 3263368"/>
              <a:gd name="connsiteX15" fmla="*/ 368300 w 2235200"/>
              <a:gd name="connsiteY15" fmla="*/ 482600 h 3263368"/>
              <a:gd name="connsiteX16" fmla="*/ 330200 w 2235200"/>
              <a:gd name="connsiteY16" fmla="*/ 558800 h 3263368"/>
              <a:gd name="connsiteX17" fmla="*/ 304800 w 2235200"/>
              <a:gd name="connsiteY17" fmla="*/ 635000 h 3263368"/>
              <a:gd name="connsiteX18" fmla="*/ 266700 w 2235200"/>
              <a:gd name="connsiteY18" fmla="*/ 698500 h 3263368"/>
              <a:gd name="connsiteX19" fmla="*/ 254000 w 2235200"/>
              <a:gd name="connsiteY19" fmla="*/ 736600 h 3263368"/>
              <a:gd name="connsiteX20" fmla="*/ 228600 w 2235200"/>
              <a:gd name="connsiteY20" fmla="*/ 787400 h 3263368"/>
              <a:gd name="connsiteX21" fmla="*/ 190500 w 2235200"/>
              <a:gd name="connsiteY21" fmla="*/ 927100 h 3263368"/>
              <a:gd name="connsiteX22" fmla="*/ 177800 w 2235200"/>
              <a:gd name="connsiteY22" fmla="*/ 977900 h 3263368"/>
              <a:gd name="connsiteX23" fmla="*/ 139700 w 2235200"/>
              <a:gd name="connsiteY23" fmla="*/ 1079500 h 3263368"/>
              <a:gd name="connsiteX24" fmla="*/ 127000 w 2235200"/>
              <a:gd name="connsiteY24" fmla="*/ 1130300 h 3263368"/>
              <a:gd name="connsiteX25" fmla="*/ 76200 w 2235200"/>
              <a:gd name="connsiteY25" fmla="*/ 1206500 h 3263368"/>
              <a:gd name="connsiteX26" fmla="*/ 38100 w 2235200"/>
              <a:gd name="connsiteY26" fmla="*/ 1295400 h 3263368"/>
              <a:gd name="connsiteX27" fmla="*/ 12700 w 2235200"/>
              <a:gd name="connsiteY27" fmla="*/ 1600200 h 3263368"/>
              <a:gd name="connsiteX28" fmla="*/ 0 w 2235200"/>
              <a:gd name="connsiteY28" fmla="*/ 1739900 h 3263368"/>
              <a:gd name="connsiteX29" fmla="*/ 12700 w 2235200"/>
              <a:gd name="connsiteY29" fmla="*/ 1981200 h 3263368"/>
              <a:gd name="connsiteX30" fmla="*/ 25400 w 2235200"/>
              <a:gd name="connsiteY30" fmla="*/ 2070100 h 3263368"/>
              <a:gd name="connsiteX31" fmla="*/ 38100 w 2235200"/>
              <a:gd name="connsiteY31" fmla="*/ 2197100 h 3263368"/>
              <a:gd name="connsiteX32" fmla="*/ 50800 w 2235200"/>
              <a:gd name="connsiteY32" fmla="*/ 2260600 h 3263368"/>
              <a:gd name="connsiteX33" fmla="*/ 88900 w 2235200"/>
              <a:gd name="connsiteY33" fmla="*/ 2476500 h 3263368"/>
              <a:gd name="connsiteX34" fmla="*/ 114300 w 2235200"/>
              <a:gd name="connsiteY34" fmla="*/ 2527300 h 3263368"/>
              <a:gd name="connsiteX35" fmla="*/ 152400 w 2235200"/>
              <a:gd name="connsiteY35" fmla="*/ 2971800 h 3263368"/>
              <a:gd name="connsiteX36" fmla="*/ 177800 w 2235200"/>
              <a:gd name="connsiteY36" fmla="*/ 3009900 h 3263368"/>
              <a:gd name="connsiteX37" fmla="*/ 215900 w 2235200"/>
              <a:gd name="connsiteY37" fmla="*/ 3086100 h 3263368"/>
              <a:gd name="connsiteX38" fmla="*/ 266700 w 2235200"/>
              <a:gd name="connsiteY38" fmla="*/ 3098800 h 3263368"/>
              <a:gd name="connsiteX39" fmla="*/ 304800 w 2235200"/>
              <a:gd name="connsiteY39" fmla="*/ 3124200 h 3263368"/>
              <a:gd name="connsiteX40" fmla="*/ 508000 w 2235200"/>
              <a:gd name="connsiteY40" fmla="*/ 3098800 h 3263368"/>
              <a:gd name="connsiteX41" fmla="*/ 609600 w 2235200"/>
              <a:gd name="connsiteY41" fmla="*/ 3048000 h 3263368"/>
              <a:gd name="connsiteX42" fmla="*/ 2235200 w 2235200"/>
              <a:gd name="connsiteY42" fmla="*/ 152400 h 3263368"/>
              <a:gd name="connsiteX0" fmla="*/ 2235200 w 2235200"/>
              <a:gd name="connsiteY0" fmla="*/ 152400 h 3125649"/>
              <a:gd name="connsiteX1" fmla="*/ 2235200 w 2235200"/>
              <a:gd name="connsiteY1" fmla="*/ 152400 h 3125649"/>
              <a:gd name="connsiteX2" fmla="*/ 1778000 w 2235200"/>
              <a:gd name="connsiteY2" fmla="*/ 63500 h 3125649"/>
              <a:gd name="connsiteX3" fmla="*/ 1612900 w 2235200"/>
              <a:gd name="connsiteY3" fmla="*/ 50800 h 3125649"/>
              <a:gd name="connsiteX4" fmla="*/ 1409700 w 2235200"/>
              <a:gd name="connsiteY4" fmla="*/ 12700 h 3125649"/>
              <a:gd name="connsiteX5" fmla="*/ 1257300 w 2235200"/>
              <a:gd name="connsiteY5" fmla="*/ 0 h 3125649"/>
              <a:gd name="connsiteX6" fmla="*/ 1028700 w 2235200"/>
              <a:gd name="connsiteY6" fmla="*/ 25400 h 3125649"/>
              <a:gd name="connsiteX7" fmla="*/ 990600 w 2235200"/>
              <a:gd name="connsiteY7" fmla="*/ 50800 h 3125649"/>
              <a:gd name="connsiteX8" fmla="*/ 939800 w 2235200"/>
              <a:gd name="connsiteY8" fmla="*/ 63500 h 3125649"/>
              <a:gd name="connsiteX9" fmla="*/ 812800 w 2235200"/>
              <a:gd name="connsiteY9" fmla="*/ 127000 h 3125649"/>
              <a:gd name="connsiteX10" fmla="*/ 749300 w 2235200"/>
              <a:gd name="connsiteY10" fmla="*/ 165100 h 3125649"/>
              <a:gd name="connsiteX11" fmla="*/ 711200 w 2235200"/>
              <a:gd name="connsiteY11" fmla="*/ 190500 h 3125649"/>
              <a:gd name="connsiteX12" fmla="*/ 584200 w 2235200"/>
              <a:gd name="connsiteY12" fmla="*/ 266700 h 3125649"/>
              <a:gd name="connsiteX13" fmla="*/ 508000 w 2235200"/>
              <a:gd name="connsiteY13" fmla="*/ 317500 h 3125649"/>
              <a:gd name="connsiteX14" fmla="*/ 431800 w 2235200"/>
              <a:gd name="connsiteY14" fmla="*/ 393700 h 3125649"/>
              <a:gd name="connsiteX15" fmla="*/ 368300 w 2235200"/>
              <a:gd name="connsiteY15" fmla="*/ 482600 h 3125649"/>
              <a:gd name="connsiteX16" fmla="*/ 330200 w 2235200"/>
              <a:gd name="connsiteY16" fmla="*/ 558800 h 3125649"/>
              <a:gd name="connsiteX17" fmla="*/ 304800 w 2235200"/>
              <a:gd name="connsiteY17" fmla="*/ 635000 h 3125649"/>
              <a:gd name="connsiteX18" fmla="*/ 266700 w 2235200"/>
              <a:gd name="connsiteY18" fmla="*/ 698500 h 3125649"/>
              <a:gd name="connsiteX19" fmla="*/ 254000 w 2235200"/>
              <a:gd name="connsiteY19" fmla="*/ 736600 h 3125649"/>
              <a:gd name="connsiteX20" fmla="*/ 228600 w 2235200"/>
              <a:gd name="connsiteY20" fmla="*/ 787400 h 3125649"/>
              <a:gd name="connsiteX21" fmla="*/ 190500 w 2235200"/>
              <a:gd name="connsiteY21" fmla="*/ 927100 h 3125649"/>
              <a:gd name="connsiteX22" fmla="*/ 177800 w 2235200"/>
              <a:gd name="connsiteY22" fmla="*/ 977900 h 3125649"/>
              <a:gd name="connsiteX23" fmla="*/ 139700 w 2235200"/>
              <a:gd name="connsiteY23" fmla="*/ 1079500 h 3125649"/>
              <a:gd name="connsiteX24" fmla="*/ 127000 w 2235200"/>
              <a:gd name="connsiteY24" fmla="*/ 1130300 h 3125649"/>
              <a:gd name="connsiteX25" fmla="*/ 76200 w 2235200"/>
              <a:gd name="connsiteY25" fmla="*/ 1206500 h 3125649"/>
              <a:gd name="connsiteX26" fmla="*/ 38100 w 2235200"/>
              <a:gd name="connsiteY26" fmla="*/ 1295400 h 3125649"/>
              <a:gd name="connsiteX27" fmla="*/ 12700 w 2235200"/>
              <a:gd name="connsiteY27" fmla="*/ 1600200 h 3125649"/>
              <a:gd name="connsiteX28" fmla="*/ 0 w 2235200"/>
              <a:gd name="connsiteY28" fmla="*/ 1739900 h 3125649"/>
              <a:gd name="connsiteX29" fmla="*/ 12700 w 2235200"/>
              <a:gd name="connsiteY29" fmla="*/ 1981200 h 3125649"/>
              <a:gd name="connsiteX30" fmla="*/ 25400 w 2235200"/>
              <a:gd name="connsiteY30" fmla="*/ 2070100 h 3125649"/>
              <a:gd name="connsiteX31" fmla="*/ 38100 w 2235200"/>
              <a:gd name="connsiteY31" fmla="*/ 2197100 h 3125649"/>
              <a:gd name="connsiteX32" fmla="*/ 50800 w 2235200"/>
              <a:gd name="connsiteY32" fmla="*/ 2260600 h 3125649"/>
              <a:gd name="connsiteX33" fmla="*/ 88900 w 2235200"/>
              <a:gd name="connsiteY33" fmla="*/ 2476500 h 3125649"/>
              <a:gd name="connsiteX34" fmla="*/ 114300 w 2235200"/>
              <a:gd name="connsiteY34" fmla="*/ 2527300 h 3125649"/>
              <a:gd name="connsiteX35" fmla="*/ 152400 w 2235200"/>
              <a:gd name="connsiteY35" fmla="*/ 2971800 h 3125649"/>
              <a:gd name="connsiteX36" fmla="*/ 177800 w 2235200"/>
              <a:gd name="connsiteY36" fmla="*/ 3009900 h 3125649"/>
              <a:gd name="connsiteX37" fmla="*/ 215900 w 2235200"/>
              <a:gd name="connsiteY37" fmla="*/ 3086100 h 3125649"/>
              <a:gd name="connsiteX38" fmla="*/ 266700 w 2235200"/>
              <a:gd name="connsiteY38" fmla="*/ 3098800 h 3125649"/>
              <a:gd name="connsiteX39" fmla="*/ 304800 w 2235200"/>
              <a:gd name="connsiteY39" fmla="*/ 3124200 h 3125649"/>
              <a:gd name="connsiteX40" fmla="*/ 508000 w 2235200"/>
              <a:gd name="connsiteY40" fmla="*/ 3098800 h 3125649"/>
              <a:gd name="connsiteX41" fmla="*/ 2235200 w 2235200"/>
              <a:gd name="connsiteY41" fmla="*/ 152400 h 3125649"/>
              <a:gd name="connsiteX0" fmla="*/ 2235200 w 2235200"/>
              <a:gd name="connsiteY0" fmla="*/ 152400 h 3337855"/>
              <a:gd name="connsiteX1" fmla="*/ 2235200 w 2235200"/>
              <a:gd name="connsiteY1" fmla="*/ 152400 h 3337855"/>
              <a:gd name="connsiteX2" fmla="*/ 1778000 w 2235200"/>
              <a:gd name="connsiteY2" fmla="*/ 63500 h 3337855"/>
              <a:gd name="connsiteX3" fmla="*/ 1612900 w 2235200"/>
              <a:gd name="connsiteY3" fmla="*/ 50800 h 3337855"/>
              <a:gd name="connsiteX4" fmla="*/ 1409700 w 2235200"/>
              <a:gd name="connsiteY4" fmla="*/ 12700 h 3337855"/>
              <a:gd name="connsiteX5" fmla="*/ 1257300 w 2235200"/>
              <a:gd name="connsiteY5" fmla="*/ 0 h 3337855"/>
              <a:gd name="connsiteX6" fmla="*/ 1028700 w 2235200"/>
              <a:gd name="connsiteY6" fmla="*/ 25400 h 3337855"/>
              <a:gd name="connsiteX7" fmla="*/ 990600 w 2235200"/>
              <a:gd name="connsiteY7" fmla="*/ 50800 h 3337855"/>
              <a:gd name="connsiteX8" fmla="*/ 939800 w 2235200"/>
              <a:gd name="connsiteY8" fmla="*/ 63500 h 3337855"/>
              <a:gd name="connsiteX9" fmla="*/ 812800 w 2235200"/>
              <a:gd name="connsiteY9" fmla="*/ 127000 h 3337855"/>
              <a:gd name="connsiteX10" fmla="*/ 749300 w 2235200"/>
              <a:gd name="connsiteY10" fmla="*/ 165100 h 3337855"/>
              <a:gd name="connsiteX11" fmla="*/ 711200 w 2235200"/>
              <a:gd name="connsiteY11" fmla="*/ 190500 h 3337855"/>
              <a:gd name="connsiteX12" fmla="*/ 584200 w 2235200"/>
              <a:gd name="connsiteY12" fmla="*/ 266700 h 3337855"/>
              <a:gd name="connsiteX13" fmla="*/ 508000 w 2235200"/>
              <a:gd name="connsiteY13" fmla="*/ 317500 h 3337855"/>
              <a:gd name="connsiteX14" fmla="*/ 431800 w 2235200"/>
              <a:gd name="connsiteY14" fmla="*/ 393700 h 3337855"/>
              <a:gd name="connsiteX15" fmla="*/ 368300 w 2235200"/>
              <a:gd name="connsiteY15" fmla="*/ 482600 h 3337855"/>
              <a:gd name="connsiteX16" fmla="*/ 330200 w 2235200"/>
              <a:gd name="connsiteY16" fmla="*/ 558800 h 3337855"/>
              <a:gd name="connsiteX17" fmla="*/ 304800 w 2235200"/>
              <a:gd name="connsiteY17" fmla="*/ 635000 h 3337855"/>
              <a:gd name="connsiteX18" fmla="*/ 266700 w 2235200"/>
              <a:gd name="connsiteY18" fmla="*/ 698500 h 3337855"/>
              <a:gd name="connsiteX19" fmla="*/ 254000 w 2235200"/>
              <a:gd name="connsiteY19" fmla="*/ 736600 h 3337855"/>
              <a:gd name="connsiteX20" fmla="*/ 228600 w 2235200"/>
              <a:gd name="connsiteY20" fmla="*/ 787400 h 3337855"/>
              <a:gd name="connsiteX21" fmla="*/ 190500 w 2235200"/>
              <a:gd name="connsiteY21" fmla="*/ 927100 h 3337855"/>
              <a:gd name="connsiteX22" fmla="*/ 177800 w 2235200"/>
              <a:gd name="connsiteY22" fmla="*/ 977900 h 3337855"/>
              <a:gd name="connsiteX23" fmla="*/ 139700 w 2235200"/>
              <a:gd name="connsiteY23" fmla="*/ 1079500 h 3337855"/>
              <a:gd name="connsiteX24" fmla="*/ 127000 w 2235200"/>
              <a:gd name="connsiteY24" fmla="*/ 1130300 h 3337855"/>
              <a:gd name="connsiteX25" fmla="*/ 76200 w 2235200"/>
              <a:gd name="connsiteY25" fmla="*/ 1206500 h 3337855"/>
              <a:gd name="connsiteX26" fmla="*/ 38100 w 2235200"/>
              <a:gd name="connsiteY26" fmla="*/ 1295400 h 3337855"/>
              <a:gd name="connsiteX27" fmla="*/ 12700 w 2235200"/>
              <a:gd name="connsiteY27" fmla="*/ 1600200 h 3337855"/>
              <a:gd name="connsiteX28" fmla="*/ 0 w 2235200"/>
              <a:gd name="connsiteY28" fmla="*/ 1739900 h 3337855"/>
              <a:gd name="connsiteX29" fmla="*/ 12700 w 2235200"/>
              <a:gd name="connsiteY29" fmla="*/ 1981200 h 3337855"/>
              <a:gd name="connsiteX30" fmla="*/ 25400 w 2235200"/>
              <a:gd name="connsiteY30" fmla="*/ 2070100 h 3337855"/>
              <a:gd name="connsiteX31" fmla="*/ 38100 w 2235200"/>
              <a:gd name="connsiteY31" fmla="*/ 2197100 h 3337855"/>
              <a:gd name="connsiteX32" fmla="*/ 50800 w 2235200"/>
              <a:gd name="connsiteY32" fmla="*/ 2260600 h 3337855"/>
              <a:gd name="connsiteX33" fmla="*/ 88900 w 2235200"/>
              <a:gd name="connsiteY33" fmla="*/ 2476500 h 3337855"/>
              <a:gd name="connsiteX34" fmla="*/ 114300 w 2235200"/>
              <a:gd name="connsiteY34" fmla="*/ 2527300 h 3337855"/>
              <a:gd name="connsiteX35" fmla="*/ 152400 w 2235200"/>
              <a:gd name="connsiteY35" fmla="*/ 2971800 h 3337855"/>
              <a:gd name="connsiteX36" fmla="*/ 177800 w 2235200"/>
              <a:gd name="connsiteY36" fmla="*/ 3009900 h 3337855"/>
              <a:gd name="connsiteX37" fmla="*/ 215900 w 2235200"/>
              <a:gd name="connsiteY37" fmla="*/ 3086100 h 3337855"/>
              <a:gd name="connsiteX38" fmla="*/ 266700 w 2235200"/>
              <a:gd name="connsiteY38" fmla="*/ 3098800 h 3337855"/>
              <a:gd name="connsiteX39" fmla="*/ 304800 w 2235200"/>
              <a:gd name="connsiteY39" fmla="*/ 3124200 h 3337855"/>
              <a:gd name="connsiteX40" fmla="*/ 2235200 w 2235200"/>
              <a:gd name="connsiteY40" fmla="*/ 152400 h 3337855"/>
              <a:gd name="connsiteX0" fmla="*/ 2235200 w 2235200"/>
              <a:gd name="connsiteY0" fmla="*/ 152400 h 3098800"/>
              <a:gd name="connsiteX1" fmla="*/ 2235200 w 2235200"/>
              <a:gd name="connsiteY1" fmla="*/ 152400 h 3098800"/>
              <a:gd name="connsiteX2" fmla="*/ 1778000 w 2235200"/>
              <a:gd name="connsiteY2" fmla="*/ 63500 h 3098800"/>
              <a:gd name="connsiteX3" fmla="*/ 1612900 w 2235200"/>
              <a:gd name="connsiteY3" fmla="*/ 50800 h 3098800"/>
              <a:gd name="connsiteX4" fmla="*/ 1409700 w 2235200"/>
              <a:gd name="connsiteY4" fmla="*/ 12700 h 3098800"/>
              <a:gd name="connsiteX5" fmla="*/ 1257300 w 2235200"/>
              <a:gd name="connsiteY5" fmla="*/ 0 h 3098800"/>
              <a:gd name="connsiteX6" fmla="*/ 1028700 w 2235200"/>
              <a:gd name="connsiteY6" fmla="*/ 25400 h 3098800"/>
              <a:gd name="connsiteX7" fmla="*/ 990600 w 2235200"/>
              <a:gd name="connsiteY7" fmla="*/ 50800 h 3098800"/>
              <a:gd name="connsiteX8" fmla="*/ 939800 w 2235200"/>
              <a:gd name="connsiteY8" fmla="*/ 63500 h 3098800"/>
              <a:gd name="connsiteX9" fmla="*/ 812800 w 2235200"/>
              <a:gd name="connsiteY9" fmla="*/ 127000 h 3098800"/>
              <a:gd name="connsiteX10" fmla="*/ 749300 w 2235200"/>
              <a:gd name="connsiteY10" fmla="*/ 165100 h 3098800"/>
              <a:gd name="connsiteX11" fmla="*/ 711200 w 2235200"/>
              <a:gd name="connsiteY11" fmla="*/ 190500 h 3098800"/>
              <a:gd name="connsiteX12" fmla="*/ 584200 w 2235200"/>
              <a:gd name="connsiteY12" fmla="*/ 266700 h 3098800"/>
              <a:gd name="connsiteX13" fmla="*/ 508000 w 2235200"/>
              <a:gd name="connsiteY13" fmla="*/ 317500 h 3098800"/>
              <a:gd name="connsiteX14" fmla="*/ 431800 w 2235200"/>
              <a:gd name="connsiteY14" fmla="*/ 393700 h 3098800"/>
              <a:gd name="connsiteX15" fmla="*/ 368300 w 2235200"/>
              <a:gd name="connsiteY15" fmla="*/ 482600 h 3098800"/>
              <a:gd name="connsiteX16" fmla="*/ 330200 w 2235200"/>
              <a:gd name="connsiteY16" fmla="*/ 558800 h 3098800"/>
              <a:gd name="connsiteX17" fmla="*/ 304800 w 2235200"/>
              <a:gd name="connsiteY17" fmla="*/ 635000 h 3098800"/>
              <a:gd name="connsiteX18" fmla="*/ 266700 w 2235200"/>
              <a:gd name="connsiteY18" fmla="*/ 698500 h 3098800"/>
              <a:gd name="connsiteX19" fmla="*/ 254000 w 2235200"/>
              <a:gd name="connsiteY19" fmla="*/ 736600 h 3098800"/>
              <a:gd name="connsiteX20" fmla="*/ 228600 w 2235200"/>
              <a:gd name="connsiteY20" fmla="*/ 787400 h 3098800"/>
              <a:gd name="connsiteX21" fmla="*/ 190500 w 2235200"/>
              <a:gd name="connsiteY21" fmla="*/ 927100 h 3098800"/>
              <a:gd name="connsiteX22" fmla="*/ 177800 w 2235200"/>
              <a:gd name="connsiteY22" fmla="*/ 977900 h 3098800"/>
              <a:gd name="connsiteX23" fmla="*/ 139700 w 2235200"/>
              <a:gd name="connsiteY23" fmla="*/ 1079500 h 3098800"/>
              <a:gd name="connsiteX24" fmla="*/ 127000 w 2235200"/>
              <a:gd name="connsiteY24" fmla="*/ 1130300 h 3098800"/>
              <a:gd name="connsiteX25" fmla="*/ 76200 w 2235200"/>
              <a:gd name="connsiteY25" fmla="*/ 1206500 h 3098800"/>
              <a:gd name="connsiteX26" fmla="*/ 38100 w 2235200"/>
              <a:gd name="connsiteY26" fmla="*/ 1295400 h 3098800"/>
              <a:gd name="connsiteX27" fmla="*/ 12700 w 2235200"/>
              <a:gd name="connsiteY27" fmla="*/ 1600200 h 3098800"/>
              <a:gd name="connsiteX28" fmla="*/ 0 w 2235200"/>
              <a:gd name="connsiteY28" fmla="*/ 1739900 h 3098800"/>
              <a:gd name="connsiteX29" fmla="*/ 12700 w 2235200"/>
              <a:gd name="connsiteY29" fmla="*/ 1981200 h 3098800"/>
              <a:gd name="connsiteX30" fmla="*/ 25400 w 2235200"/>
              <a:gd name="connsiteY30" fmla="*/ 2070100 h 3098800"/>
              <a:gd name="connsiteX31" fmla="*/ 38100 w 2235200"/>
              <a:gd name="connsiteY31" fmla="*/ 2197100 h 3098800"/>
              <a:gd name="connsiteX32" fmla="*/ 50800 w 2235200"/>
              <a:gd name="connsiteY32" fmla="*/ 2260600 h 3098800"/>
              <a:gd name="connsiteX33" fmla="*/ 88900 w 2235200"/>
              <a:gd name="connsiteY33" fmla="*/ 2476500 h 3098800"/>
              <a:gd name="connsiteX34" fmla="*/ 114300 w 2235200"/>
              <a:gd name="connsiteY34" fmla="*/ 2527300 h 3098800"/>
              <a:gd name="connsiteX35" fmla="*/ 152400 w 2235200"/>
              <a:gd name="connsiteY35" fmla="*/ 2971800 h 3098800"/>
              <a:gd name="connsiteX36" fmla="*/ 177800 w 2235200"/>
              <a:gd name="connsiteY36" fmla="*/ 3009900 h 3098800"/>
              <a:gd name="connsiteX37" fmla="*/ 215900 w 2235200"/>
              <a:gd name="connsiteY37" fmla="*/ 3086100 h 3098800"/>
              <a:gd name="connsiteX38" fmla="*/ 266700 w 2235200"/>
              <a:gd name="connsiteY38" fmla="*/ 3098800 h 3098800"/>
              <a:gd name="connsiteX39" fmla="*/ 2235200 w 2235200"/>
              <a:gd name="connsiteY39" fmla="*/ 152400 h 3098800"/>
              <a:gd name="connsiteX0" fmla="*/ 2130425 w 2250350"/>
              <a:gd name="connsiteY0" fmla="*/ 152400 h 3098800"/>
              <a:gd name="connsiteX1" fmla="*/ 2235200 w 2250350"/>
              <a:gd name="connsiteY1" fmla="*/ 152400 h 3098800"/>
              <a:gd name="connsiteX2" fmla="*/ 1778000 w 2250350"/>
              <a:gd name="connsiteY2" fmla="*/ 63500 h 3098800"/>
              <a:gd name="connsiteX3" fmla="*/ 1612900 w 2250350"/>
              <a:gd name="connsiteY3" fmla="*/ 50800 h 3098800"/>
              <a:gd name="connsiteX4" fmla="*/ 1409700 w 2250350"/>
              <a:gd name="connsiteY4" fmla="*/ 12700 h 3098800"/>
              <a:gd name="connsiteX5" fmla="*/ 1257300 w 2250350"/>
              <a:gd name="connsiteY5" fmla="*/ 0 h 3098800"/>
              <a:gd name="connsiteX6" fmla="*/ 1028700 w 2250350"/>
              <a:gd name="connsiteY6" fmla="*/ 25400 h 3098800"/>
              <a:gd name="connsiteX7" fmla="*/ 990600 w 2250350"/>
              <a:gd name="connsiteY7" fmla="*/ 50800 h 3098800"/>
              <a:gd name="connsiteX8" fmla="*/ 939800 w 2250350"/>
              <a:gd name="connsiteY8" fmla="*/ 63500 h 3098800"/>
              <a:gd name="connsiteX9" fmla="*/ 812800 w 2250350"/>
              <a:gd name="connsiteY9" fmla="*/ 127000 h 3098800"/>
              <a:gd name="connsiteX10" fmla="*/ 749300 w 2250350"/>
              <a:gd name="connsiteY10" fmla="*/ 165100 h 3098800"/>
              <a:gd name="connsiteX11" fmla="*/ 711200 w 2250350"/>
              <a:gd name="connsiteY11" fmla="*/ 190500 h 3098800"/>
              <a:gd name="connsiteX12" fmla="*/ 584200 w 2250350"/>
              <a:gd name="connsiteY12" fmla="*/ 266700 h 3098800"/>
              <a:gd name="connsiteX13" fmla="*/ 508000 w 2250350"/>
              <a:gd name="connsiteY13" fmla="*/ 317500 h 3098800"/>
              <a:gd name="connsiteX14" fmla="*/ 431800 w 2250350"/>
              <a:gd name="connsiteY14" fmla="*/ 393700 h 3098800"/>
              <a:gd name="connsiteX15" fmla="*/ 368300 w 2250350"/>
              <a:gd name="connsiteY15" fmla="*/ 482600 h 3098800"/>
              <a:gd name="connsiteX16" fmla="*/ 330200 w 2250350"/>
              <a:gd name="connsiteY16" fmla="*/ 558800 h 3098800"/>
              <a:gd name="connsiteX17" fmla="*/ 304800 w 2250350"/>
              <a:gd name="connsiteY17" fmla="*/ 635000 h 3098800"/>
              <a:gd name="connsiteX18" fmla="*/ 266700 w 2250350"/>
              <a:gd name="connsiteY18" fmla="*/ 698500 h 3098800"/>
              <a:gd name="connsiteX19" fmla="*/ 254000 w 2250350"/>
              <a:gd name="connsiteY19" fmla="*/ 736600 h 3098800"/>
              <a:gd name="connsiteX20" fmla="*/ 228600 w 2250350"/>
              <a:gd name="connsiteY20" fmla="*/ 787400 h 3098800"/>
              <a:gd name="connsiteX21" fmla="*/ 190500 w 2250350"/>
              <a:gd name="connsiteY21" fmla="*/ 927100 h 3098800"/>
              <a:gd name="connsiteX22" fmla="*/ 177800 w 2250350"/>
              <a:gd name="connsiteY22" fmla="*/ 977900 h 3098800"/>
              <a:gd name="connsiteX23" fmla="*/ 139700 w 2250350"/>
              <a:gd name="connsiteY23" fmla="*/ 1079500 h 3098800"/>
              <a:gd name="connsiteX24" fmla="*/ 127000 w 2250350"/>
              <a:gd name="connsiteY24" fmla="*/ 1130300 h 3098800"/>
              <a:gd name="connsiteX25" fmla="*/ 76200 w 2250350"/>
              <a:gd name="connsiteY25" fmla="*/ 1206500 h 3098800"/>
              <a:gd name="connsiteX26" fmla="*/ 38100 w 2250350"/>
              <a:gd name="connsiteY26" fmla="*/ 1295400 h 3098800"/>
              <a:gd name="connsiteX27" fmla="*/ 12700 w 2250350"/>
              <a:gd name="connsiteY27" fmla="*/ 1600200 h 3098800"/>
              <a:gd name="connsiteX28" fmla="*/ 0 w 2250350"/>
              <a:gd name="connsiteY28" fmla="*/ 1739900 h 3098800"/>
              <a:gd name="connsiteX29" fmla="*/ 12700 w 2250350"/>
              <a:gd name="connsiteY29" fmla="*/ 1981200 h 3098800"/>
              <a:gd name="connsiteX30" fmla="*/ 25400 w 2250350"/>
              <a:gd name="connsiteY30" fmla="*/ 2070100 h 3098800"/>
              <a:gd name="connsiteX31" fmla="*/ 38100 w 2250350"/>
              <a:gd name="connsiteY31" fmla="*/ 2197100 h 3098800"/>
              <a:gd name="connsiteX32" fmla="*/ 50800 w 2250350"/>
              <a:gd name="connsiteY32" fmla="*/ 2260600 h 3098800"/>
              <a:gd name="connsiteX33" fmla="*/ 88900 w 2250350"/>
              <a:gd name="connsiteY33" fmla="*/ 2476500 h 3098800"/>
              <a:gd name="connsiteX34" fmla="*/ 114300 w 2250350"/>
              <a:gd name="connsiteY34" fmla="*/ 2527300 h 3098800"/>
              <a:gd name="connsiteX35" fmla="*/ 152400 w 2250350"/>
              <a:gd name="connsiteY35" fmla="*/ 2971800 h 3098800"/>
              <a:gd name="connsiteX36" fmla="*/ 177800 w 2250350"/>
              <a:gd name="connsiteY36" fmla="*/ 3009900 h 3098800"/>
              <a:gd name="connsiteX37" fmla="*/ 215900 w 2250350"/>
              <a:gd name="connsiteY37" fmla="*/ 3086100 h 3098800"/>
              <a:gd name="connsiteX38" fmla="*/ 266700 w 2250350"/>
              <a:gd name="connsiteY38" fmla="*/ 3098800 h 3098800"/>
              <a:gd name="connsiteX39" fmla="*/ 2130425 w 2250350"/>
              <a:gd name="connsiteY39" fmla="*/ 152400 h 3098800"/>
              <a:gd name="connsiteX0" fmla="*/ 2130425 w 2198866"/>
              <a:gd name="connsiteY0" fmla="*/ 245996 h 3192396"/>
              <a:gd name="connsiteX1" fmla="*/ 1778000 w 2198866"/>
              <a:gd name="connsiteY1" fmla="*/ 157096 h 3192396"/>
              <a:gd name="connsiteX2" fmla="*/ 1612900 w 2198866"/>
              <a:gd name="connsiteY2" fmla="*/ 144396 h 3192396"/>
              <a:gd name="connsiteX3" fmla="*/ 1409700 w 2198866"/>
              <a:gd name="connsiteY3" fmla="*/ 106296 h 3192396"/>
              <a:gd name="connsiteX4" fmla="*/ 1257300 w 2198866"/>
              <a:gd name="connsiteY4" fmla="*/ 93596 h 3192396"/>
              <a:gd name="connsiteX5" fmla="*/ 1028700 w 2198866"/>
              <a:gd name="connsiteY5" fmla="*/ 118996 h 3192396"/>
              <a:gd name="connsiteX6" fmla="*/ 990600 w 2198866"/>
              <a:gd name="connsiteY6" fmla="*/ 144396 h 3192396"/>
              <a:gd name="connsiteX7" fmla="*/ 939800 w 2198866"/>
              <a:gd name="connsiteY7" fmla="*/ 157096 h 3192396"/>
              <a:gd name="connsiteX8" fmla="*/ 812800 w 2198866"/>
              <a:gd name="connsiteY8" fmla="*/ 220596 h 3192396"/>
              <a:gd name="connsiteX9" fmla="*/ 749300 w 2198866"/>
              <a:gd name="connsiteY9" fmla="*/ 258696 h 3192396"/>
              <a:gd name="connsiteX10" fmla="*/ 711200 w 2198866"/>
              <a:gd name="connsiteY10" fmla="*/ 284096 h 3192396"/>
              <a:gd name="connsiteX11" fmla="*/ 584200 w 2198866"/>
              <a:gd name="connsiteY11" fmla="*/ 360296 h 3192396"/>
              <a:gd name="connsiteX12" fmla="*/ 508000 w 2198866"/>
              <a:gd name="connsiteY12" fmla="*/ 411096 h 3192396"/>
              <a:gd name="connsiteX13" fmla="*/ 431800 w 2198866"/>
              <a:gd name="connsiteY13" fmla="*/ 487296 h 3192396"/>
              <a:gd name="connsiteX14" fmla="*/ 368300 w 2198866"/>
              <a:gd name="connsiteY14" fmla="*/ 576196 h 3192396"/>
              <a:gd name="connsiteX15" fmla="*/ 330200 w 2198866"/>
              <a:gd name="connsiteY15" fmla="*/ 652396 h 3192396"/>
              <a:gd name="connsiteX16" fmla="*/ 304800 w 2198866"/>
              <a:gd name="connsiteY16" fmla="*/ 728596 h 3192396"/>
              <a:gd name="connsiteX17" fmla="*/ 266700 w 2198866"/>
              <a:gd name="connsiteY17" fmla="*/ 792096 h 3192396"/>
              <a:gd name="connsiteX18" fmla="*/ 254000 w 2198866"/>
              <a:gd name="connsiteY18" fmla="*/ 830196 h 3192396"/>
              <a:gd name="connsiteX19" fmla="*/ 228600 w 2198866"/>
              <a:gd name="connsiteY19" fmla="*/ 880996 h 3192396"/>
              <a:gd name="connsiteX20" fmla="*/ 190500 w 2198866"/>
              <a:gd name="connsiteY20" fmla="*/ 1020696 h 3192396"/>
              <a:gd name="connsiteX21" fmla="*/ 177800 w 2198866"/>
              <a:gd name="connsiteY21" fmla="*/ 1071496 h 3192396"/>
              <a:gd name="connsiteX22" fmla="*/ 139700 w 2198866"/>
              <a:gd name="connsiteY22" fmla="*/ 1173096 h 3192396"/>
              <a:gd name="connsiteX23" fmla="*/ 127000 w 2198866"/>
              <a:gd name="connsiteY23" fmla="*/ 1223896 h 3192396"/>
              <a:gd name="connsiteX24" fmla="*/ 76200 w 2198866"/>
              <a:gd name="connsiteY24" fmla="*/ 1300096 h 3192396"/>
              <a:gd name="connsiteX25" fmla="*/ 38100 w 2198866"/>
              <a:gd name="connsiteY25" fmla="*/ 1388996 h 3192396"/>
              <a:gd name="connsiteX26" fmla="*/ 12700 w 2198866"/>
              <a:gd name="connsiteY26" fmla="*/ 1693796 h 3192396"/>
              <a:gd name="connsiteX27" fmla="*/ 0 w 2198866"/>
              <a:gd name="connsiteY27" fmla="*/ 1833496 h 3192396"/>
              <a:gd name="connsiteX28" fmla="*/ 12700 w 2198866"/>
              <a:gd name="connsiteY28" fmla="*/ 2074796 h 3192396"/>
              <a:gd name="connsiteX29" fmla="*/ 25400 w 2198866"/>
              <a:gd name="connsiteY29" fmla="*/ 2163696 h 3192396"/>
              <a:gd name="connsiteX30" fmla="*/ 38100 w 2198866"/>
              <a:gd name="connsiteY30" fmla="*/ 2290696 h 3192396"/>
              <a:gd name="connsiteX31" fmla="*/ 50800 w 2198866"/>
              <a:gd name="connsiteY31" fmla="*/ 2354196 h 3192396"/>
              <a:gd name="connsiteX32" fmla="*/ 88900 w 2198866"/>
              <a:gd name="connsiteY32" fmla="*/ 2570096 h 3192396"/>
              <a:gd name="connsiteX33" fmla="*/ 114300 w 2198866"/>
              <a:gd name="connsiteY33" fmla="*/ 2620896 h 3192396"/>
              <a:gd name="connsiteX34" fmla="*/ 152400 w 2198866"/>
              <a:gd name="connsiteY34" fmla="*/ 3065396 h 3192396"/>
              <a:gd name="connsiteX35" fmla="*/ 177800 w 2198866"/>
              <a:gd name="connsiteY35" fmla="*/ 3103496 h 3192396"/>
              <a:gd name="connsiteX36" fmla="*/ 215900 w 2198866"/>
              <a:gd name="connsiteY36" fmla="*/ 3179696 h 3192396"/>
              <a:gd name="connsiteX37" fmla="*/ 266700 w 2198866"/>
              <a:gd name="connsiteY37" fmla="*/ 3192396 h 3192396"/>
              <a:gd name="connsiteX38" fmla="*/ 2130425 w 2198866"/>
              <a:gd name="connsiteY38" fmla="*/ 245996 h 3192396"/>
              <a:gd name="connsiteX0" fmla="*/ 2130425 w 2130425"/>
              <a:gd name="connsiteY0" fmla="*/ 152400 h 3098800"/>
              <a:gd name="connsiteX1" fmla="*/ 1778000 w 2130425"/>
              <a:gd name="connsiteY1" fmla="*/ 63500 h 3098800"/>
              <a:gd name="connsiteX2" fmla="*/ 1612900 w 2130425"/>
              <a:gd name="connsiteY2" fmla="*/ 50800 h 3098800"/>
              <a:gd name="connsiteX3" fmla="*/ 1409700 w 2130425"/>
              <a:gd name="connsiteY3" fmla="*/ 12700 h 3098800"/>
              <a:gd name="connsiteX4" fmla="*/ 1257300 w 2130425"/>
              <a:gd name="connsiteY4" fmla="*/ 0 h 3098800"/>
              <a:gd name="connsiteX5" fmla="*/ 1028700 w 2130425"/>
              <a:gd name="connsiteY5" fmla="*/ 25400 h 3098800"/>
              <a:gd name="connsiteX6" fmla="*/ 990600 w 2130425"/>
              <a:gd name="connsiteY6" fmla="*/ 50800 h 3098800"/>
              <a:gd name="connsiteX7" fmla="*/ 939800 w 2130425"/>
              <a:gd name="connsiteY7" fmla="*/ 63500 h 3098800"/>
              <a:gd name="connsiteX8" fmla="*/ 812800 w 2130425"/>
              <a:gd name="connsiteY8" fmla="*/ 127000 h 3098800"/>
              <a:gd name="connsiteX9" fmla="*/ 749300 w 2130425"/>
              <a:gd name="connsiteY9" fmla="*/ 165100 h 3098800"/>
              <a:gd name="connsiteX10" fmla="*/ 711200 w 2130425"/>
              <a:gd name="connsiteY10" fmla="*/ 190500 h 3098800"/>
              <a:gd name="connsiteX11" fmla="*/ 584200 w 2130425"/>
              <a:gd name="connsiteY11" fmla="*/ 266700 h 3098800"/>
              <a:gd name="connsiteX12" fmla="*/ 508000 w 2130425"/>
              <a:gd name="connsiteY12" fmla="*/ 317500 h 3098800"/>
              <a:gd name="connsiteX13" fmla="*/ 431800 w 2130425"/>
              <a:gd name="connsiteY13" fmla="*/ 393700 h 3098800"/>
              <a:gd name="connsiteX14" fmla="*/ 368300 w 2130425"/>
              <a:gd name="connsiteY14" fmla="*/ 482600 h 3098800"/>
              <a:gd name="connsiteX15" fmla="*/ 330200 w 2130425"/>
              <a:gd name="connsiteY15" fmla="*/ 558800 h 3098800"/>
              <a:gd name="connsiteX16" fmla="*/ 304800 w 2130425"/>
              <a:gd name="connsiteY16" fmla="*/ 635000 h 3098800"/>
              <a:gd name="connsiteX17" fmla="*/ 266700 w 2130425"/>
              <a:gd name="connsiteY17" fmla="*/ 698500 h 3098800"/>
              <a:gd name="connsiteX18" fmla="*/ 254000 w 2130425"/>
              <a:gd name="connsiteY18" fmla="*/ 736600 h 3098800"/>
              <a:gd name="connsiteX19" fmla="*/ 228600 w 2130425"/>
              <a:gd name="connsiteY19" fmla="*/ 787400 h 3098800"/>
              <a:gd name="connsiteX20" fmla="*/ 190500 w 2130425"/>
              <a:gd name="connsiteY20" fmla="*/ 927100 h 3098800"/>
              <a:gd name="connsiteX21" fmla="*/ 177800 w 2130425"/>
              <a:gd name="connsiteY21" fmla="*/ 977900 h 3098800"/>
              <a:gd name="connsiteX22" fmla="*/ 139700 w 2130425"/>
              <a:gd name="connsiteY22" fmla="*/ 1079500 h 3098800"/>
              <a:gd name="connsiteX23" fmla="*/ 127000 w 2130425"/>
              <a:gd name="connsiteY23" fmla="*/ 1130300 h 3098800"/>
              <a:gd name="connsiteX24" fmla="*/ 76200 w 2130425"/>
              <a:gd name="connsiteY24" fmla="*/ 1206500 h 3098800"/>
              <a:gd name="connsiteX25" fmla="*/ 38100 w 2130425"/>
              <a:gd name="connsiteY25" fmla="*/ 1295400 h 3098800"/>
              <a:gd name="connsiteX26" fmla="*/ 12700 w 2130425"/>
              <a:gd name="connsiteY26" fmla="*/ 1600200 h 3098800"/>
              <a:gd name="connsiteX27" fmla="*/ 0 w 2130425"/>
              <a:gd name="connsiteY27" fmla="*/ 1739900 h 3098800"/>
              <a:gd name="connsiteX28" fmla="*/ 12700 w 2130425"/>
              <a:gd name="connsiteY28" fmla="*/ 1981200 h 3098800"/>
              <a:gd name="connsiteX29" fmla="*/ 25400 w 2130425"/>
              <a:gd name="connsiteY29" fmla="*/ 2070100 h 3098800"/>
              <a:gd name="connsiteX30" fmla="*/ 38100 w 2130425"/>
              <a:gd name="connsiteY30" fmla="*/ 2197100 h 3098800"/>
              <a:gd name="connsiteX31" fmla="*/ 50800 w 2130425"/>
              <a:gd name="connsiteY31" fmla="*/ 2260600 h 3098800"/>
              <a:gd name="connsiteX32" fmla="*/ 88900 w 2130425"/>
              <a:gd name="connsiteY32" fmla="*/ 2476500 h 3098800"/>
              <a:gd name="connsiteX33" fmla="*/ 114300 w 2130425"/>
              <a:gd name="connsiteY33" fmla="*/ 2527300 h 3098800"/>
              <a:gd name="connsiteX34" fmla="*/ 152400 w 2130425"/>
              <a:gd name="connsiteY34" fmla="*/ 2971800 h 3098800"/>
              <a:gd name="connsiteX35" fmla="*/ 177800 w 2130425"/>
              <a:gd name="connsiteY35" fmla="*/ 3009900 h 3098800"/>
              <a:gd name="connsiteX36" fmla="*/ 215900 w 2130425"/>
              <a:gd name="connsiteY36" fmla="*/ 3086100 h 3098800"/>
              <a:gd name="connsiteX37" fmla="*/ 266700 w 2130425"/>
              <a:gd name="connsiteY37" fmla="*/ 3098800 h 3098800"/>
              <a:gd name="connsiteX38" fmla="*/ 2130425 w 2130425"/>
              <a:gd name="connsiteY38" fmla="*/ 152400 h 3098800"/>
              <a:gd name="connsiteX0" fmla="*/ 2145665 w 2145665"/>
              <a:gd name="connsiteY0" fmla="*/ 152400 h 3098800"/>
              <a:gd name="connsiteX1" fmla="*/ 1778000 w 2145665"/>
              <a:gd name="connsiteY1" fmla="*/ 63500 h 3098800"/>
              <a:gd name="connsiteX2" fmla="*/ 1612900 w 2145665"/>
              <a:gd name="connsiteY2" fmla="*/ 50800 h 3098800"/>
              <a:gd name="connsiteX3" fmla="*/ 1409700 w 2145665"/>
              <a:gd name="connsiteY3" fmla="*/ 12700 h 3098800"/>
              <a:gd name="connsiteX4" fmla="*/ 1257300 w 2145665"/>
              <a:gd name="connsiteY4" fmla="*/ 0 h 3098800"/>
              <a:gd name="connsiteX5" fmla="*/ 1028700 w 2145665"/>
              <a:gd name="connsiteY5" fmla="*/ 25400 h 3098800"/>
              <a:gd name="connsiteX6" fmla="*/ 990600 w 2145665"/>
              <a:gd name="connsiteY6" fmla="*/ 50800 h 3098800"/>
              <a:gd name="connsiteX7" fmla="*/ 939800 w 2145665"/>
              <a:gd name="connsiteY7" fmla="*/ 63500 h 3098800"/>
              <a:gd name="connsiteX8" fmla="*/ 812800 w 2145665"/>
              <a:gd name="connsiteY8" fmla="*/ 127000 h 3098800"/>
              <a:gd name="connsiteX9" fmla="*/ 749300 w 2145665"/>
              <a:gd name="connsiteY9" fmla="*/ 165100 h 3098800"/>
              <a:gd name="connsiteX10" fmla="*/ 711200 w 2145665"/>
              <a:gd name="connsiteY10" fmla="*/ 190500 h 3098800"/>
              <a:gd name="connsiteX11" fmla="*/ 584200 w 2145665"/>
              <a:gd name="connsiteY11" fmla="*/ 266700 h 3098800"/>
              <a:gd name="connsiteX12" fmla="*/ 508000 w 2145665"/>
              <a:gd name="connsiteY12" fmla="*/ 317500 h 3098800"/>
              <a:gd name="connsiteX13" fmla="*/ 431800 w 2145665"/>
              <a:gd name="connsiteY13" fmla="*/ 393700 h 3098800"/>
              <a:gd name="connsiteX14" fmla="*/ 368300 w 2145665"/>
              <a:gd name="connsiteY14" fmla="*/ 482600 h 3098800"/>
              <a:gd name="connsiteX15" fmla="*/ 330200 w 2145665"/>
              <a:gd name="connsiteY15" fmla="*/ 558800 h 3098800"/>
              <a:gd name="connsiteX16" fmla="*/ 304800 w 2145665"/>
              <a:gd name="connsiteY16" fmla="*/ 635000 h 3098800"/>
              <a:gd name="connsiteX17" fmla="*/ 266700 w 2145665"/>
              <a:gd name="connsiteY17" fmla="*/ 698500 h 3098800"/>
              <a:gd name="connsiteX18" fmla="*/ 254000 w 2145665"/>
              <a:gd name="connsiteY18" fmla="*/ 736600 h 3098800"/>
              <a:gd name="connsiteX19" fmla="*/ 228600 w 2145665"/>
              <a:gd name="connsiteY19" fmla="*/ 787400 h 3098800"/>
              <a:gd name="connsiteX20" fmla="*/ 190500 w 2145665"/>
              <a:gd name="connsiteY20" fmla="*/ 927100 h 3098800"/>
              <a:gd name="connsiteX21" fmla="*/ 177800 w 2145665"/>
              <a:gd name="connsiteY21" fmla="*/ 977900 h 3098800"/>
              <a:gd name="connsiteX22" fmla="*/ 139700 w 2145665"/>
              <a:gd name="connsiteY22" fmla="*/ 1079500 h 3098800"/>
              <a:gd name="connsiteX23" fmla="*/ 127000 w 2145665"/>
              <a:gd name="connsiteY23" fmla="*/ 1130300 h 3098800"/>
              <a:gd name="connsiteX24" fmla="*/ 76200 w 2145665"/>
              <a:gd name="connsiteY24" fmla="*/ 1206500 h 3098800"/>
              <a:gd name="connsiteX25" fmla="*/ 38100 w 2145665"/>
              <a:gd name="connsiteY25" fmla="*/ 1295400 h 3098800"/>
              <a:gd name="connsiteX26" fmla="*/ 12700 w 2145665"/>
              <a:gd name="connsiteY26" fmla="*/ 1600200 h 3098800"/>
              <a:gd name="connsiteX27" fmla="*/ 0 w 2145665"/>
              <a:gd name="connsiteY27" fmla="*/ 1739900 h 3098800"/>
              <a:gd name="connsiteX28" fmla="*/ 12700 w 2145665"/>
              <a:gd name="connsiteY28" fmla="*/ 1981200 h 3098800"/>
              <a:gd name="connsiteX29" fmla="*/ 25400 w 2145665"/>
              <a:gd name="connsiteY29" fmla="*/ 2070100 h 3098800"/>
              <a:gd name="connsiteX30" fmla="*/ 38100 w 2145665"/>
              <a:gd name="connsiteY30" fmla="*/ 2197100 h 3098800"/>
              <a:gd name="connsiteX31" fmla="*/ 50800 w 2145665"/>
              <a:gd name="connsiteY31" fmla="*/ 2260600 h 3098800"/>
              <a:gd name="connsiteX32" fmla="*/ 88900 w 2145665"/>
              <a:gd name="connsiteY32" fmla="*/ 2476500 h 3098800"/>
              <a:gd name="connsiteX33" fmla="*/ 114300 w 2145665"/>
              <a:gd name="connsiteY33" fmla="*/ 2527300 h 3098800"/>
              <a:gd name="connsiteX34" fmla="*/ 152400 w 2145665"/>
              <a:gd name="connsiteY34" fmla="*/ 2971800 h 3098800"/>
              <a:gd name="connsiteX35" fmla="*/ 177800 w 2145665"/>
              <a:gd name="connsiteY35" fmla="*/ 3009900 h 3098800"/>
              <a:gd name="connsiteX36" fmla="*/ 215900 w 2145665"/>
              <a:gd name="connsiteY36" fmla="*/ 3086100 h 3098800"/>
              <a:gd name="connsiteX37" fmla="*/ 266700 w 2145665"/>
              <a:gd name="connsiteY37" fmla="*/ 3098800 h 3098800"/>
              <a:gd name="connsiteX38" fmla="*/ 2145665 w 2145665"/>
              <a:gd name="connsiteY38" fmla="*/ 152400 h 3098800"/>
              <a:gd name="connsiteX0" fmla="*/ 266700 w 1854596"/>
              <a:gd name="connsiteY0" fmla="*/ 3263171 h 3263171"/>
              <a:gd name="connsiteX1" fmla="*/ 1778000 w 1854596"/>
              <a:gd name="connsiteY1" fmla="*/ 227871 h 3263171"/>
              <a:gd name="connsiteX2" fmla="*/ 1612900 w 1854596"/>
              <a:gd name="connsiteY2" fmla="*/ 215171 h 3263171"/>
              <a:gd name="connsiteX3" fmla="*/ 1409700 w 1854596"/>
              <a:gd name="connsiteY3" fmla="*/ 177071 h 3263171"/>
              <a:gd name="connsiteX4" fmla="*/ 1257300 w 1854596"/>
              <a:gd name="connsiteY4" fmla="*/ 164371 h 3263171"/>
              <a:gd name="connsiteX5" fmla="*/ 1028700 w 1854596"/>
              <a:gd name="connsiteY5" fmla="*/ 189771 h 3263171"/>
              <a:gd name="connsiteX6" fmla="*/ 990600 w 1854596"/>
              <a:gd name="connsiteY6" fmla="*/ 215171 h 3263171"/>
              <a:gd name="connsiteX7" fmla="*/ 939800 w 1854596"/>
              <a:gd name="connsiteY7" fmla="*/ 227871 h 3263171"/>
              <a:gd name="connsiteX8" fmla="*/ 812800 w 1854596"/>
              <a:gd name="connsiteY8" fmla="*/ 291371 h 3263171"/>
              <a:gd name="connsiteX9" fmla="*/ 749300 w 1854596"/>
              <a:gd name="connsiteY9" fmla="*/ 329471 h 3263171"/>
              <a:gd name="connsiteX10" fmla="*/ 711200 w 1854596"/>
              <a:gd name="connsiteY10" fmla="*/ 354871 h 3263171"/>
              <a:gd name="connsiteX11" fmla="*/ 584200 w 1854596"/>
              <a:gd name="connsiteY11" fmla="*/ 431071 h 3263171"/>
              <a:gd name="connsiteX12" fmla="*/ 508000 w 1854596"/>
              <a:gd name="connsiteY12" fmla="*/ 481871 h 3263171"/>
              <a:gd name="connsiteX13" fmla="*/ 431800 w 1854596"/>
              <a:gd name="connsiteY13" fmla="*/ 558071 h 3263171"/>
              <a:gd name="connsiteX14" fmla="*/ 368300 w 1854596"/>
              <a:gd name="connsiteY14" fmla="*/ 646971 h 3263171"/>
              <a:gd name="connsiteX15" fmla="*/ 330200 w 1854596"/>
              <a:gd name="connsiteY15" fmla="*/ 723171 h 3263171"/>
              <a:gd name="connsiteX16" fmla="*/ 304800 w 1854596"/>
              <a:gd name="connsiteY16" fmla="*/ 799371 h 3263171"/>
              <a:gd name="connsiteX17" fmla="*/ 266700 w 1854596"/>
              <a:gd name="connsiteY17" fmla="*/ 862871 h 3263171"/>
              <a:gd name="connsiteX18" fmla="*/ 254000 w 1854596"/>
              <a:gd name="connsiteY18" fmla="*/ 900971 h 3263171"/>
              <a:gd name="connsiteX19" fmla="*/ 228600 w 1854596"/>
              <a:gd name="connsiteY19" fmla="*/ 951771 h 3263171"/>
              <a:gd name="connsiteX20" fmla="*/ 190500 w 1854596"/>
              <a:gd name="connsiteY20" fmla="*/ 1091471 h 3263171"/>
              <a:gd name="connsiteX21" fmla="*/ 177800 w 1854596"/>
              <a:gd name="connsiteY21" fmla="*/ 1142271 h 3263171"/>
              <a:gd name="connsiteX22" fmla="*/ 139700 w 1854596"/>
              <a:gd name="connsiteY22" fmla="*/ 1243871 h 3263171"/>
              <a:gd name="connsiteX23" fmla="*/ 127000 w 1854596"/>
              <a:gd name="connsiteY23" fmla="*/ 1294671 h 3263171"/>
              <a:gd name="connsiteX24" fmla="*/ 76200 w 1854596"/>
              <a:gd name="connsiteY24" fmla="*/ 1370871 h 3263171"/>
              <a:gd name="connsiteX25" fmla="*/ 38100 w 1854596"/>
              <a:gd name="connsiteY25" fmla="*/ 1459771 h 3263171"/>
              <a:gd name="connsiteX26" fmla="*/ 12700 w 1854596"/>
              <a:gd name="connsiteY26" fmla="*/ 1764571 h 3263171"/>
              <a:gd name="connsiteX27" fmla="*/ 0 w 1854596"/>
              <a:gd name="connsiteY27" fmla="*/ 1904271 h 3263171"/>
              <a:gd name="connsiteX28" fmla="*/ 12700 w 1854596"/>
              <a:gd name="connsiteY28" fmla="*/ 2145571 h 3263171"/>
              <a:gd name="connsiteX29" fmla="*/ 25400 w 1854596"/>
              <a:gd name="connsiteY29" fmla="*/ 2234471 h 3263171"/>
              <a:gd name="connsiteX30" fmla="*/ 38100 w 1854596"/>
              <a:gd name="connsiteY30" fmla="*/ 2361471 h 3263171"/>
              <a:gd name="connsiteX31" fmla="*/ 50800 w 1854596"/>
              <a:gd name="connsiteY31" fmla="*/ 2424971 h 3263171"/>
              <a:gd name="connsiteX32" fmla="*/ 88900 w 1854596"/>
              <a:gd name="connsiteY32" fmla="*/ 2640871 h 3263171"/>
              <a:gd name="connsiteX33" fmla="*/ 114300 w 1854596"/>
              <a:gd name="connsiteY33" fmla="*/ 2691671 h 3263171"/>
              <a:gd name="connsiteX34" fmla="*/ 152400 w 1854596"/>
              <a:gd name="connsiteY34" fmla="*/ 3136171 h 3263171"/>
              <a:gd name="connsiteX35" fmla="*/ 177800 w 1854596"/>
              <a:gd name="connsiteY35" fmla="*/ 3174271 h 3263171"/>
              <a:gd name="connsiteX36" fmla="*/ 215900 w 1854596"/>
              <a:gd name="connsiteY36" fmla="*/ 3250471 h 3263171"/>
              <a:gd name="connsiteX37" fmla="*/ 266700 w 1854596"/>
              <a:gd name="connsiteY37" fmla="*/ 3263171 h 3263171"/>
              <a:gd name="connsiteX0" fmla="*/ 266700 w 1699138"/>
              <a:gd name="connsiteY0" fmla="*/ 3278806 h 3278806"/>
              <a:gd name="connsiteX1" fmla="*/ 1612900 w 1699138"/>
              <a:gd name="connsiteY1" fmla="*/ 230806 h 3278806"/>
              <a:gd name="connsiteX2" fmla="*/ 1409700 w 1699138"/>
              <a:gd name="connsiteY2" fmla="*/ 192706 h 3278806"/>
              <a:gd name="connsiteX3" fmla="*/ 1257300 w 1699138"/>
              <a:gd name="connsiteY3" fmla="*/ 180006 h 3278806"/>
              <a:gd name="connsiteX4" fmla="*/ 1028700 w 1699138"/>
              <a:gd name="connsiteY4" fmla="*/ 205406 h 3278806"/>
              <a:gd name="connsiteX5" fmla="*/ 990600 w 1699138"/>
              <a:gd name="connsiteY5" fmla="*/ 230806 h 3278806"/>
              <a:gd name="connsiteX6" fmla="*/ 939800 w 1699138"/>
              <a:gd name="connsiteY6" fmla="*/ 243506 h 3278806"/>
              <a:gd name="connsiteX7" fmla="*/ 812800 w 1699138"/>
              <a:gd name="connsiteY7" fmla="*/ 307006 h 3278806"/>
              <a:gd name="connsiteX8" fmla="*/ 749300 w 1699138"/>
              <a:gd name="connsiteY8" fmla="*/ 345106 h 3278806"/>
              <a:gd name="connsiteX9" fmla="*/ 711200 w 1699138"/>
              <a:gd name="connsiteY9" fmla="*/ 370506 h 3278806"/>
              <a:gd name="connsiteX10" fmla="*/ 584200 w 1699138"/>
              <a:gd name="connsiteY10" fmla="*/ 446706 h 3278806"/>
              <a:gd name="connsiteX11" fmla="*/ 508000 w 1699138"/>
              <a:gd name="connsiteY11" fmla="*/ 497506 h 3278806"/>
              <a:gd name="connsiteX12" fmla="*/ 431800 w 1699138"/>
              <a:gd name="connsiteY12" fmla="*/ 573706 h 3278806"/>
              <a:gd name="connsiteX13" fmla="*/ 368300 w 1699138"/>
              <a:gd name="connsiteY13" fmla="*/ 662606 h 3278806"/>
              <a:gd name="connsiteX14" fmla="*/ 330200 w 1699138"/>
              <a:gd name="connsiteY14" fmla="*/ 738806 h 3278806"/>
              <a:gd name="connsiteX15" fmla="*/ 304800 w 1699138"/>
              <a:gd name="connsiteY15" fmla="*/ 815006 h 3278806"/>
              <a:gd name="connsiteX16" fmla="*/ 266700 w 1699138"/>
              <a:gd name="connsiteY16" fmla="*/ 878506 h 3278806"/>
              <a:gd name="connsiteX17" fmla="*/ 254000 w 1699138"/>
              <a:gd name="connsiteY17" fmla="*/ 916606 h 3278806"/>
              <a:gd name="connsiteX18" fmla="*/ 228600 w 1699138"/>
              <a:gd name="connsiteY18" fmla="*/ 967406 h 3278806"/>
              <a:gd name="connsiteX19" fmla="*/ 190500 w 1699138"/>
              <a:gd name="connsiteY19" fmla="*/ 1107106 h 3278806"/>
              <a:gd name="connsiteX20" fmla="*/ 177800 w 1699138"/>
              <a:gd name="connsiteY20" fmla="*/ 1157906 h 3278806"/>
              <a:gd name="connsiteX21" fmla="*/ 139700 w 1699138"/>
              <a:gd name="connsiteY21" fmla="*/ 1259506 h 3278806"/>
              <a:gd name="connsiteX22" fmla="*/ 127000 w 1699138"/>
              <a:gd name="connsiteY22" fmla="*/ 1310306 h 3278806"/>
              <a:gd name="connsiteX23" fmla="*/ 76200 w 1699138"/>
              <a:gd name="connsiteY23" fmla="*/ 1386506 h 3278806"/>
              <a:gd name="connsiteX24" fmla="*/ 38100 w 1699138"/>
              <a:gd name="connsiteY24" fmla="*/ 1475406 h 3278806"/>
              <a:gd name="connsiteX25" fmla="*/ 12700 w 1699138"/>
              <a:gd name="connsiteY25" fmla="*/ 1780206 h 3278806"/>
              <a:gd name="connsiteX26" fmla="*/ 0 w 1699138"/>
              <a:gd name="connsiteY26" fmla="*/ 1919906 h 3278806"/>
              <a:gd name="connsiteX27" fmla="*/ 12700 w 1699138"/>
              <a:gd name="connsiteY27" fmla="*/ 2161206 h 3278806"/>
              <a:gd name="connsiteX28" fmla="*/ 25400 w 1699138"/>
              <a:gd name="connsiteY28" fmla="*/ 2250106 h 3278806"/>
              <a:gd name="connsiteX29" fmla="*/ 38100 w 1699138"/>
              <a:gd name="connsiteY29" fmla="*/ 2377106 h 3278806"/>
              <a:gd name="connsiteX30" fmla="*/ 50800 w 1699138"/>
              <a:gd name="connsiteY30" fmla="*/ 2440606 h 3278806"/>
              <a:gd name="connsiteX31" fmla="*/ 88900 w 1699138"/>
              <a:gd name="connsiteY31" fmla="*/ 2656506 h 3278806"/>
              <a:gd name="connsiteX32" fmla="*/ 114300 w 1699138"/>
              <a:gd name="connsiteY32" fmla="*/ 2707306 h 3278806"/>
              <a:gd name="connsiteX33" fmla="*/ 152400 w 1699138"/>
              <a:gd name="connsiteY33" fmla="*/ 3151806 h 3278806"/>
              <a:gd name="connsiteX34" fmla="*/ 177800 w 1699138"/>
              <a:gd name="connsiteY34" fmla="*/ 3189906 h 3278806"/>
              <a:gd name="connsiteX35" fmla="*/ 215900 w 1699138"/>
              <a:gd name="connsiteY35" fmla="*/ 3266106 h 3278806"/>
              <a:gd name="connsiteX36" fmla="*/ 266700 w 1699138"/>
              <a:gd name="connsiteY36" fmla="*/ 3278806 h 3278806"/>
              <a:gd name="connsiteX0" fmla="*/ 266700 w 1462974"/>
              <a:gd name="connsiteY0" fmla="*/ 3318019 h 3318019"/>
              <a:gd name="connsiteX1" fmla="*/ 1409700 w 1462974"/>
              <a:gd name="connsiteY1" fmla="*/ 231919 h 3318019"/>
              <a:gd name="connsiteX2" fmla="*/ 1257300 w 1462974"/>
              <a:gd name="connsiteY2" fmla="*/ 219219 h 3318019"/>
              <a:gd name="connsiteX3" fmla="*/ 1028700 w 1462974"/>
              <a:gd name="connsiteY3" fmla="*/ 244619 h 3318019"/>
              <a:gd name="connsiteX4" fmla="*/ 990600 w 1462974"/>
              <a:gd name="connsiteY4" fmla="*/ 270019 h 3318019"/>
              <a:gd name="connsiteX5" fmla="*/ 939800 w 1462974"/>
              <a:gd name="connsiteY5" fmla="*/ 282719 h 3318019"/>
              <a:gd name="connsiteX6" fmla="*/ 812800 w 1462974"/>
              <a:gd name="connsiteY6" fmla="*/ 346219 h 3318019"/>
              <a:gd name="connsiteX7" fmla="*/ 749300 w 1462974"/>
              <a:gd name="connsiteY7" fmla="*/ 384319 h 3318019"/>
              <a:gd name="connsiteX8" fmla="*/ 711200 w 1462974"/>
              <a:gd name="connsiteY8" fmla="*/ 409719 h 3318019"/>
              <a:gd name="connsiteX9" fmla="*/ 584200 w 1462974"/>
              <a:gd name="connsiteY9" fmla="*/ 485919 h 3318019"/>
              <a:gd name="connsiteX10" fmla="*/ 508000 w 1462974"/>
              <a:gd name="connsiteY10" fmla="*/ 536719 h 3318019"/>
              <a:gd name="connsiteX11" fmla="*/ 431800 w 1462974"/>
              <a:gd name="connsiteY11" fmla="*/ 612919 h 3318019"/>
              <a:gd name="connsiteX12" fmla="*/ 368300 w 1462974"/>
              <a:gd name="connsiteY12" fmla="*/ 701819 h 3318019"/>
              <a:gd name="connsiteX13" fmla="*/ 330200 w 1462974"/>
              <a:gd name="connsiteY13" fmla="*/ 778019 h 3318019"/>
              <a:gd name="connsiteX14" fmla="*/ 304800 w 1462974"/>
              <a:gd name="connsiteY14" fmla="*/ 854219 h 3318019"/>
              <a:gd name="connsiteX15" fmla="*/ 266700 w 1462974"/>
              <a:gd name="connsiteY15" fmla="*/ 917719 h 3318019"/>
              <a:gd name="connsiteX16" fmla="*/ 254000 w 1462974"/>
              <a:gd name="connsiteY16" fmla="*/ 955819 h 3318019"/>
              <a:gd name="connsiteX17" fmla="*/ 228600 w 1462974"/>
              <a:gd name="connsiteY17" fmla="*/ 1006619 h 3318019"/>
              <a:gd name="connsiteX18" fmla="*/ 190500 w 1462974"/>
              <a:gd name="connsiteY18" fmla="*/ 1146319 h 3318019"/>
              <a:gd name="connsiteX19" fmla="*/ 177800 w 1462974"/>
              <a:gd name="connsiteY19" fmla="*/ 1197119 h 3318019"/>
              <a:gd name="connsiteX20" fmla="*/ 139700 w 1462974"/>
              <a:gd name="connsiteY20" fmla="*/ 1298719 h 3318019"/>
              <a:gd name="connsiteX21" fmla="*/ 127000 w 1462974"/>
              <a:gd name="connsiteY21" fmla="*/ 1349519 h 3318019"/>
              <a:gd name="connsiteX22" fmla="*/ 76200 w 1462974"/>
              <a:gd name="connsiteY22" fmla="*/ 1425719 h 3318019"/>
              <a:gd name="connsiteX23" fmla="*/ 38100 w 1462974"/>
              <a:gd name="connsiteY23" fmla="*/ 1514619 h 3318019"/>
              <a:gd name="connsiteX24" fmla="*/ 12700 w 1462974"/>
              <a:gd name="connsiteY24" fmla="*/ 1819419 h 3318019"/>
              <a:gd name="connsiteX25" fmla="*/ 0 w 1462974"/>
              <a:gd name="connsiteY25" fmla="*/ 1959119 h 3318019"/>
              <a:gd name="connsiteX26" fmla="*/ 12700 w 1462974"/>
              <a:gd name="connsiteY26" fmla="*/ 2200419 h 3318019"/>
              <a:gd name="connsiteX27" fmla="*/ 25400 w 1462974"/>
              <a:gd name="connsiteY27" fmla="*/ 2289319 h 3318019"/>
              <a:gd name="connsiteX28" fmla="*/ 38100 w 1462974"/>
              <a:gd name="connsiteY28" fmla="*/ 2416319 h 3318019"/>
              <a:gd name="connsiteX29" fmla="*/ 50800 w 1462974"/>
              <a:gd name="connsiteY29" fmla="*/ 2479819 h 3318019"/>
              <a:gd name="connsiteX30" fmla="*/ 88900 w 1462974"/>
              <a:gd name="connsiteY30" fmla="*/ 2695719 h 3318019"/>
              <a:gd name="connsiteX31" fmla="*/ 114300 w 1462974"/>
              <a:gd name="connsiteY31" fmla="*/ 2746519 h 3318019"/>
              <a:gd name="connsiteX32" fmla="*/ 152400 w 1462974"/>
              <a:gd name="connsiteY32" fmla="*/ 3191019 h 3318019"/>
              <a:gd name="connsiteX33" fmla="*/ 177800 w 1462974"/>
              <a:gd name="connsiteY33" fmla="*/ 3229119 h 3318019"/>
              <a:gd name="connsiteX34" fmla="*/ 215900 w 1462974"/>
              <a:gd name="connsiteY34" fmla="*/ 3305319 h 3318019"/>
              <a:gd name="connsiteX35" fmla="*/ 266700 w 1462974"/>
              <a:gd name="connsiteY35" fmla="*/ 3318019 h 3318019"/>
              <a:gd name="connsiteX0" fmla="*/ 266700 w 1257300"/>
              <a:gd name="connsiteY0" fmla="*/ 3098800 h 3098800"/>
              <a:gd name="connsiteX1" fmla="*/ 1257300 w 1257300"/>
              <a:gd name="connsiteY1" fmla="*/ 0 h 3098800"/>
              <a:gd name="connsiteX2" fmla="*/ 1028700 w 1257300"/>
              <a:gd name="connsiteY2" fmla="*/ 25400 h 3098800"/>
              <a:gd name="connsiteX3" fmla="*/ 990600 w 1257300"/>
              <a:gd name="connsiteY3" fmla="*/ 50800 h 3098800"/>
              <a:gd name="connsiteX4" fmla="*/ 939800 w 1257300"/>
              <a:gd name="connsiteY4" fmla="*/ 63500 h 3098800"/>
              <a:gd name="connsiteX5" fmla="*/ 812800 w 1257300"/>
              <a:gd name="connsiteY5" fmla="*/ 127000 h 3098800"/>
              <a:gd name="connsiteX6" fmla="*/ 749300 w 1257300"/>
              <a:gd name="connsiteY6" fmla="*/ 165100 h 3098800"/>
              <a:gd name="connsiteX7" fmla="*/ 711200 w 1257300"/>
              <a:gd name="connsiteY7" fmla="*/ 190500 h 3098800"/>
              <a:gd name="connsiteX8" fmla="*/ 584200 w 1257300"/>
              <a:gd name="connsiteY8" fmla="*/ 266700 h 3098800"/>
              <a:gd name="connsiteX9" fmla="*/ 508000 w 1257300"/>
              <a:gd name="connsiteY9" fmla="*/ 317500 h 3098800"/>
              <a:gd name="connsiteX10" fmla="*/ 431800 w 1257300"/>
              <a:gd name="connsiteY10" fmla="*/ 393700 h 3098800"/>
              <a:gd name="connsiteX11" fmla="*/ 368300 w 1257300"/>
              <a:gd name="connsiteY11" fmla="*/ 482600 h 3098800"/>
              <a:gd name="connsiteX12" fmla="*/ 330200 w 1257300"/>
              <a:gd name="connsiteY12" fmla="*/ 558800 h 3098800"/>
              <a:gd name="connsiteX13" fmla="*/ 304800 w 1257300"/>
              <a:gd name="connsiteY13" fmla="*/ 635000 h 3098800"/>
              <a:gd name="connsiteX14" fmla="*/ 266700 w 1257300"/>
              <a:gd name="connsiteY14" fmla="*/ 698500 h 3098800"/>
              <a:gd name="connsiteX15" fmla="*/ 254000 w 1257300"/>
              <a:gd name="connsiteY15" fmla="*/ 736600 h 3098800"/>
              <a:gd name="connsiteX16" fmla="*/ 228600 w 1257300"/>
              <a:gd name="connsiteY16" fmla="*/ 787400 h 3098800"/>
              <a:gd name="connsiteX17" fmla="*/ 190500 w 1257300"/>
              <a:gd name="connsiteY17" fmla="*/ 927100 h 3098800"/>
              <a:gd name="connsiteX18" fmla="*/ 177800 w 1257300"/>
              <a:gd name="connsiteY18" fmla="*/ 977900 h 3098800"/>
              <a:gd name="connsiteX19" fmla="*/ 139700 w 1257300"/>
              <a:gd name="connsiteY19" fmla="*/ 1079500 h 3098800"/>
              <a:gd name="connsiteX20" fmla="*/ 127000 w 1257300"/>
              <a:gd name="connsiteY20" fmla="*/ 1130300 h 3098800"/>
              <a:gd name="connsiteX21" fmla="*/ 76200 w 1257300"/>
              <a:gd name="connsiteY21" fmla="*/ 1206500 h 3098800"/>
              <a:gd name="connsiteX22" fmla="*/ 38100 w 1257300"/>
              <a:gd name="connsiteY22" fmla="*/ 1295400 h 3098800"/>
              <a:gd name="connsiteX23" fmla="*/ 12700 w 1257300"/>
              <a:gd name="connsiteY23" fmla="*/ 1600200 h 3098800"/>
              <a:gd name="connsiteX24" fmla="*/ 0 w 1257300"/>
              <a:gd name="connsiteY24" fmla="*/ 1739900 h 3098800"/>
              <a:gd name="connsiteX25" fmla="*/ 12700 w 1257300"/>
              <a:gd name="connsiteY25" fmla="*/ 1981200 h 3098800"/>
              <a:gd name="connsiteX26" fmla="*/ 25400 w 1257300"/>
              <a:gd name="connsiteY26" fmla="*/ 2070100 h 3098800"/>
              <a:gd name="connsiteX27" fmla="*/ 38100 w 1257300"/>
              <a:gd name="connsiteY27" fmla="*/ 2197100 h 3098800"/>
              <a:gd name="connsiteX28" fmla="*/ 50800 w 1257300"/>
              <a:gd name="connsiteY28" fmla="*/ 2260600 h 3098800"/>
              <a:gd name="connsiteX29" fmla="*/ 88900 w 1257300"/>
              <a:gd name="connsiteY29" fmla="*/ 2476500 h 3098800"/>
              <a:gd name="connsiteX30" fmla="*/ 114300 w 1257300"/>
              <a:gd name="connsiteY30" fmla="*/ 2527300 h 3098800"/>
              <a:gd name="connsiteX31" fmla="*/ 152400 w 1257300"/>
              <a:gd name="connsiteY31" fmla="*/ 2971800 h 3098800"/>
              <a:gd name="connsiteX32" fmla="*/ 177800 w 1257300"/>
              <a:gd name="connsiteY32" fmla="*/ 3009900 h 3098800"/>
              <a:gd name="connsiteX33" fmla="*/ 215900 w 1257300"/>
              <a:gd name="connsiteY33" fmla="*/ 3086100 h 3098800"/>
              <a:gd name="connsiteX34" fmla="*/ 266700 w 1257300"/>
              <a:gd name="connsiteY34" fmla="*/ 3098800 h 3098800"/>
              <a:gd name="connsiteX0" fmla="*/ 215900 w 1257300"/>
              <a:gd name="connsiteY0" fmla="*/ 3086100 h 3295832"/>
              <a:gd name="connsiteX1" fmla="*/ 1257300 w 1257300"/>
              <a:gd name="connsiteY1" fmla="*/ 0 h 3295832"/>
              <a:gd name="connsiteX2" fmla="*/ 1028700 w 1257300"/>
              <a:gd name="connsiteY2" fmla="*/ 25400 h 3295832"/>
              <a:gd name="connsiteX3" fmla="*/ 990600 w 1257300"/>
              <a:gd name="connsiteY3" fmla="*/ 50800 h 3295832"/>
              <a:gd name="connsiteX4" fmla="*/ 939800 w 1257300"/>
              <a:gd name="connsiteY4" fmla="*/ 63500 h 3295832"/>
              <a:gd name="connsiteX5" fmla="*/ 812800 w 1257300"/>
              <a:gd name="connsiteY5" fmla="*/ 127000 h 3295832"/>
              <a:gd name="connsiteX6" fmla="*/ 749300 w 1257300"/>
              <a:gd name="connsiteY6" fmla="*/ 165100 h 3295832"/>
              <a:gd name="connsiteX7" fmla="*/ 711200 w 1257300"/>
              <a:gd name="connsiteY7" fmla="*/ 190500 h 3295832"/>
              <a:gd name="connsiteX8" fmla="*/ 584200 w 1257300"/>
              <a:gd name="connsiteY8" fmla="*/ 266700 h 3295832"/>
              <a:gd name="connsiteX9" fmla="*/ 508000 w 1257300"/>
              <a:gd name="connsiteY9" fmla="*/ 317500 h 3295832"/>
              <a:gd name="connsiteX10" fmla="*/ 431800 w 1257300"/>
              <a:gd name="connsiteY10" fmla="*/ 393700 h 3295832"/>
              <a:gd name="connsiteX11" fmla="*/ 368300 w 1257300"/>
              <a:gd name="connsiteY11" fmla="*/ 482600 h 3295832"/>
              <a:gd name="connsiteX12" fmla="*/ 330200 w 1257300"/>
              <a:gd name="connsiteY12" fmla="*/ 558800 h 3295832"/>
              <a:gd name="connsiteX13" fmla="*/ 304800 w 1257300"/>
              <a:gd name="connsiteY13" fmla="*/ 635000 h 3295832"/>
              <a:gd name="connsiteX14" fmla="*/ 266700 w 1257300"/>
              <a:gd name="connsiteY14" fmla="*/ 698500 h 3295832"/>
              <a:gd name="connsiteX15" fmla="*/ 254000 w 1257300"/>
              <a:gd name="connsiteY15" fmla="*/ 736600 h 3295832"/>
              <a:gd name="connsiteX16" fmla="*/ 228600 w 1257300"/>
              <a:gd name="connsiteY16" fmla="*/ 787400 h 3295832"/>
              <a:gd name="connsiteX17" fmla="*/ 190500 w 1257300"/>
              <a:gd name="connsiteY17" fmla="*/ 927100 h 3295832"/>
              <a:gd name="connsiteX18" fmla="*/ 177800 w 1257300"/>
              <a:gd name="connsiteY18" fmla="*/ 977900 h 3295832"/>
              <a:gd name="connsiteX19" fmla="*/ 139700 w 1257300"/>
              <a:gd name="connsiteY19" fmla="*/ 1079500 h 3295832"/>
              <a:gd name="connsiteX20" fmla="*/ 127000 w 1257300"/>
              <a:gd name="connsiteY20" fmla="*/ 1130300 h 3295832"/>
              <a:gd name="connsiteX21" fmla="*/ 76200 w 1257300"/>
              <a:gd name="connsiteY21" fmla="*/ 1206500 h 3295832"/>
              <a:gd name="connsiteX22" fmla="*/ 38100 w 1257300"/>
              <a:gd name="connsiteY22" fmla="*/ 1295400 h 3295832"/>
              <a:gd name="connsiteX23" fmla="*/ 12700 w 1257300"/>
              <a:gd name="connsiteY23" fmla="*/ 1600200 h 3295832"/>
              <a:gd name="connsiteX24" fmla="*/ 0 w 1257300"/>
              <a:gd name="connsiteY24" fmla="*/ 1739900 h 3295832"/>
              <a:gd name="connsiteX25" fmla="*/ 12700 w 1257300"/>
              <a:gd name="connsiteY25" fmla="*/ 1981200 h 3295832"/>
              <a:gd name="connsiteX26" fmla="*/ 25400 w 1257300"/>
              <a:gd name="connsiteY26" fmla="*/ 2070100 h 3295832"/>
              <a:gd name="connsiteX27" fmla="*/ 38100 w 1257300"/>
              <a:gd name="connsiteY27" fmla="*/ 2197100 h 3295832"/>
              <a:gd name="connsiteX28" fmla="*/ 50800 w 1257300"/>
              <a:gd name="connsiteY28" fmla="*/ 2260600 h 3295832"/>
              <a:gd name="connsiteX29" fmla="*/ 88900 w 1257300"/>
              <a:gd name="connsiteY29" fmla="*/ 2476500 h 3295832"/>
              <a:gd name="connsiteX30" fmla="*/ 114300 w 1257300"/>
              <a:gd name="connsiteY30" fmla="*/ 2527300 h 3295832"/>
              <a:gd name="connsiteX31" fmla="*/ 152400 w 1257300"/>
              <a:gd name="connsiteY31" fmla="*/ 2971800 h 3295832"/>
              <a:gd name="connsiteX32" fmla="*/ 177800 w 1257300"/>
              <a:gd name="connsiteY32" fmla="*/ 3009900 h 3295832"/>
              <a:gd name="connsiteX33" fmla="*/ 215900 w 1257300"/>
              <a:gd name="connsiteY33" fmla="*/ 3086100 h 3295832"/>
              <a:gd name="connsiteX0" fmla="*/ 215900 w 1257300"/>
              <a:gd name="connsiteY0" fmla="*/ 3086100 h 3297836"/>
              <a:gd name="connsiteX1" fmla="*/ 1257300 w 1257300"/>
              <a:gd name="connsiteY1" fmla="*/ 0 h 3297836"/>
              <a:gd name="connsiteX2" fmla="*/ 1028700 w 1257300"/>
              <a:gd name="connsiteY2" fmla="*/ 25400 h 3297836"/>
              <a:gd name="connsiteX3" fmla="*/ 990600 w 1257300"/>
              <a:gd name="connsiteY3" fmla="*/ 50800 h 3297836"/>
              <a:gd name="connsiteX4" fmla="*/ 939800 w 1257300"/>
              <a:gd name="connsiteY4" fmla="*/ 63500 h 3297836"/>
              <a:gd name="connsiteX5" fmla="*/ 812800 w 1257300"/>
              <a:gd name="connsiteY5" fmla="*/ 127000 h 3297836"/>
              <a:gd name="connsiteX6" fmla="*/ 749300 w 1257300"/>
              <a:gd name="connsiteY6" fmla="*/ 165100 h 3297836"/>
              <a:gd name="connsiteX7" fmla="*/ 711200 w 1257300"/>
              <a:gd name="connsiteY7" fmla="*/ 190500 h 3297836"/>
              <a:gd name="connsiteX8" fmla="*/ 584200 w 1257300"/>
              <a:gd name="connsiteY8" fmla="*/ 266700 h 3297836"/>
              <a:gd name="connsiteX9" fmla="*/ 508000 w 1257300"/>
              <a:gd name="connsiteY9" fmla="*/ 317500 h 3297836"/>
              <a:gd name="connsiteX10" fmla="*/ 431800 w 1257300"/>
              <a:gd name="connsiteY10" fmla="*/ 393700 h 3297836"/>
              <a:gd name="connsiteX11" fmla="*/ 368300 w 1257300"/>
              <a:gd name="connsiteY11" fmla="*/ 482600 h 3297836"/>
              <a:gd name="connsiteX12" fmla="*/ 330200 w 1257300"/>
              <a:gd name="connsiteY12" fmla="*/ 558800 h 3297836"/>
              <a:gd name="connsiteX13" fmla="*/ 304800 w 1257300"/>
              <a:gd name="connsiteY13" fmla="*/ 635000 h 3297836"/>
              <a:gd name="connsiteX14" fmla="*/ 266700 w 1257300"/>
              <a:gd name="connsiteY14" fmla="*/ 698500 h 3297836"/>
              <a:gd name="connsiteX15" fmla="*/ 254000 w 1257300"/>
              <a:gd name="connsiteY15" fmla="*/ 736600 h 3297836"/>
              <a:gd name="connsiteX16" fmla="*/ 228600 w 1257300"/>
              <a:gd name="connsiteY16" fmla="*/ 787400 h 3297836"/>
              <a:gd name="connsiteX17" fmla="*/ 190500 w 1257300"/>
              <a:gd name="connsiteY17" fmla="*/ 927100 h 3297836"/>
              <a:gd name="connsiteX18" fmla="*/ 177800 w 1257300"/>
              <a:gd name="connsiteY18" fmla="*/ 977900 h 3297836"/>
              <a:gd name="connsiteX19" fmla="*/ 139700 w 1257300"/>
              <a:gd name="connsiteY19" fmla="*/ 1079500 h 3297836"/>
              <a:gd name="connsiteX20" fmla="*/ 127000 w 1257300"/>
              <a:gd name="connsiteY20" fmla="*/ 1130300 h 3297836"/>
              <a:gd name="connsiteX21" fmla="*/ 76200 w 1257300"/>
              <a:gd name="connsiteY21" fmla="*/ 1206500 h 3297836"/>
              <a:gd name="connsiteX22" fmla="*/ 38100 w 1257300"/>
              <a:gd name="connsiteY22" fmla="*/ 1295400 h 3297836"/>
              <a:gd name="connsiteX23" fmla="*/ 12700 w 1257300"/>
              <a:gd name="connsiteY23" fmla="*/ 1600200 h 3297836"/>
              <a:gd name="connsiteX24" fmla="*/ 0 w 1257300"/>
              <a:gd name="connsiteY24" fmla="*/ 1739900 h 3297836"/>
              <a:gd name="connsiteX25" fmla="*/ 12700 w 1257300"/>
              <a:gd name="connsiteY25" fmla="*/ 1981200 h 3297836"/>
              <a:gd name="connsiteX26" fmla="*/ 25400 w 1257300"/>
              <a:gd name="connsiteY26" fmla="*/ 2070100 h 3297836"/>
              <a:gd name="connsiteX27" fmla="*/ 38100 w 1257300"/>
              <a:gd name="connsiteY27" fmla="*/ 2197100 h 3297836"/>
              <a:gd name="connsiteX28" fmla="*/ 50800 w 1257300"/>
              <a:gd name="connsiteY28" fmla="*/ 2260600 h 3297836"/>
              <a:gd name="connsiteX29" fmla="*/ 88900 w 1257300"/>
              <a:gd name="connsiteY29" fmla="*/ 2476500 h 3297836"/>
              <a:gd name="connsiteX30" fmla="*/ 114300 w 1257300"/>
              <a:gd name="connsiteY30" fmla="*/ 2527300 h 3297836"/>
              <a:gd name="connsiteX31" fmla="*/ 152400 w 1257300"/>
              <a:gd name="connsiteY31" fmla="*/ 2971800 h 3297836"/>
              <a:gd name="connsiteX32" fmla="*/ 215900 w 1257300"/>
              <a:gd name="connsiteY32" fmla="*/ 3086100 h 3297836"/>
              <a:gd name="connsiteX0" fmla="*/ 152400 w 1257300"/>
              <a:gd name="connsiteY0" fmla="*/ 2971800 h 3103485"/>
              <a:gd name="connsiteX1" fmla="*/ 1257300 w 1257300"/>
              <a:gd name="connsiteY1" fmla="*/ 0 h 3103485"/>
              <a:gd name="connsiteX2" fmla="*/ 1028700 w 1257300"/>
              <a:gd name="connsiteY2" fmla="*/ 25400 h 3103485"/>
              <a:gd name="connsiteX3" fmla="*/ 990600 w 1257300"/>
              <a:gd name="connsiteY3" fmla="*/ 50800 h 3103485"/>
              <a:gd name="connsiteX4" fmla="*/ 939800 w 1257300"/>
              <a:gd name="connsiteY4" fmla="*/ 63500 h 3103485"/>
              <a:gd name="connsiteX5" fmla="*/ 812800 w 1257300"/>
              <a:gd name="connsiteY5" fmla="*/ 127000 h 3103485"/>
              <a:gd name="connsiteX6" fmla="*/ 749300 w 1257300"/>
              <a:gd name="connsiteY6" fmla="*/ 165100 h 3103485"/>
              <a:gd name="connsiteX7" fmla="*/ 711200 w 1257300"/>
              <a:gd name="connsiteY7" fmla="*/ 190500 h 3103485"/>
              <a:gd name="connsiteX8" fmla="*/ 584200 w 1257300"/>
              <a:gd name="connsiteY8" fmla="*/ 266700 h 3103485"/>
              <a:gd name="connsiteX9" fmla="*/ 508000 w 1257300"/>
              <a:gd name="connsiteY9" fmla="*/ 317500 h 3103485"/>
              <a:gd name="connsiteX10" fmla="*/ 431800 w 1257300"/>
              <a:gd name="connsiteY10" fmla="*/ 393700 h 3103485"/>
              <a:gd name="connsiteX11" fmla="*/ 368300 w 1257300"/>
              <a:gd name="connsiteY11" fmla="*/ 482600 h 3103485"/>
              <a:gd name="connsiteX12" fmla="*/ 330200 w 1257300"/>
              <a:gd name="connsiteY12" fmla="*/ 558800 h 3103485"/>
              <a:gd name="connsiteX13" fmla="*/ 304800 w 1257300"/>
              <a:gd name="connsiteY13" fmla="*/ 635000 h 3103485"/>
              <a:gd name="connsiteX14" fmla="*/ 266700 w 1257300"/>
              <a:gd name="connsiteY14" fmla="*/ 698500 h 3103485"/>
              <a:gd name="connsiteX15" fmla="*/ 254000 w 1257300"/>
              <a:gd name="connsiteY15" fmla="*/ 736600 h 3103485"/>
              <a:gd name="connsiteX16" fmla="*/ 228600 w 1257300"/>
              <a:gd name="connsiteY16" fmla="*/ 787400 h 3103485"/>
              <a:gd name="connsiteX17" fmla="*/ 190500 w 1257300"/>
              <a:gd name="connsiteY17" fmla="*/ 927100 h 3103485"/>
              <a:gd name="connsiteX18" fmla="*/ 177800 w 1257300"/>
              <a:gd name="connsiteY18" fmla="*/ 977900 h 3103485"/>
              <a:gd name="connsiteX19" fmla="*/ 139700 w 1257300"/>
              <a:gd name="connsiteY19" fmla="*/ 1079500 h 3103485"/>
              <a:gd name="connsiteX20" fmla="*/ 127000 w 1257300"/>
              <a:gd name="connsiteY20" fmla="*/ 1130300 h 3103485"/>
              <a:gd name="connsiteX21" fmla="*/ 76200 w 1257300"/>
              <a:gd name="connsiteY21" fmla="*/ 1206500 h 3103485"/>
              <a:gd name="connsiteX22" fmla="*/ 38100 w 1257300"/>
              <a:gd name="connsiteY22" fmla="*/ 1295400 h 3103485"/>
              <a:gd name="connsiteX23" fmla="*/ 12700 w 1257300"/>
              <a:gd name="connsiteY23" fmla="*/ 1600200 h 3103485"/>
              <a:gd name="connsiteX24" fmla="*/ 0 w 1257300"/>
              <a:gd name="connsiteY24" fmla="*/ 1739900 h 3103485"/>
              <a:gd name="connsiteX25" fmla="*/ 12700 w 1257300"/>
              <a:gd name="connsiteY25" fmla="*/ 1981200 h 3103485"/>
              <a:gd name="connsiteX26" fmla="*/ 25400 w 1257300"/>
              <a:gd name="connsiteY26" fmla="*/ 2070100 h 3103485"/>
              <a:gd name="connsiteX27" fmla="*/ 38100 w 1257300"/>
              <a:gd name="connsiteY27" fmla="*/ 2197100 h 3103485"/>
              <a:gd name="connsiteX28" fmla="*/ 50800 w 1257300"/>
              <a:gd name="connsiteY28" fmla="*/ 2260600 h 3103485"/>
              <a:gd name="connsiteX29" fmla="*/ 88900 w 1257300"/>
              <a:gd name="connsiteY29" fmla="*/ 2476500 h 3103485"/>
              <a:gd name="connsiteX30" fmla="*/ 114300 w 1257300"/>
              <a:gd name="connsiteY30" fmla="*/ 2527300 h 3103485"/>
              <a:gd name="connsiteX31" fmla="*/ 152400 w 1257300"/>
              <a:gd name="connsiteY31" fmla="*/ 2971800 h 3103485"/>
              <a:gd name="connsiteX0" fmla="*/ 152400 w 1257300"/>
              <a:gd name="connsiteY0" fmla="*/ 2971800 h 3016995"/>
              <a:gd name="connsiteX1" fmla="*/ 1257300 w 1257300"/>
              <a:gd name="connsiteY1" fmla="*/ 0 h 3016995"/>
              <a:gd name="connsiteX2" fmla="*/ 1028700 w 1257300"/>
              <a:gd name="connsiteY2" fmla="*/ 25400 h 3016995"/>
              <a:gd name="connsiteX3" fmla="*/ 990600 w 1257300"/>
              <a:gd name="connsiteY3" fmla="*/ 50800 h 3016995"/>
              <a:gd name="connsiteX4" fmla="*/ 939800 w 1257300"/>
              <a:gd name="connsiteY4" fmla="*/ 63500 h 3016995"/>
              <a:gd name="connsiteX5" fmla="*/ 812800 w 1257300"/>
              <a:gd name="connsiteY5" fmla="*/ 127000 h 3016995"/>
              <a:gd name="connsiteX6" fmla="*/ 749300 w 1257300"/>
              <a:gd name="connsiteY6" fmla="*/ 165100 h 3016995"/>
              <a:gd name="connsiteX7" fmla="*/ 711200 w 1257300"/>
              <a:gd name="connsiteY7" fmla="*/ 190500 h 3016995"/>
              <a:gd name="connsiteX8" fmla="*/ 584200 w 1257300"/>
              <a:gd name="connsiteY8" fmla="*/ 266700 h 3016995"/>
              <a:gd name="connsiteX9" fmla="*/ 508000 w 1257300"/>
              <a:gd name="connsiteY9" fmla="*/ 317500 h 3016995"/>
              <a:gd name="connsiteX10" fmla="*/ 431800 w 1257300"/>
              <a:gd name="connsiteY10" fmla="*/ 393700 h 3016995"/>
              <a:gd name="connsiteX11" fmla="*/ 368300 w 1257300"/>
              <a:gd name="connsiteY11" fmla="*/ 482600 h 3016995"/>
              <a:gd name="connsiteX12" fmla="*/ 330200 w 1257300"/>
              <a:gd name="connsiteY12" fmla="*/ 558800 h 3016995"/>
              <a:gd name="connsiteX13" fmla="*/ 304800 w 1257300"/>
              <a:gd name="connsiteY13" fmla="*/ 635000 h 3016995"/>
              <a:gd name="connsiteX14" fmla="*/ 266700 w 1257300"/>
              <a:gd name="connsiteY14" fmla="*/ 698500 h 3016995"/>
              <a:gd name="connsiteX15" fmla="*/ 254000 w 1257300"/>
              <a:gd name="connsiteY15" fmla="*/ 736600 h 3016995"/>
              <a:gd name="connsiteX16" fmla="*/ 228600 w 1257300"/>
              <a:gd name="connsiteY16" fmla="*/ 787400 h 3016995"/>
              <a:gd name="connsiteX17" fmla="*/ 190500 w 1257300"/>
              <a:gd name="connsiteY17" fmla="*/ 927100 h 3016995"/>
              <a:gd name="connsiteX18" fmla="*/ 177800 w 1257300"/>
              <a:gd name="connsiteY18" fmla="*/ 977900 h 3016995"/>
              <a:gd name="connsiteX19" fmla="*/ 139700 w 1257300"/>
              <a:gd name="connsiteY19" fmla="*/ 1079500 h 3016995"/>
              <a:gd name="connsiteX20" fmla="*/ 127000 w 1257300"/>
              <a:gd name="connsiteY20" fmla="*/ 1130300 h 3016995"/>
              <a:gd name="connsiteX21" fmla="*/ 76200 w 1257300"/>
              <a:gd name="connsiteY21" fmla="*/ 1206500 h 3016995"/>
              <a:gd name="connsiteX22" fmla="*/ 38100 w 1257300"/>
              <a:gd name="connsiteY22" fmla="*/ 1295400 h 3016995"/>
              <a:gd name="connsiteX23" fmla="*/ 12700 w 1257300"/>
              <a:gd name="connsiteY23" fmla="*/ 1600200 h 3016995"/>
              <a:gd name="connsiteX24" fmla="*/ 0 w 1257300"/>
              <a:gd name="connsiteY24" fmla="*/ 1739900 h 3016995"/>
              <a:gd name="connsiteX25" fmla="*/ 12700 w 1257300"/>
              <a:gd name="connsiteY25" fmla="*/ 1981200 h 3016995"/>
              <a:gd name="connsiteX26" fmla="*/ 25400 w 1257300"/>
              <a:gd name="connsiteY26" fmla="*/ 2070100 h 3016995"/>
              <a:gd name="connsiteX27" fmla="*/ 38100 w 1257300"/>
              <a:gd name="connsiteY27" fmla="*/ 2197100 h 3016995"/>
              <a:gd name="connsiteX28" fmla="*/ 50800 w 1257300"/>
              <a:gd name="connsiteY28" fmla="*/ 2260600 h 3016995"/>
              <a:gd name="connsiteX29" fmla="*/ 88900 w 1257300"/>
              <a:gd name="connsiteY29" fmla="*/ 2476500 h 3016995"/>
              <a:gd name="connsiteX30" fmla="*/ 114300 w 1257300"/>
              <a:gd name="connsiteY30" fmla="*/ 2527300 h 3016995"/>
              <a:gd name="connsiteX31" fmla="*/ 152400 w 1257300"/>
              <a:gd name="connsiteY31" fmla="*/ 2971800 h 30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57300" h="3016995">
                <a:moveTo>
                  <a:pt x="152400" y="2971800"/>
                </a:moveTo>
                <a:cubicBezTo>
                  <a:pt x="290552" y="3412967"/>
                  <a:pt x="1111250" y="491067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107043" y="2826960"/>
                  <a:pt x="152400" y="2971800"/>
                </a:cubicBezTo>
                <a:close/>
              </a:path>
            </a:pathLst>
          </a:custGeom>
          <a:pattFill prst="narHorz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grpSp>
        <p:nvGrpSpPr>
          <p:cNvPr id="45" name="Grup 44">
            <a:extLst>
              <a:ext uri="{FF2B5EF4-FFF2-40B4-BE49-F238E27FC236}">
                <a16:creationId xmlns:a16="http://schemas.microsoft.com/office/drawing/2014/main" id="{C0665C65-336F-4685-A223-0D37191C0DEA}"/>
              </a:ext>
            </a:extLst>
          </p:cNvPr>
          <p:cNvGrpSpPr/>
          <p:nvPr/>
        </p:nvGrpSpPr>
        <p:grpSpPr>
          <a:xfrm>
            <a:off x="339261" y="2242169"/>
            <a:ext cx="1977463" cy="3026215"/>
            <a:chOff x="3419796" y="2260684"/>
            <a:chExt cx="1883713" cy="2882745"/>
          </a:xfrm>
        </p:grpSpPr>
        <p:sp>
          <p:nvSpPr>
            <p:cNvPr id="46" name="Serbest Form: Şekil 45">
              <a:extLst>
                <a:ext uri="{FF2B5EF4-FFF2-40B4-BE49-F238E27FC236}">
                  <a16:creationId xmlns:a16="http://schemas.microsoft.com/office/drawing/2014/main" id="{7730756F-67F0-4A0C-823B-328EF36B38B9}"/>
                </a:ext>
              </a:extLst>
            </p:cNvPr>
            <p:cNvSpPr/>
            <p:nvPr/>
          </p:nvSpPr>
          <p:spPr>
            <a:xfrm>
              <a:off x="3950521" y="2421888"/>
              <a:ext cx="117726" cy="943428"/>
            </a:xfrm>
            <a:custGeom>
              <a:avLst/>
              <a:gdLst>
                <a:gd name="connsiteX0" fmla="*/ 117726 w 117726"/>
                <a:gd name="connsiteY0" fmla="*/ 943428 h 943428"/>
                <a:gd name="connsiteX1" fmla="*/ 16126 w 117726"/>
                <a:gd name="connsiteY1" fmla="*/ 232228 h 943428"/>
                <a:gd name="connsiteX2" fmla="*/ 1612 w 117726"/>
                <a:gd name="connsiteY2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26" h="943428">
                  <a:moveTo>
                    <a:pt x="117726" y="943428"/>
                  </a:moveTo>
                  <a:cubicBezTo>
                    <a:pt x="76602" y="666447"/>
                    <a:pt x="35478" y="389466"/>
                    <a:pt x="16126" y="232228"/>
                  </a:cubicBezTo>
                  <a:cubicBezTo>
                    <a:pt x="-3226" y="74990"/>
                    <a:pt x="-807" y="37495"/>
                    <a:pt x="1612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47" name="Serbest Form: Şekil 46">
              <a:extLst>
                <a:ext uri="{FF2B5EF4-FFF2-40B4-BE49-F238E27FC236}">
                  <a16:creationId xmlns:a16="http://schemas.microsoft.com/office/drawing/2014/main" id="{0B3FCD11-D55C-4BAF-8B24-898CEE412ABD}"/>
                </a:ext>
              </a:extLst>
            </p:cNvPr>
            <p:cNvSpPr/>
            <p:nvPr/>
          </p:nvSpPr>
          <p:spPr>
            <a:xfrm>
              <a:off x="4147810" y="2889555"/>
              <a:ext cx="1114325" cy="270926"/>
            </a:xfrm>
            <a:custGeom>
              <a:avLst/>
              <a:gdLst>
                <a:gd name="connsiteX0" fmla="*/ 0 w 537028"/>
                <a:gd name="connsiteY0" fmla="*/ 116114 h 116114"/>
                <a:gd name="connsiteX1" fmla="*/ 537028 w 537028"/>
                <a:gd name="connsiteY1" fmla="*/ 0 h 11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7028" h="116114">
                  <a:moveTo>
                    <a:pt x="0" y="116114"/>
                  </a:moveTo>
                  <a:lnTo>
                    <a:pt x="537028" y="0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48" name="Serbest Form: Şekil 47">
              <a:extLst>
                <a:ext uri="{FF2B5EF4-FFF2-40B4-BE49-F238E27FC236}">
                  <a16:creationId xmlns:a16="http://schemas.microsoft.com/office/drawing/2014/main" id="{3EFAEACE-1B82-4172-A086-67EF864DF338}"/>
                </a:ext>
              </a:extLst>
            </p:cNvPr>
            <p:cNvSpPr/>
            <p:nvPr/>
          </p:nvSpPr>
          <p:spPr>
            <a:xfrm>
              <a:off x="4147810" y="2260684"/>
              <a:ext cx="119418" cy="413012"/>
            </a:xfrm>
            <a:custGeom>
              <a:avLst/>
              <a:gdLst>
                <a:gd name="connsiteX0" fmla="*/ 188686 w 188686"/>
                <a:gd name="connsiteY0" fmla="*/ 537029 h 537029"/>
                <a:gd name="connsiteX1" fmla="*/ 0 w 188686"/>
                <a:gd name="connsiteY1" fmla="*/ 0 h 5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686" h="537029">
                  <a:moveTo>
                    <a:pt x="188686" y="537029"/>
                  </a:moveTo>
                  <a:lnTo>
                    <a:pt x="0" y="0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49" name="Serbest Form: Şekil 48">
              <a:extLst>
                <a:ext uri="{FF2B5EF4-FFF2-40B4-BE49-F238E27FC236}">
                  <a16:creationId xmlns:a16="http://schemas.microsoft.com/office/drawing/2014/main" id="{F07A7AF1-EE45-4648-BF7B-1FAD3A6704F6}"/>
                </a:ext>
              </a:extLst>
            </p:cNvPr>
            <p:cNvSpPr/>
            <p:nvPr/>
          </p:nvSpPr>
          <p:spPr>
            <a:xfrm>
              <a:off x="3419796" y="2373188"/>
              <a:ext cx="958065" cy="2770241"/>
            </a:xfrm>
            <a:custGeom>
              <a:avLst/>
              <a:gdLst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44530 w 1643865"/>
                <a:gd name="connsiteY2" fmla="*/ 170551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45915 w 1643865"/>
                <a:gd name="connsiteY5" fmla="*/ 441788 h 2547991"/>
                <a:gd name="connsiteX6" fmla="*/ 1643865 w 1643865"/>
                <a:gd name="connsiteY6" fmla="*/ 0 h 2547991"/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44530 w 1643865"/>
                <a:gd name="connsiteY2" fmla="*/ 170551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52265 w 1643865"/>
                <a:gd name="connsiteY5" fmla="*/ 460838 h 2547991"/>
                <a:gd name="connsiteX6" fmla="*/ 1643865 w 1643865"/>
                <a:gd name="connsiteY6" fmla="*/ 0 h 2547991"/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82630 w 1643865"/>
                <a:gd name="connsiteY2" fmla="*/ 168646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52265 w 1643865"/>
                <a:gd name="connsiteY5" fmla="*/ 460838 h 2547991"/>
                <a:gd name="connsiteX6" fmla="*/ 1643865 w 1643865"/>
                <a:gd name="connsiteY6" fmla="*/ 0 h 2547991"/>
                <a:gd name="connsiteX0" fmla="*/ 0 w 1624815"/>
                <a:gd name="connsiteY0" fmla="*/ 2554341 h 2554341"/>
                <a:gd name="connsiteX1" fmla="*/ 206982 w 1624815"/>
                <a:gd name="connsiteY1" fmla="*/ 2219218 h 2554341"/>
                <a:gd name="connsiteX2" fmla="*/ 563580 w 1624815"/>
                <a:gd name="connsiteY2" fmla="*/ 1686460 h 2554341"/>
                <a:gd name="connsiteX3" fmla="*/ 874802 w 1624815"/>
                <a:gd name="connsiteY3" fmla="*/ 119180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168882 w 1624815"/>
                <a:gd name="connsiteY1" fmla="*/ 2200168 h 2554341"/>
                <a:gd name="connsiteX2" fmla="*/ 563580 w 1624815"/>
                <a:gd name="connsiteY2" fmla="*/ 1686460 h 2554341"/>
                <a:gd name="connsiteX3" fmla="*/ 874802 w 1624815"/>
                <a:gd name="connsiteY3" fmla="*/ 119180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168882 w 1624815"/>
                <a:gd name="connsiteY1" fmla="*/ 2200168 h 2554341"/>
                <a:gd name="connsiteX2" fmla="*/ 392130 w 1624815"/>
                <a:gd name="connsiteY2" fmla="*/ 1629310 h 2554341"/>
                <a:gd name="connsiteX3" fmla="*/ 874802 w 1624815"/>
                <a:gd name="connsiteY3" fmla="*/ 119180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168882 w 1624815"/>
                <a:gd name="connsiteY1" fmla="*/ 2200168 h 2554341"/>
                <a:gd name="connsiteX2" fmla="*/ 392130 w 1624815"/>
                <a:gd name="connsiteY2" fmla="*/ 1629310 h 2554341"/>
                <a:gd name="connsiteX3" fmla="*/ 608102 w 1624815"/>
                <a:gd name="connsiteY3" fmla="*/ 105845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168882 w 1624815"/>
                <a:gd name="connsiteY1" fmla="*/ 2200168 h 2554341"/>
                <a:gd name="connsiteX2" fmla="*/ 392130 w 1624815"/>
                <a:gd name="connsiteY2" fmla="*/ 1629310 h 2554341"/>
                <a:gd name="connsiteX3" fmla="*/ 608102 w 1624815"/>
                <a:gd name="connsiteY3" fmla="*/ 1058452 h 2554341"/>
                <a:gd name="connsiteX4" fmla="*/ 706562 w 1624815"/>
                <a:gd name="connsiteY4" fmla="*/ 676275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168882 w 1624815"/>
                <a:gd name="connsiteY1" fmla="*/ 2200168 h 2554341"/>
                <a:gd name="connsiteX2" fmla="*/ 392130 w 1624815"/>
                <a:gd name="connsiteY2" fmla="*/ 1629310 h 2554341"/>
                <a:gd name="connsiteX3" fmla="*/ 570002 w 1624815"/>
                <a:gd name="connsiteY3" fmla="*/ 1045752 h 2554341"/>
                <a:gd name="connsiteX4" fmla="*/ 706562 w 1624815"/>
                <a:gd name="connsiteY4" fmla="*/ 676275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168882 w 1624815"/>
                <a:gd name="connsiteY1" fmla="*/ 2200168 h 2554341"/>
                <a:gd name="connsiteX2" fmla="*/ 392130 w 1624815"/>
                <a:gd name="connsiteY2" fmla="*/ 1629310 h 2554341"/>
                <a:gd name="connsiteX3" fmla="*/ 570002 w 1624815"/>
                <a:gd name="connsiteY3" fmla="*/ 1045752 h 2554341"/>
                <a:gd name="connsiteX4" fmla="*/ 706562 w 1624815"/>
                <a:gd name="connsiteY4" fmla="*/ 676275 h 2554341"/>
                <a:gd name="connsiteX5" fmla="*/ 825215 w 1624815"/>
                <a:gd name="connsiteY5" fmla="*/ 1941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168882 w 1624815"/>
                <a:gd name="connsiteY1" fmla="*/ 2200168 h 2554341"/>
                <a:gd name="connsiteX2" fmla="*/ 392130 w 1624815"/>
                <a:gd name="connsiteY2" fmla="*/ 1629310 h 2554341"/>
                <a:gd name="connsiteX3" fmla="*/ 570002 w 1624815"/>
                <a:gd name="connsiteY3" fmla="*/ 1045752 h 2554341"/>
                <a:gd name="connsiteX4" fmla="*/ 706562 w 1624815"/>
                <a:gd name="connsiteY4" fmla="*/ 676275 h 2554341"/>
                <a:gd name="connsiteX5" fmla="*/ 825215 w 1624815"/>
                <a:gd name="connsiteY5" fmla="*/ 194138 h 2554341"/>
                <a:gd name="connsiteX6" fmla="*/ 1624815 w 1624815"/>
                <a:gd name="connsiteY6" fmla="*/ 0 h 2554341"/>
                <a:gd name="connsiteX0" fmla="*/ 0 w 958065"/>
                <a:gd name="connsiteY0" fmla="*/ 2770241 h 2770241"/>
                <a:gd name="connsiteX1" fmla="*/ 168882 w 958065"/>
                <a:gd name="connsiteY1" fmla="*/ 2416068 h 2770241"/>
                <a:gd name="connsiteX2" fmla="*/ 392130 w 958065"/>
                <a:gd name="connsiteY2" fmla="*/ 1845210 h 2770241"/>
                <a:gd name="connsiteX3" fmla="*/ 570002 w 958065"/>
                <a:gd name="connsiteY3" fmla="*/ 1261652 h 2770241"/>
                <a:gd name="connsiteX4" fmla="*/ 706562 w 958065"/>
                <a:gd name="connsiteY4" fmla="*/ 892175 h 2770241"/>
                <a:gd name="connsiteX5" fmla="*/ 825215 w 958065"/>
                <a:gd name="connsiteY5" fmla="*/ 410038 h 2770241"/>
                <a:gd name="connsiteX6" fmla="*/ 958065 w 958065"/>
                <a:gd name="connsiteY6" fmla="*/ 0 h 2770241"/>
                <a:gd name="connsiteX0" fmla="*/ 0 w 958065"/>
                <a:gd name="connsiteY0" fmla="*/ 2770241 h 2770241"/>
                <a:gd name="connsiteX1" fmla="*/ 168882 w 958065"/>
                <a:gd name="connsiteY1" fmla="*/ 2416068 h 2770241"/>
                <a:gd name="connsiteX2" fmla="*/ 392130 w 958065"/>
                <a:gd name="connsiteY2" fmla="*/ 1845210 h 2770241"/>
                <a:gd name="connsiteX3" fmla="*/ 570002 w 958065"/>
                <a:gd name="connsiteY3" fmla="*/ 1261652 h 2770241"/>
                <a:gd name="connsiteX4" fmla="*/ 706562 w 958065"/>
                <a:gd name="connsiteY4" fmla="*/ 892175 h 2770241"/>
                <a:gd name="connsiteX5" fmla="*/ 825215 w 958065"/>
                <a:gd name="connsiteY5" fmla="*/ 410038 h 2770241"/>
                <a:gd name="connsiteX6" fmla="*/ 958065 w 958065"/>
                <a:gd name="connsiteY6" fmla="*/ 0 h 2770241"/>
                <a:gd name="connsiteX0" fmla="*/ 0 w 958065"/>
                <a:gd name="connsiteY0" fmla="*/ 2770241 h 2770241"/>
                <a:gd name="connsiteX1" fmla="*/ 168882 w 958065"/>
                <a:gd name="connsiteY1" fmla="*/ 2416068 h 2770241"/>
                <a:gd name="connsiteX2" fmla="*/ 392130 w 958065"/>
                <a:gd name="connsiteY2" fmla="*/ 1845210 h 2770241"/>
                <a:gd name="connsiteX3" fmla="*/ 570002 w 958065"/>
                <a:gd name="connsiteY3" fmla="*/ 1261652 h 2770241"/>
                <a:gd name="connsiteX4" fmla="*/ 693862 w 958065"/>
                <a:gd name="connsiteY4" fmla="*/ 879475 h 2770241"/>
                <a:gd name="connsiteX5" fmla="*/ 825215 w 958065"/>
                <a:gd name="connsiteY5" fmla="*/ 410038 h 2770241"/>
                <a:gd name="connsiteX6" fmla="*/ 958065 w 958065"/>
                <a:gd name="connsiteY6" fmla="*/ 0 h 277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065" h="2770241">
                  <a:moveTo>
                    <a:pt x="0" y="2770241"/>
                  </a:moveTo>
                  <a:cubicBezTo>
                    <a:pt x="67638" y="2676061"/>
                    <a:pt x="103527" y="2570240"/>
                    <a:pt x="168882" y="2416068"/>
                  </a:cubicBezTo>
                  <a:cubicBezTo>
                    <a:pt x="234237" y="2261896"/>
                    <a:pt x="325277" y="2037613"/>
                    <a:pt x="392130" y="1845210"/>
                  </a:cubicBezTo>
                  <a:cubicBezTo>
                    <a:pt x="458983" y="1652807"/>
                    <a:pt x="519713" y="1422608"/>
                    <a:pt x="570002" y="1261652"/>
                  </a:cubicBezTo>
                  <a:cubicBezTo>
                    <a:pt x="620291" y="1100696"/>
                    <a:pt x="651327" y="1021411"/>
                    <a:pt x="693862" y="879475"/>
                  </a:cubicBezTo>
                  <a:cubicBezTo>
                    <a:pt x="736397" y="737539"/>
                    <a:pt x="781181" y="556617"/>
                    <a:pt x="825215" y="410038"/>
                  </a:cubicBezTo>
                  <a:cubicBezTo>
                    <a:pt x="869249" y="263459"/>
                    <a:pt x="901486" y="151044"/>
                    <a:pt x="95806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 dirty="0"/>
            </a:p>
          </p:txBody>
        </p:sp>
        <p:sp>
          <p:nvSpPr>
            <p:cNvPr id="50" name="Serbest Form: Şekil 49">
              <a:extLst>
                <a:ext uri="{FF2B5EF4-FFF2-40B4-BE49-F238E27FC236}">
                  <a16:creationId xmlns:a16="http://schemas.microsoft.com/office/drawing/2014/main" id="{87A33F7F-E5CE-4575-81E3-58134AE6B201}"/>
                </a:ext>
              </a:extLst>
            </p:cNvPr>
            <p:cNvSpPr/>
            <p:nvPr/>
          </p:nvSpPr>
          <p:spPr>
            <a:xfrm>
              <a:off x="3910445" y="3663901"/>
              <a:ext cx="1393064" cy="241300"/>
            </a:xfrm>
            <a:custGeom>
              <a:avLst/>
              <a:gdLst>
                <a:gd name="connsiteX0" fmla="*/ 0 w 838200"/>
                <a:gd name="connsiteY0" fmla="*/ 241300 h 241300"/>
                <a:gd name="connsiteX1" fmla="*/ 355600 w 838200"/>
                <a:gd name="connsiteY1" fmla="*/ 171450 h 241300"/>
                <a:gd name="connsiteX2" fmla="*/ 838200 w 838200"/>
                <a:gd name="connsiteY2" fmla="*/ 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200" h="241300">
                  <a:moveTo>
                    <a:pt x="0" y="241300"/>
                  </a:moveTo>
                  <a:cubicBezTo>
                    <a:pt x="107950" y="226483"/>
                    <a:pt x="215900" y="211667"/>
                    <a:pt x="355600" y="171450"/>
                  </a:cubicBezTo>
                  <a:cubicBezTo>
                    <a:pt x="495300" y="131233"/>
                    <a:pt x="666750" y="65616"/>
                    <a:pt x="838200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 dirty="0"/>
            </a:p>
          </p:txBody>
        </p:sp>
        <p:sp>
          <p:nvSpPr>
            <p:cNvPr id="51" name="Serbest Form: Şekil 50">
              <a:extLst>
                <a:ext uri="{FF2B5EF4-FFF2-40B4-BE49-F238E27FC236}">
                  <a16:creationId xmlns:a16="http://schemas.microsoft.com/office/drawing/2014/main" id="{029843BD-EE09-4F3C-AE64-E0DF34957544}"/>
                </a:ext>
              </a:extLst>
            </p:cNvPr>
            <p:cNvSpPr/>
            <p:nvPr/>
          </p:nvSpPr>
          <p:spPr>
            <a:xfrm>
              <a:off x="3542036" y="3263731"/>
              <a:ext cx="279400" cy="933450"/>
            </a:xfrm>
            <a:custGeom>
              <a:avLst/>
              <a:gdLst>
                <a:gd name="connsiteX0" fmla="*/ 279400 w 279400"/>
                <a:gd name="connsiteY0" fmla="*/ 933450 h 933450"/>
                <a:gd name="connsiteX1" fmla="*/ 133350 w 279400"/>
                <a:gd name="connsiteY1" fmla="*/ 488950 h 933450"/>
                <a:gd name="connsiteX2" fmla="*/ 0 w 279400"/>
                <a:gd name="connsiteY2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400" h="933450">
                  <a:moveTo>
                    <a:pt x="279400" y="933450"/>
                  </a:moveTo>
                  <a:cubicBezTo>
                    <a:pt x="229658" y="788987"/>
                    <a:pt x="179917" y="644525"/>
                    <a:pt x="133350" y="488950"/>
                  </a:cubicBezTo>
                  <a:cubicBezTo>
                    <a:pt x="86783" y="333375"/>
                    <a:pt x="43391" y="166687"/>
                    <a:pt x="0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 dirty="0"/>
            </a:p>
          </p:txBody>
        </p:sp>
      </p:grpSp>
      <p:sp>
        <p:nvSpPr>
          <p:cNvPr id="52" name="Serbest Form: Şekil 51">
            <a:extLst>
              <a:ext uri="{FF2B5EF4-FFF2-40B4-BE49-F238E27FC236}">
                <a16:creationId xmlns:a16="http://schemas.microsoft.com/office/drawing/2014/main" id="{DA1C6E01-FF84-4B71-9AD9-11A2F6EAFA61}"/>
              </a:ext>
            </a:extLst>
          </p:cNvPr>
          <p:cNvSpPr/>
          <p:nvPr/>
        </p:nvSpPr>
        <p:spPr>
          <a:xfrm>
            <a:off x="6360704" y="2232474"/>
            <a:ext cx="2627008" cy="3282852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87400 w 2929557"/>
              <a:gd name="connsiteY45" fmla="*/ 2921000 h 3125649"/>
              <a:gd name="connsiteX46" fmla="*/ 825500 w 2929557"/>
              <a:gd name="connsiteY46" fmla="*/ 2908300 h 3125649"/>
              <a:gd name="connsiteX47" fmla="*/ 914400 w 2929557"/>
              <a:gd name="connsiteY47" fmla="*/ 2844800 h 3125649"/>
              <a:gd name="connsiteX48" fmla="*/ 952500 w 2929557"/>
              <a:gd name="connsiteY48" fmla="*/ 2806700 h 3125649"/>
              <a:gd name="connsiteX49" fmla="*/ 1016000 w 2929557"/>
              <a:gd name="connsiteY49" fmla="*/ 2768600 h 3125649"/>
              <a:gd name="connsiteX50" fmla="*/ 1092200 w 2929557"/>
              <a:gd name="connsiteY50" fmla="*/ 2717800 h 3125649"/>
              <a:gd name="connsiteX51" fmla="*/ 1193800 w 2929557"/>
              <a:gd name="connsiteY51" fmla="*/ 2667000 h 3125649"/>
              <a:gd name="connsiteX52" fmla="*/ 1295400 w 2929557"/>
              <a:gd name="connsiteY52" fmla="*/ 2578100 h 3125649"/>
              <a:gd name="connsiteX53" fmla="*/ 1333500 w 2929557"/>
              <a:gd name="connsiteY53" fmla="*/ 2552700 h 3125649"/>
              <a:gd name="connsiteX54" fmla="*/ 1447800 w 2929557"/>
              <a:gd name="connsiteY54" fmla="*/ 2463800 h 3125649"/>
              <a:gd name="connsiteX55" fmla="*/ 1511300 w 2929557"/>
              <a:gd name="connsiteY55" fmla="*/ 2438400 h 3125649"/>
              <a:gd name="connsiteX56" fmla="*/ 1587500 w 2929557"/>
              <a:gd name="connsiteY56" fmla="*/ 2400300 h 3125649"/>
              <a:gd name="connsiteX57" fmla="*/ 1663700 w 2929557"/>
              <a:gd name="connsiteY57" fmla="*/ 2387600 h 3125649"/>
              <a:gd name="connsiteX58" fmla="*/ 1714500 w 2929557"/>
              <a:gd name="connsiteY58" fmla="*/ 2374900 h 3125649"/>
              <a:gd name="connsiteX59" fmla="*/ 1790700 w 2929557"/>
              <a:gd name="connsiteY59" fmla="*/ 2349500 h 3125649"/>
              <a:gd name="connsiteX60" fmla="*/ 1828800 w 2929557"/>
              <a:gd name="connsiteY60" fmla="*/ 2336800 h 3125649"/>
              <a:gd name="connsiteX61" fmla="*/ 1930400 w 2929557"/>
              <a:gd name="connsiteY61" fmla="*/ 2324100 h 3125649"/>
              <a:gd name="connsiteX62" fmla="*/ 2019300 w 2929557"/>
              <a:gd name="connsiteY62" fmla="*/ 2247900 h 3125649"/>
              <a:gd name="connsiteX63" fmla="*/ 2032000 w 2929557"/>
              <a:gd name="connsiteY63" fmla="*/ 2209800 h 3125649"/>
              <a:gd name="connsiteX64" fmla="*/ 2095500 w 2929557"/>
              <a:gd name="connsiteY64" fmla="*/ 2171700 h 3125649"/>
              <a:gd name="connsiteX65" fmla="*/ 2171700 w 2929557"/>
              <a:gd name="connsiteY65" fmla="*/ 2120900 h 3125649"/>
              <a:gd name="connsiteX66" fmla="*/ 2260600 w 2929557"/>
              <a:gd name="connsiteY66" fmla="*/ 2057400 h 3125649"/>
              <a:gd name="connsiteX67" fmla="*/ 2311400 w 2929557"/>
              <a:gd name="connsiteY67" fmla="*/ 2032000 h 3125649"/>
              <a:gd name="connsiteX68" fmla="*/ 2362200 w 2929557"/>
              <a:gd name="connsiteY68" fmla="*/ 1993900 h 3125649"/>
              <a:gd name="connsiteX69" fmla="*/ 2400300 w 2929557"/>
              <a:gd name="connsiteY69" fmla="*/ 1968500 h 3125649"/>
              <a:gd name="connsiteX70" fmla="*/ 2489200 w 2929557"/>
              <a:gd name="connsiteY70" fmla="*/ 1905000 h 3125649"/>
              <a:gd name="connsiteX71" fmla="*/ 2514600 w 2929557"/>
              <a:gd name="connsiteY71" fmla="*/ 1866900 h 3125649"/>
              <a:gd name="connsiteX72" fmla="*/ 2603500 w 2929557"/>
              <a:gd name="connsiteY72" fmla="*/ 1790700 h 3125649"/>
              <a:gd name="connsiteX73" fmla="*/ 2730500 w 2929557"/>
              <a:gd name="connsiteY73" fmla="*/ 1600200 h 3125649"/>
              <a:gd name="connsiteX74" fmla="*/ 2755900 w 2929557"/>
              <a:gd name="connsiteY74" fmla="*/ 1562100 h 3125649"/>
              <a:gd name="connsiteX75" fmla="*/ 2819400 w 2929557"/>
              <a:gd name="connsiteY75" fmla="*/ 1473200 h 3125649"/>
              <a:gd name="connsiteX76" fmla="*/ 2832100 w 2929557"/>
              <a:gd name="connsiteY76" fmla="*/ 1435100 h 3125649"/>
              <a:gd name="connsiteX77" fmla="*/ 2895600 w 2929557"/>
              <a:gd name="connsiteY77" fmla="*/ 1346200 h 3125649"/>
              <a:gd name="connsiteX78" fmla="*/ 2921000 w 2929557"/>
              <a:gd name="connsiteY78" fmla="*/ 1282700 h 3125649"/>
              <a:gd name="connsiteX79" fmla="*/ 2921000 w 2929557"/>
              <a:gd name="connsiteY79" fmla="*/ 914400 h 3125649"/>
              <a:gd name="connsiteX80" fmla="*/ 2819400 w 2929557"/>
              <a:gd name="connsiteY80" fmla="*/ 723900 h 3125649"/>
              <a:gd name="connsiteX81" fmla="*/ 2794000 w 2929557"/>
              <a:gd name="connsiteY81" fmla="*/ 673100 h 3125649"/>
              <a:gd name="connsiteX82" fmla="*/ 2768600 w 2929557"/>
              <a:gd name="connsiteY82" fmla="*/ 635000 h 3125649"/>
              <a:gd name="connsiteX83" fmla="*/ 2755900 w 2929557"/>
              <a:gd name="connsiteY83" fmla="*/ 596900 h 3125649"/>
              <a:gd name="connsiteX84" fmla="*/ 2730500 w 2929557"/>
              <a:gd name="connsiteY84" fmla="*/ 558800 h 3125649"/>
              <a:gd name="connsiteX85" fmla="*/ 2705100 w 2929557"/>
              <a:gd name="connsiteY85" fmla="*/ 508000 h 3125649"/>
              <a:gd name="connsiteX86" fmla="*/ 2679700 w 2929557"/>
              <a:gd name="connsiteY86" fmla="*/ 469900 h 3125649"/>
              <a:gd name="connsiteX87" fmla="*/ 2667000 w 2929557"/>
              <a:gd name="connsiteY87" fmla="*/ 431800 h 3125649"/>
              <a:gd name="connsiteX88" fmla="*/ 2552700 w 2929557"/>
              <a:gd name="connsiteY88" fmla="*/ 342900 h 3125649"/>
              <a:gd name="connsiteX89" fmla="*/ 2463800 w 2929557"/>
              <a:gd name="connsiteY89" fmla="*/ 279400 h 3125649"/>
              <a:gd name="connsiteX90" fmla="*/ 2425700 w 2929557"/>
              <a:gd name="connsiteY90" fmla="*/ 254000 h 3125649"/>
              <a:gd name="connsiteX91" fmla="*/ 2349500 w 2929557"/>
              <a:gd name="connsiteY91" fmla="*/ 228600 h 3125649"/>
              <a:gd name="connsiteX92" fmla="*/ 2273300 w 2929557"/>
              <a:gd name="connsiteY92" fmla="*/ 190500 h 3125649"/>
              <a:gd name="connsiteX93" fmla="*/ 2235200 w 2929557"/>
              <a:gd name="connsiteY93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87400 w 2929557"/>
              <a:gd name="connsiteY45" fmla="*/ 2921000 h 3125649"/>
              <a:gd name="connsiteX46" fmla="*/ 914400 w 2929557"/>
              <a:gd name="connsiteY46" fmla="*/ 2844800 h 3125649"/>
              <a:gd name="connsiteX47" fmla="*/ 952500 w 2929557"/>
              <a:gd name="connsiteY47" fmla="*/ 2806700 h 3125649"/>
              <a:gd name="connsiteX48" fmla="*/ 1016000 w 2929557"/>
              <a:gd name="connsiteY48" fmla="*/ 2768600 h 3125649"/>
              <a:gd name="connsiteX49" fmla="*/ 1092200 w 2929557"/>
              <a:gd name="connsiteY49" fmla="*/ 2717800 h 3125649"/>
              <a:gd name="connsiteX50" fmla="*/ 1193800 w 2929557"/>
              <a:gd name="connsiteY50" fmla="*/ 2667000 h 3125649"/>
              <a:gd name="connsiteX51" fmla="*/ 1295400 w 2929557"/>
              <a:gd name="connsiteY51" fmla="*/ 2578100 h 3125649"/>
              <a:gd name="connsiteX52" fmla="*/ 1333500 w 2929557"/>
              <a:gd name="connsiteY52" fmla="*/ 2552700 h 3125649"/>
              <a:gd name="connsiteX53" fmla="*/ 1447800 w 2929557"/>
              <a:gd name="connsiteY53" fmla="*/ 2463800 h 3125649"/>
              <a:gd name="connsiteX54" fmla="*/ 1511300 w 2929557"/>
              <a:gd name="connsiteY54" fmla="*/ 2438400 h 3125649"/>
              <a:gd name="connsiteX55" fmla="*/ 1587500 w 2929557"/>
              <a:gd name="connsiteY55" fmla="*/ 2400300 h 3125649"/>
              <a:gd name="connsiteX56" fmla="*/ 1663700 w 2929557"/>
              <a:gd name="connsiteY56" fmla="*/ 2387600 h 3125649"/>
              <a:gd name="connsiteX57" fmla="*/ 1714500 w 2929557"/>
              <a:gd name="connsiteY57" fmla="*/ 2374900 h 3125649"/>
              <a:gd name="connsiteX58" fmla="*/ 1790700 w 2929557"/>
              <a:gd name="connsiteY58" fmla="*/ 2349500 h 3125649"/>
              <a:gd name="connsiteX59" fmla="*/ 1828800 w 2929557"/>
              <a:gd name="connsiteY59" fmla="*/ 2336800 h 3125649"/>
              <a:gd name="connsiteX60" fmla="*/ 1930400 w 2929557"/>
              <a:gd name="connsiteY60" fmla="*/ 2324100 h 3125649"/>
              <a:gd name="connsiteX61" fmla="*/ 2019300 w 2929557"/>
              <a:gd name="connsiteY61" fmla="*/ 2247900 h 3125649"/>
              <a:gd name="connsiteX62" fmla="*/ 2032000 w 2929557"/>
              <a:gd name="connsiteY62" fmla="*/ 2209800 h 3125649"/>
              <a:gd name="connsiteX63" fmla="*/ 2095500 w 2929557"/>
              <a:gd name="connsiteY63" fmla="*/ 2171700 h 3125649"/>
              <a:gd name="connsiteX64" fmla="*/ 2171700 w 2929557"/>
              <a:gd name="connsiteY64" fmla="*/ 2120900 h 3125649"/>
              <a:gd name="connsiteX65" fmla="*/ 2260600 w 2929557"/>
              <a:gd name="connsiteY65" fmla="*/ 2057400 h 3125649"/>
              <a:gd name="connsiteX66" fmla="*/ 2311400 w 2929557"/>
              <a:gd name="connsiteY66" fmla="*/ 2032000 h 3125649"/>
              <a:gd name="connsiteX67" fmla="*/ 2362200 w 2929557"/>
              <a:gd name="connsiteY67" fmla="*/ 1993900 h 3125649"/>
              <a:gd name="connsiteX68" fmla="*/ 2400300 w 2929557"/>
              <a:gd name="connsiteY68" fmla="*/ 1968500 h 3125649"/>
              <a:gd name="connsiteX69" fmla="*/ 2489200 w 2929557"/>
              <a:gd name="connsiteY69" fmla="*/ 1905000 h 3125649"/>
              <a:gd name="connsiteX70" fmla="*/ 2514600 w 2929557"/>
              <a:gd name="connsiteY70" fmla="*/ 1866900 h 3125649"/>
              <a:gd name="connsiteX71" fmla="*/ 2603500 w 2929557"/>
              <a:gd name="connsiteY71" fmla="*/ 1790700 h 3125649"/>
              <a:gd name="connsiteX72" fmla="*/ 2730500 w 2929557"/>
              <a:gd name="connsiteY72" fmla="*/ 1600200 h 3125649"/>
              <a:gd name="connsiteX73" fmla="*/ 2755900 w 2929557"/>
              <a:gd name="connsiteY73" fmla="*/ 1562100 h 3125649"/>
              <a:gd name="connsiteX74" fmla="*/ 2819400 w 2929557"/>
              <a:gd name="connsiteY74" fmla="*/ 1473200 h 3125649"/>
              <a:gd name="connsiteX75" fmla="*/ 2832100 w 2929557"/>
              <a:gd name="connsiteY75" fmla="*/ 1435100 h 3125649"/>
              <a:gd name="connsiteX76" fmla="*/ 2895600 w 2929557"/>
              <a:gd name="connsiteY76" fmla="*/ 1346200 h 3125649"/>
              <a:gd name="connsiteX77" fmla="*/ 2921000 w 2929557"/>
              <a:gd name="connsiteY77" fmla="*/ 1282700 h 3125649"/>
              <a:gd name="connsiteX78" fmla="*/ 2921000 w 2929557"/>
              <a:gd name="connsiteY78" fmla="*/ 914400 h 3125649"/>
              <a:gd name="connsiteX79" fmla="*/ 2819400 w 2929557"/>
              <a:gd name="connsiteY79" fmla="*/ 723900 h 3125649"/>
              <a:gd name="connsiteX80" fmla="*/ 2794000 w 2929557"/>
              <a:gd name="connsiteY80" fmla="*/ 673100 h 3125649"/>
              <a:gd name="connsiteX81" fmla="*/ 2768600 w 2929557"/>
              <a:gd name="connsiteY81" fmla="*/ 635000 h 3125649"/>
              <a:gd name="connsiteX82" fmla="*/ 2755900 w 2929557"/>
              <a:gd name="connsiteY82" fmla="*/ 596900 h 3125649"/>
              <a:gd name="connsiteX83" fmla="*/ 2730500 w 2929557"/>
              <a:gd name="connsiteY83" fmla="*/ 558800 h 3125649"/>
              <a:gd name="connsiteX84" fmla="*/ 2705100 w 2929557"/>
              <a:gd name="connsiteY84" fmla="*/ 508000 h 3125649"/>
              <a:gd name="connsiteX85" fmla="*/ 2679700 w 2929557"/>
              <a:gd name="connsiteY85" fmla="*/ 469900 h 3125649"/>
              <a:gd name="connsiteX86" fmla="*/ 2667000 w 2929557"/>
              <a:gd name="connsiteY86" fmla="*/ 431800 h 3125649"/>
              <a:gd name="connsiteX87" fmla="*/ 2552700 w 2929557"/>
              <a:gd name="connsiteY87" fmla="*/ 342900 h 3125649"/>
              <a:gd name="connsiteX88" fmla="*/ 2463800 w 2929557"/>
              <a:gd name="connsiteY88" fmla="*/ 279400 h 3125649"/>
              <a:gd name="connsiteX89" fmla="*/ 2425700 w 2929557"/>
              <a:gd name="connsiteY89" fmla="*/ 254000 h 3125649"/>
              <a:gd name="connsiteX90" fmla="*/ 2349500 w 2929557"/>
              <a:gd name="connsiteY90" fmla="*/ 228600 h 3125649"/>
              <a:gd name="connsiteX91" fmla="*/ 2273300 w 2929557"/>
              <a:gd name="connsiteY91" fmla="*/ 190500 h 3125649"/>
              <a:gd name="connsiteX92" fmla="*/ 2235200 w 2929557"/>
              <a:gd name="connsiteY92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87400 w 2929557"/>
              <a:gd name="connsiteY45" fmla="*/ 2921000 h 3125649"/>
              <a:gd name="connsiteX46" fmla="*/ 914400 w 2929557"/>
              <a:gd name="connsiteY46" fmla="*/ 2844800 h 3125649"/>
              <a:gd name="connsiteX47" fmla="*/ 1016000 w 2929557"/>
              <a:gd name="connsiteY47" fmla="*/ 2768600 h 3125649"/>
              <a:gd name="connsiteX48" fmla="*/ 1092200 w 2929557"/>
              <a:gd name="connsiteY48" fmla="*/ 2717800 h 3125649"/>
              <a:gd name="connsiteX49" fmla="*/ 1193800 w 2929557"/>
              <a:gd name="connsiteY49" fmla="*/ 2667000 h 3125649"/>
              <a:gd name="connsiteX50" fmla="*/ 1295400 w 2929557"/>
              <a:gd name="connsiteY50" fmla="*/ 2578100 h 3125649"/>
              <a:gd name="connsiteX51" fmla="*/ 1333500 w 2929557"/>
              <a:gd name="connsiteY51" fmla="*/ 2552700 h 3125649"/>
              <a:gd name="connsiteX52" fmla="*/ 1447800 w 2929557"/>
              <a:gd name="connsiteY52" fmla="*/ 2463800 h 3125649"/>
              <a:gd name="connsiteX53" fmla="*/ 1511300 w 2929557"/>
              <a:gd name="connsiteY53" fmla="*/ 2438400 h 3125649"/>
              <a:gd name="connsiteX54" fmla="*/ 1587500 w 2929557"/>
              <a:gd name="connsiteY54" fmla="*/ 2400300 h 3125649"/>
              <a:gd name="connsiteX55" fmla="*/ 1663700 w 2929557"/>
              <a:gd name="connsiteY55" fmla="*/ 2387600 h 3125649"/>
              <a:gd name="connsiteX56" fmla="*/ 1714500 w 2929557"/>
              <a:gd name="connsiteY56" fmla="*/ 2374900 h 3125649"/>
              <a:gd name="connsiteX57" fmla="*/ 1790700 w 2929557"/>
              <a:gd name="connsiteY57" fmla="*/ 2349500 h 3125649"/>
              <a:gd name="connsiteX58" fmla="*/ 1828800 w 2929557"/>
              <a:gd name="connsiteY58" fmla="*/ 2336800 h 3125649"/>
              <a:gd name="connsiteX59" fmla="*/ 1930400 w 2929557"/>
              <a:gd name="connsiteY59" fmla="*/ 2324100 h 3125649"/>
              <a:gd name="connsiteX60" fmla="*/ 2019300 w 2929557"/>
              <a:gd name="connsiteY60" fmla="*/ 2247900 h 3125649"/>
              <a:gd name="connsiteX61" fmla="*/ 2032000 w 2929557"/>
              <a:gd name="connsiteY61" fmla="*/ 2209800 h 3125649"/>
              <a:gd name="connsiteX62" fmla="*/ 2095500 w 2929557"/>
              <a:gd name="connsiteY62" fmla="*/ 2171700 h 3125649"/>
              <a:gd name="connsiteX63" fmla="*/ 2171700 w 2929557"/>
              <a:gd name="connsiteY63" fmla="*/ 2120900 h 3125649"/>
              <a:gd name="connsiteX64" fmla="*/ 2260600 w 2929557"/>
              <a:gd name="connsiteY64" fmla="*/ 2057400 h 3125649"/>
              <a:gd name="connsiteX65" fmla="*/ 2311400 w 2929557"/>
              <a:gd name="connsiteY65" fmla="*/ 2032000 h 3125649"/>
              <a:gd name="connsiteX66" fmla="*/ 2362200 w 2929557"/>
              <a:gd name="connsiteY66" fmla="*/ 1993900 h 3125649"/>
              <a:gd name="connsiteX67" fmla="*/ 2400300 w 2929557"/>
              <a:gd name="connsiteY67" fmla="*/ 1968500 h 3125649"/>
              <a:gd name="connsiteX68" fmla="*/ 2489200 w 2929557"/>
              <a:gd name="connsiteY68" fmla="*/ 1905000 h 3125649"/>
              <a:gd name="connsiteX69" fmla="*/ 2514600 w 2929557"/>
              <a:gd name="connsiteY69" fmla="*/ 1866900 h 3125649"/>
              <a:gd name="connsiteX70" fmla="*/ 2603500 w 2929557"/>
              <a:gd name="connsiteY70" fmla="*/ 1790700 h 3125649"/>
              <a:gd name="connsiteX71" fmla="*/ 2730500 w 2929557"/>
              <a:gd name="connsiteY71" fmla="*/ 1600200 h 3125649"/>
              <a:gd name="connsiteX72" fmla="*/ 2755900 w 2929557"/>
              <a:gd name="connsiteY72" fmla="*/ 1562100 h 3125649"/>
              <a:gd name="connsiteX73" fmla="*/ 2819400 w 2929557"/>
              <a:gd name="connsiteY73" fmla="*/ 1473200 h 3125649"/>
              <a:gd name="connsiteX74" fmla="*/ 2832100 w 2929557"/>
              <a:gd name="connsiteY74" fmla="*/ 1435100 h 3125649"/>
              <a:gd name="connsiteX75" fmla="*/ 2895600 w 2929557"/>
              <a:gd name="connsiteY75" fmla="*/ 1346200 h 3125649"/>
              <a:gd name="connsiteX76" fmla="*/ 2921000 w 2929557"/>
              <a:gd name="connsiteY76" fmla="*/ 1282700 h 3125649"/>
              <a:gd name="connsiteX77" fmla="*/ 2921000 w 2929557"/>
              <a:gd name="connsiteY77" fmla="*/ 914400 h 3125649"/>
              <a:gd name="connsiteX78" fmla="*/ 2819400 w 2929557"/>
              <a:gd name="connsiteY78" fmla="*/ 723900 h 3125649"/>
              <a:gd name="connsiteX79" fmla="*/ 2794000 w 2929557"/>
              <a:gd name="connsiteY79" fmla="*/ 673100 h 3125649"/>
              <a:gd name="connsiteX80" fmla="*/ 2768600 w 2929557"/>
              <a:gd name="connsiteY80" fmla="*/ 635000 h 3125649"/>
              <a:gd name="connsiteX81" fmla="*/ 2755900 w 2929557"/>
              <a:gd name="connsiteY81" fmla="*/ 596900 h 3125649"/>
              <a:gd name="connsiteX82" fmla="*/ 2730500 w 2929557"/>
              <a:gd name="connsiteY82" fmla="*/ 558800 h 3125649"/>
              <a:gd name="connsiteX83" fmla="*/ 2705100 w 2929557"/>
              <a:gd name="connsiteY83" fmla="*/ 508000 h 3125649"/>
              <a:gd name="connsiteX84" fmla="*/ 2679700 w 2929557"/>
              <a:gd name="connsiteY84" fmla="*/ 469900 h 3125649"/>
              <a:gd name="connsiteX85" fmla="*/ 2667000 w 2929557"/>
              <a:gd name="connsiteY85" fmla="*/ 431800 h 3125649"/>
              <a:gd name="connsiteX86" fmla="*/ 2552700 w 2929557"/>
              <a:gd name="connsiteY86" fmla="*/ 342900 h 3125649"/>
              <a:gd name="connsiteX87" fmla="*/ 2463800 w 2929557"/>
              <a:gd name="connsiteY87" fmla="*/ 279400 h 3125649"/>
              <a:gd name="connsiteX88" fmla="*/ 2425700 w 2929557"/>
              <a:gd name="connsiteY88" fmla="*/ 254000 h 3125649"/>
              <a:gd name="connsiteX89" fmla="*/ 2349500 w 2929557"/>
              <a:gd name="connsiteY89" fmla="*/ 228600 h 3125649"/>
              <a:gd name="connsiteX90" fmla="*/ 2273300 w 2929557"/>
              <a:gd name="connsiteY90" fmla="*/ 190500 h 3125649"/>
              <a:gd name="connsiteX91" fmla="*/ 2235200 w 2929557"/>
              <a:gd name="connsiteY91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87400 w 2929557"/>
              <a:gd name="connsiteY45" fmla="*/ 2921000 h 3125649"/>
              <a:gd name="connsiteX46" fmla="*/ 914400 w 2929557"/>
              <a:gd name="connsiteY46" fmla="*/ 2844800 h 3125649"/>
              <a:gd name="connsiteX47" fmla="*/ 1092200 w 2929557"/>
              <a:gd name="connsiteY47" fmla="*/ 2717800 h 3125649"/>
              <a:gd name="connsiteX48" fmla="*/ 1193800 w 2929557"/>
              <a:gd name="connsiteY48" fmla="*/ 2667000 h 3125649"/>
              <a:gd name="connsiteX49" fmla="*/ 1295400 w 2929557"/>
              <a:gd name="connsiteY49" fmla="*/ 2578100 h 3125649"/>
              <a:gd name="connsiteX50" fmla="*/ 1333500 w 2929557"/>
              <a:gd name="connsiteY50" fmla="*/ 2552700 h 3125649"/>
              <a:gd name="connsiteX51" fmla="*/ 1447800 w 2929557"/>
              <a:gd name="connsiteY51" fmla="*/ 2463800 h 3125649"/>
              <a:gd name="connsiteX52" fmla="*/ 1511300 w 2929557"/>
              <a:gd name="connsiteY52" fmla="*/ 2438400 h 3125649"/>
              <a:gd name="connsiteX53" fmla="*/ 1587500 w 2929557"/>
              <a:gd name="connsiteY53" fmla="*/ 2400300 h 3125649"/>
              <a:gd name="connsiteX54" fmla="*/ 1663700 w 2929557"/>
              <a:gd name="connsiteY54" fmla="*/ 2387600 h 3125649"/>
              <a:gd name="connsiteX55" fmla="*/ 1714500 w 2929557"/>
              <a:gd name="connsiteY55" fmla="*/ 2374900 h 3125649"/>
              <a:gd name="connsiteX56" fmla="*/ 1790700 w 2929557"/>
              <a:gd name="connsiteY56" fmla="*/ 2349500 h 3125649"/>
              <a:gd name="connsiteX57" fmla="*/ 1828800 w 2929557"/>
              <a:gd name="connsiteY57" fmla="*/ 2336800 h 3125649"/>
              <a:gd name="connsiteX58" fmla="*/ 1930400 w 2929557"/>
              <a:gd name="connsiteY58" fmla="*/ 2324100 h 3125649"/>
              <a:gd name="connsiteX59" fmla="*/ 2019300 w 2929557"/>
              <a:gd name="connsiteY59" fmla="*/ 2247900 h 3125649"/>
              <a:gd name="connsiteX60" fmla="*/ 2032000 w 2929557"/>
              <a:gd name="connsiteY60" fmla="*/ 2209800 h 3125649"/>
              <a:gd name="connsiteX61" fmla="*/ 2095500 w 2929557"/>
              <a:gd name="connsiteY61" fmla="*/ 2171700 h 3125649"/>
              <a:gd name="connsiteX62" fmla="*/ 2171700 w 2929557"/>
              <a:gd name="connsiteY62" fmla="*/ 2120900 h 3125649"/>
              <a:gd name="connsiteX63" fmla="*/ 2260600 w 2929557"/>
              <a:gd name="connsiteY63" fmla="*/ 2057400 h 3125649"/>
              <a:gd name="connsiteX64" fmla="*/ 2311400 w 2929557"/>
              <a:gd name="connsiteY64" fmla="*/ 2032000 h 3125649"/>
              <a:gd name="connsiteX65" fmla="*/ 2362200 w 2929557"/>
              <a:gd name="connsiteY65" fmla="*/ 1993900 h 3125649"/>
              <a:gd name="connsiteX66" fmla="*/ 2400300 w 2929557"/>
              <a:gd name="connsiteY66" fmla="*/ 1968500 h 3125649"/>
              <a:gd name="connsiteX67" fmla="*/ 2489200 w 2929557"/>
              <a:gd name="connsiteY67" fmla="*/ 1905000 h 3125649"/>
              <a:gd name="connsiteX68" fmla="*/ 2514600 w 2929557"/>
              <a:gd name="connsiteY68" fmla="*/ 1866900 h 3125649"/>
              <a:gd name="connsiteX69" fmla="*/ 2603500 w 2929557"/>
              <a:gd name="connsiteY69" fmla="*/ 1790700 h 3125649"/>
              <a:gd name="connsiteX70" fmla="*/ 2730500 w 2929557"/>
              <a:gd name="connsiteY70" fmla="*/ 1600200 h 3125649"/>
              <a:gd name="connsiteX71" fmla="*/ 2755900 w 2929557"/>
              <a:gd name="connsiteY71" fmla="*/ 1562100 h 3125649"/>
              <a:gd name="connsiteX72" fmla="*/ 2819400 w 2929557"/>
              <a:gd name="connsiteY72" fmla="*/ 1473200 h 3125649"/>
              <a:gd name="connsiteX73" fmla="*/ 2832100 w 2929557"/>
              <a:gd name="connsiteY73" fmla="*/ 1435100 h 3125649"/>
              <a:gd name="connsiteX74" fmla="*/ 2895600 w 2929557"/>
              <a:gd name="connsiteY74" fmla="*/ 1346200 h 3125649"/>
              <a:gd name="connsiteX75" fmla="*/ 2921000 w 2929557"/>
              <a:gd name="connsiteY75" fmla="*/ 1282700 h 3125649"/>
              <a:gd name="connsiteX76" fmla="*/ 2921000 w 2929557"/>
              <a:gd name="connsiteY76" fmla="*/ 914400 h 3125649"/>
              <a:gd name="connsiteX77" fmla="*/ 2819400 w 2929557"/>
              <a:gd name="connsiteY77" fmla="*/ 723900 h 3125649"/>
              <a:gd name="connsiteX78" fmla="*/ 2794000 w 2929557"/>
              <a:gd name="connsiteY78" fmla="*/ 673100 h 3125649"/>
              <a:gd name="connsiteX79" fmla="*/ 2768600 w 2929557"/>
              <a:gd name="connsiteY79" fmla="*/ 635000 h 3125649"/>
              <a:gd name="connsiteX80" fmla="*/ 2755900 w 2929557"/>
              <a:gd name="connsiteY80" fmla="*/ 596900 h 3125649"/>
              <a:gd name="connsiteX81" fmla="*/ 2730500 w 2929557"/>
              <a:gd name="connsiteY81" fmla="*/ 558800 h 3125649"/>
              <a:gd name="connsiteX82" fmla="*/ 2705100 w 2929557"/>
              <a:gd name="connsiteY82" fmla="*/ 508000 h 3125649"/>
              <a:gd name="connsiteX83" fmla="*/ 2679700 w 2929557"/>
              <a:gd name="connsiteY83" fmla="*/ 469900 h 3125649"/>
              <a:gd name="connsiteX84" fmla="*/ 2667000 w 2929557"/>
              <a:gd name="connsiteY84" fmla="*/ 431800 h 3125649"/>
              <a:gd name="connsiteX85" fmla="*/ 2552700 w 2929557"/>
              <a:gd name="connsiteY85" fmla="*/ 342900 h 3125649"/>
              <a:gd name="connsiteX86" fmla="*/ 2463800 w 2929557"/>
              <a:gd name="connsiteY86" fmla="*/ 279400 h 3125649"/>
              <a:gd name="connsiteX87" fmla="*/ 2425700 w 2929557"/>
              <a:gd name="connsiteY87" fmla="*/ 254000 h 3125649"/>
              <a:gd name="connsiteX88" fmla="*/ 2349500 w 2929557"/>
              <a:gd name="connsiteY88" fmla="*/ 228600 h 3125649"/>
              <a:gd name="connsiteX89" fmla="*/ 2273300 w 2929557"/>
              <a:gd name="connsiteY89" fmla="*/ 190500 h 3125649"/>
              <a:gd name="connsiteX90" fmla="*/ 2235200 w 2929557"/>
              <a:gd name="connsiteY90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87400 w 2929557"/>
              <a:gd name="connsiteY45" fmla="*/ 2921000 h 3125649"/>
              <a:gd name="connsiteX46" fmla="*/ 914400 w 2929557"/>
              <a:gd name="connsiteY46" fmla="*/ 2844800 h 3125649"/>
              <a:gd name="connsiteX47" fmla="*/ 1193800 w 2929557"/>
              <a:gd name="connsiteY47" fmla="*/ 2667000 h 3125649"/>
              <a:gd name="connsiteX48" fmla="*/ 1295400 w 2929557"/>
              <a:gd name="connsiteY48" fmla="*/ 2578100 h 3125649"/>
              <a:gd name="connsiteX49" fmla="*/ 1333500 w 2929557"/>
              <a:gd name="connsiteY49" fmla="*/ 2552700 h 3125649"/>
              <a:gd name="connsiteX50" fmla="*/ 1447800 w 2929557"/>
              <a:gd name="connsiteY50" fmla="*/ 2463800 h 3125649"/>
              <a:gd name="connsiteX51" fmla="*/ 1511300 w 2929557"/>
              <a:gd name="connsiteY51" fmla="*/ 2438400 h 3125649"/>
              <a:gd name="connsiteX52" fmla="*/ 1587500 w 2929557"/>
              <a:gd name="connsiteY52" fmla="*/ 2400300 h 3125649"/>
              <a:gd name="connsiteX53" fmla="*/ 1663700 w 2929557"/>
              <a:gd name="connsiteY53" fmla="*/ 2387600 h 3125649"/>
              <a:gd name="connsiteX54" fmla="*/ 1714500 w 2929557"/>
              <a:gd name="connsiteY54" fmla="*/ 2374900 h 3125649"/>
              <a:gd name="connsiteX55" fmla="*/ 1790700 w 2929557"/>
              <a:gd name="connsiteY55" fmla="*/ 2349500 h 3125649"/>
              <a:gd name="connsiteX56" fmla="*/ 1828800 w 2929557"/>
              <a:gd name="connsiteY56" fmla="*/ 2336800 h 3125649"/>
              <a:gd name="connsiteX57" fmla="*/ 1930400 w 2929557"/>
              <a:gd name="connsiteY57" fmla="*/ 2324100 h 3125649"/>
              <a:gd name="connsiteX58" fmla="*/ 2019300 w 2929557"/>
              <a:gd name="connsiteY58" fmla="*/ 2247900 h 3125649"/>
              <a:gd name="connsiteX59" fmla="*/ 2032000 w 2929557"/>
              <a:gd name="connsiteY59" fmla="*/ 2209800 h 3125649"/>
              <a:gd name="connsiteX60" fmla="*/ 2095500 w 2929557"/>
              <a:gd name="connsiteY60" fmla="*/ 2171700 h 3125649"/>
              <a:gd name="connsiteX61" fmla="*/ 2171700 w 2929557"/>
              <a:gd name="connsiteY61" fmla="*/ 2120900 h 3125649"/>
              <a:gd name="connsiteX62" fmla="*/ 2260600 w 2929557"/>
              <a:gd name="connsiteY62" fmla="*/ 2057400 h 3125649"/>
              <a:gd name="connsiteX63" fmla="*/ 2311400 w 2929557"/>
              <a:gd name="connsiteY63" fmla="*/ 2032000 h 3125649"/>
              <a:gd name="connsiteX64" fmla="*/ 2362200 w 2929557"/>
              <a:gd name="connsiteY64" fmla="*/ 1993900 h 3125649"/>
              <a:gd name="connsiteX65" fmla="*/ 2400300 w 2929557"/>
              <a:gd name="connsiteY65" fmla="*/ 1968500 h 3125649"/>
              <a:gd name="connsiteX66" fmla="*/ 2489200 w 2929557"/>
              <a:gd name="connsiteY66" fmla="*/ 1905000 h 3125649"/>
              <a:gd name="connsiteX67" fmla="*/ 2514600 w 2929557"/>
              <a:gd name="connsiteY67" fmla="*/ 1866900 h 3125649"/>
              <a:gd name="connsiteX68" fmla="*/ 2603500 w 2929557"/>
              <a:gd name="connsiteY68" fmla="*/ 1790700 h 3125649"/>
              <a:gd name="connsiteX69" fmla="*/ 2730500 w 2929557"/>
              <a:gd name="connsiteY69" fmla="*/ 1600200 h 3125649"/>
              <a:gd name="connsiteX70" fmla="*/ 2755900 w 2929557"/>
              <a:gd name="connsiteY70" fmla="*/ 1562100 h 3125649"/>
              <a:gd name="connsiteX71" fmla="*/ 2819400 w 2929557"/>
              <a:gd name="connsiteY71" fmla="*/ 1473200 h 3125649"/>
              <a:gd name="connsiteX72" fmla="*/ 2832100 w 2929557"/>
              <a:gd name="connsiteY72" fmla="*/ 1435100 h 3125649"/>
              <a:gd name="connsiteX73" fmla="*/ 2895600 w 2929557"/>
              <a:gd name="connsiteY73" fmla="*/ 1346200 h 3125649"/>
              <a:gd name="connsiteX74" fmla="*/ 2921000 w 2929557"/>
              <a:gd name="connsiteY74" fmla="*/ 1282700 h 3125649"/>
              <a:gd name="connsiteX75" fmla="*/ 2921000 w 2929557"/>
              <a:gd name="connsiteY75" fmla="*/ 914400 h 3125649"/>
              <a:gd name="connsiteX76" fmla="*/ 2819400 w 2929557"/>
              <a:gd name="connsiteY76" fmla="*/ 723900 h 3125649"/>
              <a:gd name="connsiteX77" fmla="*/ 2794000 w 2929557"/>
              <a:gd name="connsiteY77" fmla="*/ 673100 h 3125649"/>
              <a:gd name="connsiteX78" fmla="*/ 2768600 w 2929557"/>
              <a:gd name="connsiteY78" fmla="*/ 635000 h 3125649"/>
              <a:gd name="connsiteX79" fmla="*/ 2755900 w 2929557"/>
              <a:gd name="connsiteY79" fmla="*/ 596900 h 3125649"/>
              <a:gd name="connsiteX80" fmla="*/ 2730500 w 2929557"/>
              <a:gd name="connsiteY80" fmla="*/ 558800 h 3125649"/>
              <a:gd name="connsiteX81" fmla="*/ 2705100 w 2929557"/>
              <a:gd name="connsiteY81" fmla="*/ 508000 h 3125649"/>
              <a:gd name="connsiteX82" fmla="*/ 2679700 w 2929557"/>
              <a:gd name="connsiteY82" fmla="*/ 469900 h 3125649"/>
              <a:gd name="connsiteX83" fmla="*/ 2667000 w 2929557"/>
              <a:gd name="connsiteY83" fmla="*/ 431800 h 3125649"/>
              <a:gd name="connsiteX84" fmla="*/ 2552700 w 2929557"/>
              <a:gd name="connsiteY84" fmla="*/ 342900 h 3125649"/>
              <a:gd name="connsiteX85" fmla="*/ 2463800 w 2929557"/>
              <a:gd name="connsiteY85" fmla="*/ 279400 h 3125649"/>
              <a:gd name="connsiteX86" fmla="*/ 2425700 w 2929557"/>
              <a:gd name="connsiteY86" fmla="*/ 254000 h 3125649"/>
              <a:gd name="connsiteX87" fmla="*/ 2349500 w 2929557"/>
              <a:gd name="connsiteY87" fmla="*/ 228600 h 3125649"/>
              <a:gd name="connsiteX88" fmla="*/ 2273300 w 2929557"/>
              <a:gd name="connsiteY88" fmla="*/ 190500 h 3125649"/>
              <a:gd name="connsiteX89" fmla="*/ 2235200 w 2929557"/>
              <a:gd name="connsiteY89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87400 w 2929557"/>
              <a:gd name="connsiteY45" fmla="*/ 2921000 h 3125649"/>
              <a:gd name="connsiteX46" fmla="*/ 914400 w 2929557"/>
              <a:gd name="connsiteY46" fmla="*/ 2844800 h 3125649"/>
              <a:gd name="connsiteX47" fmla="*/ 1078787 w 2929557"/>
              <a:gd name="connsiteY47" fmla="*/ 2737468 h 3125649"/>
              <a:gd name="connsiteX48" fmla="*/ 1193800 w 2929557"/>
              <a:gd name="connsiteY48" fmla="*/ 2667000 h 3125649"/>
              <a:gd name="connsiteX49" fmla="*/ 1295400 w 2929557"/>
              <a:gd name="connsiteY49" fmla="*/ 2578100 h 3125649"/>
              <a:gd name="connsiteX50" fmla="*/ 1333500 w 2929557"/>
              <a:gd name="connsiteY50" fmla="*/ 2552700 h 3125649"/>
              <a:gd name="connsiteX51" fmla="*/ 1447800 w 2929557"/>
              <a:gd name="connsiteY51" fmla="*/ 2463800 h 3125649"/>
              <a:gd name="connsiteX52" fmla="*/ 1511300 w 2929557"/>
              <a:gd name="connsiteY52" fmla="*/ 2438400 h 3125649"/>
              <a:gd name="connsiteX53" fmla="*/ 1587500 w 2929557"/>
              <a:gd name="connsiteY53" fmla="*/ 2400300 h 3125649"/>
              <a:gd name="connsiteX54" fmla="*/ 1663700 w 2929557"/>
              <a:gd name="connsiteY54" fmla="*/ 2387600 h 3125649"/>
              <a:gd name="connsiteX55" fmla="*/ 1714500 w 2929557"/>
              <a:gd name="connsiteY55" fmla="*/ 2374900 h 3125649"/>
              <a:gd name="connsiteX56" fmla="*/ 1790700 w 2929557"/>
              <a:gd name="connsiteY56" fmla="*/ 2349500 h 3125649"/>
              <a:gd name="connsiteX57" fmla="*/ 1828800 w 2929557"/>
              <a:gd name="connsiteY57" fmla="*/ 2336800 h 3125649"/>
              <a:gd name="connsiteX58" fmla="*/ 1930400 w 2929557"/>
              <a:gd name="connsiteY58" fmla="*/ 2324100 h 3125649"/>
              <a:gd name="connsiteX59" fmla="*/ 2019300 w 2929557"/>
              <a:gd name="connsiteY59" fmla="*/ 2247900 h 3125649"/>
              <a:gd name="connsiteX60" fmla="*/ 2032000 w 2929557"/>
              <a:gd name="connsiteY60" fmla="*/ 2209800 h 3125649"/>
              <a:gd name="connsiteX61" fmla="*/ 2095500 w 2929557"/>
              <a:gd name="connsiteY61" fmla="*/ 2171700 h 3125649"/>
              <a:gd name="connsiteX62" fmla="*/ 2171700 w 2929557"/>
              <a:gd name="connsiteY62" fmla="*/ 2120900 h 3125649"/>
              <a:gd name="connsiteX63" fmla="*/ 2260600 w 2929557"/>
              <a:gd name="connsiteY63" fmla="*/ 2057400 h 3125649"/>
              <a:gd name="connsiteX64" fmla="*/ 2311400 w 2929557"/>
              <a:gd name="connsiteY64" fmla="*/ 2032000 h 3125649"/>
              <a:gd name="connsiteX65" fmla="*/ 2362200 w 2929557"/>
              <a:gd name="connsiteY65" fmla="*/ 1993900 h 3125649"/>
              <a:gd name="connsiteX66" fmla="*/ 2400300 w 2929557"/>
              <a:gd name="connsiteY66" fmla="*/ 1968500 h 3125649"/>
              <a:gd name="connsiteX67" fmla="*/ 2489200 w 2929557"/>
              <a:gd name="connsiteY67" fmla="*/ 1905000 h 3125649"/>
              <a:gd name="connsiteX68" fmla="*/ 2514600 w 2929557"/>
              <a:gd name="connsiteY68" fmla="*/ 1866900 h 3125649"/>
              <a:gd name="connsiteX69" fmla="*/ 2603500 w 2929557"/>
              <a:gd name="connsiteY69" fmla="*/ 1790700 h 3125649"/>
              <a:gd name="connsiteX70" fmla="*/ 2730500 w 2929557"/>
              <a:gd name="connsiteY70" fmla="*/ 1600200 h 3125649"/>
              <a:gd name="connsiteX71" fmla="*/ 2755900 w 2929557"/>
              <a:gd name="connsiteY71" fmla="*/ 1562100 h 3125649"/>
              <a:gd name="connsiteX72" fmla="*/ 2819400 w 2929557"/>
              <a:gd name="connsiteY72" fmla="*/ 1473200 h 3125649"/>
              <a:gd name="connsiteX73" fmla="*/ 2832100 w 2929557"/>
              <a:gd name="connsiteY73" fmla="*/ 1435100 h 3125649"/>
              <a:gd name="connsiteX74" fmla="*/ 2895600 w 2929557"/>
              <a:gd name="connsiteY74" fmla="*/ 1346200 h 3125649"/>
              <a:gd name="connsiteX75" fmla="*/ 2921000 w 2929557"/>
              <a:gd name="connsiteY75" fmla="*/ 1282700 h 3125649"/>
              <a:gd name="connsiteX76" fmla="*/ 2921000 w 2929557"/>
              <a:gd name="connsiteY76" fmla="*/ 914400 h 3125649"/>
              <a:gd name="connsiteX77" fmla="*/ 2819400 w 2929557"/>
              <a:gd name="connsiteY77" fmla="*/ 723900 h 3125649"/>
              <a:gd name="connsiteX78" fmla="*/ 2794000 w 2929557"/>
              <a:gd name="connsiteY78" fmla="*/ 673100 h 3125649"/>
              <a:gd name="connsiteX79" fmla="*/ 2768600 w 2929557"/>
              <a:gd name="connsiteY79" fmla="*/ 635000 h 3125649"/>
              <a:gd name="connsiteX80" fmla="*/ 2755900 w 2929557"/>
              <a:gd name="connsiteY80" fmla="*/ 596900 h 3125649"/>
              <a:gd name="connsiteX81" fmla="*/ 2730500 w 2929557"/>
              <a:gd name="connsiteY81" fmla="*/ 558800 h 3125649"/>
              <a:gd name="connsiteX82" fmla="*/ 2705100 w 2929557"/>
              <a:gd name="connsiteY82" fmla="*/ 508000 h 3125649"/>
              <a:gd name="connsiteX83" fmla="*/ 2679700 w 2929557"/>
              <a:gd name="connsiteY83" fmla="*/ 469900 h 3125649"/>
              <a:gd name="connsiteX84" fmla="*/ 2667000 w 2929557"/>
              <a:gd name="connsiteY84" fmla="*/ 431800 h 3125649"/>
              <a:gd name="connsiteX85" fmla="*/ 2552700 w 2929557"/>
              <a:gd name="connsiteY85" fmla="*/ 342900 h 3125649"/>
              <a:gd name="connsiteX86" fmla="*/ 2463800 w 2929557"/>
              <a:gd name="connsiteY86" fmla="*/ 279400 h 3125649"/>
              <a:gd name="connsiteX87" fmla="*/ 2425700 w 2929557"/>
              <a:gd name="connsiteY87" fmla="*/ 254000 h 3125649"/>
              <a:gd name="connsiteX88" fmla="*/ 2349500 w 2929557"/>
              <a:gd name="connsiteY88" fmla="*/ 228600 h 3125649"/>
              <a:gd name="connsiteX89" fmla="*/ 2273300 w 2929557"/>
              <a:gd name="connsiteY89" fmla="*/ 190500 h 3125649"/>
              <a:gd name="connsiteX90" fmla="*/ 2235200 w 2929557"/>
              <a:gd name="connsiteY90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87400 w 2929557"/>
              <a:gd name="connsiteY45" fmla="*/ 2921000 h 3125649"/>
              <a:gd name="connsiteX46" fmla="*/ 914400 w 2929557"/>
              <a:gd name="connsiteY46" fmla="*/ 2844800 h 3125649"/>
              <a:gd name="connsiteX47" fmla="*/ 1078787 w 2929557"/>
              <a:gd name="connsiteY47" fmla="*/ 2737468 h 3125649"/>
              <a:gd name="connsiteX48" fmla="*/ 1295400 w 2929557"/>
              <a:gd name="connsiteY48" fmla="*/ 2578100 h 3125649"/>
              <a:gd name="connsiteX49" fmla="*/ 1333500 w 2929557"/>
              <a:gd name="connsiteY49" fmla="*/ 2552700 h 3125649"/>
              <a:gd name="connsiteX50" fmla="*/ 1447800 w 2929557"/>
              <a:gd name="connsiteY50" fmla="*/ 2463800 h 3125649"/>
              <a:gd name="connsiteX51" fmla="*/ 1511300 w 2929557"/>
              <a:gd name="connsiteY51" fmla="*/ 2438400 h 3125649"/>
              <a:gd name="connsiteX52" fmla="*/ 1587500 w 2929557"/>
              <a:gd name="connsiteY52" fmla="*/ 2400300 h 3125649"/>
              <a:gd name="connsiteX53" fmla="*/ 1663700 w 2929557"/>
              <a:gd name="connsiteY53" fmla="*/ 2387600 h 3125649"/>
              <a:gd name="connsiteX54" fmla="*/ 1714500 w 2929557"/>
              <a:gd name="connsiteY54" fmla="*/ 2374900 h 3125649"/>
              <a:gd name="connsiteX55" fmla="*/ 1790700 w 2929557"/>
              <a:gd name="connsiteY55" fmla="*/ 2349500 h 3125649"/>
              <a:gd name="connsiteX56" fmla="*/ 1828800 w 2929557"/>
              <a:gd name="connsiteY56" fmla="*/ 2336800 h 3125649"/>
              <a:gd name="connsiteX57" fmla="*/ 1930400 w 2929557"/>
              <a:gd name="connsiteY57" fmla="*/ 2324100 h 3125649"/>
              <a:gd name="connsiteX58" fmla="*/ 2019300 w 2929557"/>
              <a:gd name="connsiteY58" fmla="*/ 2247900 h 3125649"/>
              <a:gd name="connsiteX59" fmla="*/ 2032000 w 2929557"/>
              <a:gd name="connsiteY59" fmla="*/ 2209800 h 3125649"/>
              <a:gd name="connsiteX60" fmla="*/ 2095500 w 2929557"/>
              <a:gd name="connsiteY60" fmla="*/ 2171700 h 3125649"/>
              <a:gd name="connsiteX61" fmla="*/ 2171700 w 2929557"/>
              <a:gd name="connsiteY61" fmla="*/ 2120900 h 3125649"/>
              <a:gd name="connsiteX62" fmla="*/ 2260600 w 2929557"/>
              <a:gd name="connsiteY62" fmla="*/ 2057400 h 3125649"/>
              <a:gd name="connsiteX63" fmla="*/ 2311400 w 2929557"/>
              <a:gd name="connsiteY63" fmla="*/ 2032000 h 3125649"/>
              <a:gd name="connsiteX64" fmla="*/ 2362200 w 2929557"/>
              <a:gd name="connsiteY64" fmla="*/ 1993900 h 3125649"/>
              <a:gd name="connsiteX65" fmla="*/ 2400300 w 2929557"/>
              <a:gd name="connsiteY65" fmla="*/ 1968500 h 3125649"/>
              <a:gd name="connsiteX66" fmla="*/ 2489200 w 2929557"/>
              <a:gd name="connsiteY66" fmla="*/ 1905000 h 3125649"/>
              <a:gd name="connsiteX67" fmla="*/ 2514600 w 2929557"/>
              <a:gd name="connsiteY67" fmla="*/ 1866900 h 3125649"/>
              <a:gd name="connsiteX68" fmla="*/ 2603500 w 2929557"/>
              <a:gd name="connsiteY68" fmla="*/ 1790700 h 3125649"/>
              <a:gd name="connsiteX69" fmla="*/ 2730500 w 2929557"/>
              <a:gd name="connsiteY69" fmla="*/ 1600200 h 3125649"/>
              <a:gd name="connsiteX70" fmla="*/ 2755900 w 2929557"/>
              <a:gd name="connsiteY70" fmla="*/ 1562100 h 3125649"/>
              <a:gd name="connsiteX71" fmla="*/ 2819400 w 2929557"/>
              <a:gd name="connsiteY71" fmla="*/ 1473200 h 3125649"/>
              <a:gd name="connsiteX72" fmla="*/ 2832100 w 2929557"/>
              <a:gd name="connsiteY72" fmla="*/ 1435100 h 3125649"/>
              <a:gd name="connsiteX73" fmla="*/ 2895600 w 2929557"/>
              <a:gd name="connsiteY73" fmla="*/ 1346200 h 3125649"/>
              <a:gd name="connsiteX74" fmla="*/ 2921000 w 2929557"/>
              <a:gd name="connsiteY74" fmla="*/ 1282700 h 3125649"/>
              <a:gd name="connsiteX75" fmla="*/ 2921000 w 2929557"/>
              <a:gd name="connsiteY75" fmla="*/ 914400 h 3125649"/>
              <a:gd name="connsiteX76" fmla="*/ 2819400 w 2929557"/>
              <a:gd name="connsiteY76" fmla="*/ 723900 h 3125649"/>
              <a:gd name="connsiteX77" fmla="*/ 2794000 w 2929557"/>
              <a:gd name="connsiteY77" fmla="*/ 673100 h 3125649"/>
              <a:gd name="connsiteX78" fmla="*/ 2768600 w 2929557"/>
              <a:gd name="connsiteY78" fmla="*/ 635000 h 3125649"/>
              <a:gd name="connsiteX79" fmla="*/ 2755900 w 2929557"/>
              <a:gd name="connsiteY79" fmla="*/ 596900 h 3125649"/>
              <a:gd name="connsiteX80" fmla="*/ 2730500 w 2929557"/>
              <a:gd name="connsiteY80" fmla="*/ 558800 h 3125649"/>
              <a:gd name="connsiteX81" fmla="*/ 2705100 w 2929557"/>
              <a:gd name="connsiteY81" fmla="*/ 508000 h 3125649"/>
              <a:gd name="connsiteX82" fmla="*/ 2679700 w 2929557"/>
              <a:gd name="connsiteY82" fmla="*/ 469900 h 3125649"/>
              <a:gd name="connsiteX83" fmla="*/ 2667000 w 2929557"/>
              <a:gd name="connsiteY83" fmla="*/ 431800 h 3125649"/>
              <a:gd name="connsiteX84" fmla="*/ 2552700 w 2929557"/>
              <a:gd name="connsiteY84" fmla="*/ 342900 h 3125649"/>
              <a:gd name="connsiteX85" fmla="*/ 2463800 w 2929557"/>
              <a:gd name="connsiteY85" fmla="*/ 279400 h 3125649"/>
              <a:gd name="connsiteX86" fmla="*/ 2425700 w 2929557"/>
              <a:gd name="connsiteY86" fmla="*/ 254000 h 3125649"/>
              <a:gd name="connsiteX87" fmla="*/ 2349500 w 2929557"/>
              <a:gd name="connsiteY87" fmla="*/ 228600 h 3125649"/>
              <a:gd name="connsiteX88" fmla="*/ 2273300 w 2929557"/>
              <a:gd name="connsiteY88" fmla="*/ 190500 h 3125649"/>
              <a:gd name="connsiteX89" fmla="*/ 2235200 w 2929557"/>
              <a:gd name="connsiteY89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87400 w 2929557"/>
              <a:gd name="connsiteY45" fmla="*/ 2921000 h 3125649"/>
              <a:gd name="connsiteX46" fmla="*/ 914400 w 2929557"/>
              <a:gd name="connsiteY46" fmla="*/ 2844800 h 3125649"/>
              <a:gd name="connsiteX47" fmla="*/ 1295400 w 2929557"/>
              <a:gd name="connsiteY47" fmla="*/ 2578100 h 3125649"/>
              <a:gd name="connsiteX48" fmla="*/ 1333500 w 2929557"/>
              <a:gd name="connsiteY48" fmla="*/ 2552700 h 3125649"/>
              <a:gd name="connsiteX49" fmla="*/ 1447800 w 2929557"/>
              <a:gd name="connsiteY49" fmla="*/ 2463800 h 3125649"/>
              <a:gd name="connsiteX50" fmla="*/ 1511300 w 2929557"/>
              <a:gd name="connsiteY50" fmla="*/ 2438400 h 3125649"/>
              <a:gd name="connsiteX51" fmla="*/ 1587500 w 2929557"/>
              <a:gd name="connsiteY51" fmla="*/ 2400300 h 3125649"/>
              <a:gd name="connsiteX52" fmla="*/ 1663700 w 2929557"/>
              <a:gd name="connsiteY52" fmla="*/ 2387600 h 3125649"/>
              <a:gd name="connsiteX53" fmla="*/ 1714500 w 2929557"/>
              <a:gd name="connsiteY53" fmla="*/ 2374900 h 3125649"/>
              <a:gd name="connsiteX54" fmla="*/ 1790700 w 2929557"/>
              <a:gd name="connsiteY54" fmla="*/ 2349500 h 3125649"/>
              <a:gd name="connsiteX55" fmla="*/ 1828800 w 2929557"/>
              <a:gd name="connsiteY55" fmla="*/ 2336800 h 3125649"/>
              <a:gd name="connsiteX56" fmla="*/ 1930400 w 2929557"/>
              <a:gd name="connsiteY56" fmla="*/ 2324100 h 3125649"/>
              <a:gd name="connsiteX57" fmla="*/ 2019300 w 2929557"/>
              <a:gd name="connsiteY57" fmla="*/ 2247900 h 3125649"/>
              <a:gd name="connsiteX58" fmla="*/ 2032000 w 2929557"/>
              <a:gd name="connsiteY58" fmla="*/ 2209800 h 3125649"/>
              <a:gd name="connsiteX59" fmla="*/ 2095500 w 2929557"/>
              <a:gd name="connsiteY59" fmla="*/ 2171700 h 3125649"/>
              <a:gd name="connsiteX60" fmla="*/ 2171700 w 2929557"/>
              <a:gd name="connsiteY60" fmla="*/ 2120900 h 3125649"/>
              <a:gd name="connsiteX61" fmla="*/ 2260600 w 2929557"/>
              <a:gd name="connsiteY61" fmla="*/ 2057400 h 3125649"/>
              <a:gd name="connsiteX62" fmla="*/ 2311400 w 2929557"/>
              <a:gd name="connsiteY62" fmla="*/ 2032000 h 3125649"/>
              <a:gd name="connsiteX63" fmla="*/ 2362200 w 2929557"/>
              <a:gd name="connsiteY63" fmla="*/ 1993900 h 3125649"/>
              <a:gd name="connsiteX64" fmla="*/ 2400300 w 2929557"/>
              <a:gd name="connsiteY64" fmla="*/ 1968500 h 3125649"/>
              <a:gd name="connsiteX65" fmla="*/ 2489200 w 2929557"/>
              <a:gd name="connsiteY65" fmla="*/ 1905000 h 3125649"/>
              <a:gd name="connsiteX66" fmla="*/ 2514600 w 2929557"/>
              <a:gd name="connsiteY66" fmla="*/ 1866900 h 3125649"/>
              <a:gd name="connsiteX67" fmla="*/ 2603500 w 2929557"/>
              <a:gd name="connsiteY67" fmla="*/ 1790700 h 3125649"/>
              <a:gd name="connsiteX68" fmla="*/ 2730500 w 2929557"/>
              <a:gd name="connsiteY68" fmla="*/ 1600200 h 3125649"/>
              <a:gd name="connsiteX69" fmla="*/ 2755900 w 2929557"/>
              <a:gd name="connsiteY69" fmla="*/ 1562100 h 3125649"/>
              <a:gd name="connsiteX70" fmla="*/ 2819400 w 2929557"/>
              <a:gd name="connsiteY70" fmla="*/ 1473200 h 3125649"/>
              <a:gd name="connsiteX71" fmla="*/ 2832100 w 2929557"/>
              <a:gd name="connsiteY71" fmla="*/ 1435100 h 3125649"/>
              <a:gd name="connsiteX72" fmla="*/ 2895600 w 2929557"/>
              <a:gd name="connsiteY72" fmla="*/ 1346200 h 3125649"/>
              <a:gd name="connsiteX73" fmla="*/ 2921000 w 2929557"/>
              <a:gd name="connsiteY73" fmla="*/ 1282700 h 3125649"/>
              <a:gd name="connsiteX74" fmla="*/ 2921000 w 2929557"/>
              <a:gd name="connsiteY74" fmla="*/ 914400 h 3125649"/>
              <a:gd name="connsiteX75" fmla="*/ 2819400 w 2929557"/>
              <a:gd name="connsiteY75" fmla="*/ 723900 h 3125649"/>
              <a:gd name="connsiteX76" fmla="*/ 2794000 w 2929557"/>
              <a:gd name="connsiteY76" fmla="*/ 673100 h 3125649"/>
              <a:gd name="connsiteX77" fmla="*/ 2768600 w 2929557"/>
              <a:gd name="connsiteY77" fmla="*/ 635000 h 3125649"/>
              <a:gd name="connsiteX78" fmla="*/ 2755900 w 2929557"/>
              <a:gd name="connsiteY78" fmla="*/ 596900 h 3125649"/>
              <a:gd name="connsiteX79" fmla="*/ 2730500 w 2929557"/>
              <a:gd name="connsiteY79" fmla="*/ 558800 h 3125649"/>
              <a:gd name="connsiteX80" fmla="*/ 2705100 w 2929557"/>
              <a:gd name="connsiteY80" fmla="*/ 508000 h 3125649"/>
              <a:gd name="connsiteX81" fmla="*/ 2679700 w 2929557"/>
              <a:gd name="connsiteY81" fmla="*/ 469900 h 3125649"/>
              <a:gd name="connsiteX82" fmla="*/ 2667000 w 2929557"/>
              <a:gd name="connsiteY82" fmla="*/ 431800 h 3125649"/>
              <a:gd name="connsiteX83" fmla="*/ 2552700 w 2929557"/>
              <a:gd name="connsiteY83" fmla="*/ 342900 h 3125649"/>
              <a:gd name="connsiteX84" fmla="*/ 2463800 w 2929557"/>
              <a:gd name="connsiteY84" fmla="*/ 279400 h 3125649"/>
              <a:gd name="connsiteX85" fmla="*/ 2425700 w 2929557"/>
              <a:gd name="connsiteY85" fmla="*/ 254000 h 3125649"/>
              <a:gd name="connsiteX86" fmla="*/ 2349500 w 2929557"/>
              <a:gd name="connsiteY86" fmla="*/ 228600 h 3125649"/>
              <a:gd name="connsiteX87" fmla="*/ 2273300 w 2929557"/>
              <a:gd name="connsiteY87" fmla="*/ 190500 h 3125649"/>
              <a:gd name="connsiteX88" fmla="*/ 2235200 w 2929557"/>
              <a:gd name="connsiteY88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87400 w 2929557"/>
              <a:gd name="connsiteY45" fmla="*/ 2921000 h 3125649"/>
              <a:gd name="connsiteX46" fmla="*/ 1295400 w 2929557"/>
              <a:gd name="connsiteY46" fmla="*/ 2578100 h 3125649"/>
              <a:gd name="connsiteX47" fmla="*/ 1333500 w 2929557"/>
              <a:gd name="connsiteY47" fmla="*/ 2552700 h 3125649"/>
              <a:gd name="connsiteX48" fmla="*/ 1447800 w 2929557"/>
              <a:gd name="connsiteY48" fmla="*/ 2463800 h 3125649"/>
              <a:gd name="connsiteX49" fmla="*/ 1511300 w 2929557"/>
              <a:gd name="connsiteY49" fmla="*/ 2438400 h 3125649"/>
              <a:gd name="connsiteX50" fmla="*/ 1587500 w 2929557"/>
              <a:gd name="connsiteY50" fmla="*/ 2400300 h 3125649"/>
              <a:gd name="connsiteX51" fmla="*/ 1663700 w 2929557"/>
              <a:gd name="connsiteY51" fmla="*/ 2387600 h 3125649"/>
              <a:gd name="connsiteX52" fmla="*/ 1714500 w 2929557"/>
              <a:gd name="connsiteY52" fmla="*/ 2374900 h 3125649"/>
              <a:gd name="connsiteX53" fmla="*/ 1790700 w 2929557"/>
              <a:gd name="connsiteY53" fmla="*/ 2349500 h 3125649"/>
              <a:gd name="connsiteX54" fmla="*/ 1828800 w 2929557"/>
              <a:gd name="connsiteY54" fmla="*/ 2336800 h 3125649"/>
              <a:gd name="connsiteX55" fmla="*/ 1930400 w 2929557"/>
              <a:gd name="connsiteY55" fmla="*/ 2324100 h 3125649"/>
              <a:gd name="connsiteX56" fmla="*/ 2019300 w 2929557"/>
              <a:gd name="connsiteY56" fmla="*/ 2247900 h 3125649"/>
              <a:gd name="connsiteX57" fmla="*/ 2032000 w 2929557"/>
              <a:gd name="connsiteY57" fmla="*/ 2209800 h 3125649"/>
              <a:gd name="connsiteX58" fmla="*/ 2095500 w 2929557"/>
              <a:gd name="connsiteY58" fmla="*/ 2171700 h 3125649"/>
              <a:gd name="connsiteX59" fmla="*/ 2171700 w 2929557"/>
              <a:gd name="connsiteY59" fmla="*/ 2120900 h 3125649"/>
              <a:gd name="connsiteX60" fmla="*/ 2260600 w 2929557"/>
              <a:gd name="connsiteY60" fmla="*/ 2057400 h 3125649"/>
              <a:gd name="connsiteX61" fmla="*/ 2311400 w 2929557"/>
              <a:gd name="connsiteY61" fmla="*/ 2032000 h 3125649"/>
              <a:gd name="connsiteX62" fmla="*/ 2362200 w 2929557"/>
              <a:gd name="connsiteY62" fmla="*/ 1993900 h 3125649"/>
              <a:gd name="connsiteX63" fmla="*/ 2400300 w 2929557"/>
              <a:gd name="connsiteY63" fmla="*/ 1968500 h 3125649"/>
              <a:gd name="connsiteX64" fmla="*/ 2489200 w 2929557"/>
              <a:gd name="connsiteY64" fmla="*/ 1905000 h 3125649"/>
              <a:gd name="connsiteX65" fmla="*/ 2514600 w 2929557"/>
              <a:gd name="connsiteY65" fmla="*/ 1866900 h 3125649"/>
              <a:gd name="connsiteX66" fmla="*/ 2603500 w 2929557"/>
              <a:gd name="connsiteY66" fmla="*/ 1790700 h 3125649"/>
              <a:gd name="connsiteX67" fmla="*/ 2730500 w 2929557"/>
              <a:gd name="connsiteY67" fmla="*/ 1600200 h 3125649"/>
              <a:gd name="connsiteX68" fmla="*/ 2755900 w 2929557"/>
              <a:gd name="connsiteY68" fmla="*/ 1562100 h 3125649"/>
              <a:gd name="connsiteX69" fmla="*/ 2819400 w 2929557"/>
              <a:gd name="connsiteY69" fmla="*/ 1473200 h 3125649"/>
              <a:gd name="connsiteX70" fmla="*/ 2832100 w 2929557"/>
              <a:gd name="connsiteY70" fmla="*/ 1435100 h 3125649"/>
              <a:gd name="connsiteX71" fmla="*/ 2895600 w 2929557"/>
              <a:gd name="connsiteY71" fmla="*/ 1346200 h 3125649"/>
              <a:gd name="connsiteX72" fmla="*/ 2921000 w 2929557"/>
              <a:gd name="connsiteY72" fmla="*/ 1282700 h 3125649"/>
              <a:gd name="connsiteX73" fmla="*/ 2921000 w 2929557"/>
              <a:gd name="connsiteY73" fmla="*/ 914400 h 3125649"/>
              <a:gd name="connsiteX74" fmla="*/ 2819400 w 2929557"/>
              <a:gd name="connsiteY74" fmla="*/ 723900 h 3125649"/>
              <a:gd name="connsiteX75" fmla="*/ 2794000 w 2929557"/>
              <a:gd name="connsiteY75" fmla="*/ 673100 h 3125649"/>
              <a:gd name="connsiteX76" fmla="*/ 2768600 w 2929557"/>
              <a:gd name="connsiteY76" fmla="*/ 635000 h 3125649"/>
              <a:gd name="connsiteX77" fmla="*/ 2755900 w 2929557"/>
              <a:gd name="connsiteY77" fmla="*/ 596900 h 3125649"/>
              <a:gd name="connsiteX78" fmla="*/ 2730500 w 2929557"/>
              <a:gd name="connsiteY78" fmla="*/ 558800 h 3125649"/>
              <a:gd name="connsiteX79" fmla="*/ 2705100 w 2929557"/>
              <a:gd name="connsiteY79" fmla="*/ 508000 h 3125649"/>
              <a:gd name="connsiteX80" fmla="*/ 2679700 w 2929557"/>
              <a:gd name="connsiteY80" fmla="*/ 469900 h 3125649"/>
              <a:gd name="connsiteX81" fmla="*/ 2667000 w 2929557"/>
              <a:gd name="connsiteY81" fmla="*/ 431800 h 3125649"/>
              <a:gd name="connsiteX82" fmla="*/ 2552700 w 2929557"/>
              <a:gd name="connsiteY82" fmla="*/ 342900 h 3125649"/>
              <a:gd name="connsiteX83" fmla="*/ 2463800 w 2929557"/>
              <a:gd name="connsiteY83" fmla="*/ 279400 h 3125649"/>
              <a:gd name="connsiteX84" fmla="*/ 2425700 w 2929557"/>
              <a:gd name="connsiteY84" fmla="*/ 254000 h 3125649"/>
              <a:gd name="connsiteX85" fmla="*/ 2349500 w 2929557"/>
              <a:gd name="connsiteY85" fmla="*/ 228600 h 3125649"/>
              <a:gd name="connsiteX86" fmla="*/ 2273300 w 2929557"/>
              <a:gd name="connsiteY86" fmla="*/ 190500 h 3125649"/>
              <a:gd name="connsiteX87" fmla="*/ 2235200 w 2929557"/>
              <a:gd name="connsiteY87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1295400 w 2929557"/>
              <a:gd name="connsiteY45" fmla="*/ 2578100 h 3125649"/>
              <a:gd name="connsiteX46" fmla="*/ 1333500 w 2929557"/>
              <a:gd name="connsiteY46" fmla="*/ 2552700 h 3125649"/>
              <a:gd name="connsiteX47" fmla="*/ 1447800 w 2929557"/>
              <a:gd name="connsiteY47" fmla="*/ 2463800 h 3125649"/>
              <a:gd name="connsiteX48" fmla="*/ 1511300 w 2929557"/>
              <a:gd name="connsiteY48" fmla="*/ 2438400 h 3125649"/>
              <a:gd name="connsiteX49" fmla="*/ 1587500 w 2929557"/>
              <a:gd name="connsiteY49" fmla="*/ 2400300 h 3125649"/>
              <a:gd name="connsiteX50" fmla="*/ 1663700 w 2929557"/>
              <a:gd name="connsiteY50" fmla="*/ 2387600 h 3125649"/>
              <a:gd name="connsiteX51" fmla="*/ 1714500 w 2929557"/>
              <a:gd name="connsiteY51" fmla="*/ 2374900 h 3125649"/>
              <a:gd name="connsiteX52" fmla="*/ 1790700 w 2929557"/>
              <a:gd name="connsiteY52" fmla="*/ 2349500 h 3125649"/>
              <a:gd name="connsiteX53" fmla="*/ 1828800 w 2929557"/>
              <a:gd name="connsiteY53" fmla="*/ 2336800 h 3125649"/>
              <a:gd name="connsiteX54" fmla="*/ 1930400 w 2929557"/>
              <a:gd name="connsiteY54" fmla="*/ 2324100 h 3125649"/>
              <a:gd name="connsiteX55" fmla="*/ 2019300 w 2929557"/>
              <a:gd name="connsiteY55" fmla="*/ 2247900 h 3125649"/>
              <a:gd name="connsiteX56" fmla="*/ 2032000 w 2929557"/>
              <a:gd name="connsiteY56" fmla="*/ 2209800 h 3125649"/>
              <a:gd name="connsiteX57" fmla="*/ 2095500 w 2929557"/>
              <a:gd name="connsiteY57" fmla="*/ 2171700 h 3125649"/>
              <a:gd name="connsiteX58" fmla="*/ 2171700 w 2929557"/>
              <a:gd name="connsiteY58" fmla="*/ 2120900 h 3125649"/>
              <a:gd name="connsiteX59" fmla="*/ 2260600 w 2929557"/>
              <a:gd name="connsiteY59" fmla="*/ 2057400 h 3125649"/>
              <a:gd name="connsiteX60" fmla="*/ 2311400 w 2929557"/>
              <a:gd name="connsiteY60" fmla="*/ 2032000 h 3125649"/>
              <a:gd name="connsiteX61" fmla="*/ 2362200 w 2929557"/>
              <a:gd name="connsiteY61" fmla="*/ 1993900 h 3125649"/>
              <a:gd name="connsiteX62" fmla="*/ 2400300 w 2929557"/>
              <a:gd name="connsiteY62" fmla="*/ 1968500 h 3125649"/>
              <a:gd name="connsiteX63" fmla="*/ 2489200 w 2929557"/>
              <a:gd name="connsiteY63" fmla="*/ 1905000 h 3125649"/>
              <a:gd name="connsiteX64" fmla="*/ 2514600 w 2929557"/>
              <a:gd name="connsiteY64" fmla="*/ 1866900 h 3125649"/>
              <a:gd name="connsiteX65" fmla="*/ 2603500 w 2929557"/>
              <a:gd name="connsiteY65" fmla="*/ 1790700 h 3125649"/>
              <a:gd name="connsiteX66" fmla="*/ 2730500 w 2929557"/>
              <a:gd name="connsiteY66" fmla="*/ 1600200 h 3125649"/>
              <a:gd name="connsiteX67" fmla="*/ 2755900 w 2929557"/>
              <a:gd name="connsiteY67" fmla="*/ 1562100 h 3125649"/>
              <a:gd name="connsiteX68" fmla="*/ 2819400 w 2929557"/>
              <a:gd name="connsiteY68" fmla="*/ 1473200 h 3125649"/>
              <a:gd name="connsiteX69" fmla="*/ 2832100 w 2929557"/>
              <a:gd name="connsiteY69" fmla="*/ 1435100 h 3125649"/>
              <a:gd name="connsiteX70" fmla="*/ 2895600 w 2929557"/>
              <a:gd name="connsiteY70" fmla="*/ 1346200 h 3125649"/>
              <a:gd name="connsiteX71" fmla="*/ 2921000 w 2929557"/>
              <a:gd name="connsiteY71" fmla="*/ 1282700 h 3125649"/>
              <a:gd name="connsiteX72" fmla="*/ 2921000 w 2929557"/>
              <a:gd name="connsiteY72" fmla="*/ 914400 h 3125649"/>
              <a:gd name="connsiteX73" fmla="*/ 2819400 w 2929557"/>
              <a:gd name="connsiteY73" fmla="*/ 723900 h 3125649"/>
              <a:gd name="connsiteX74" fmla="*/ 2794000 w 2929557"/>
              <a:gd name="connsiteY74" fmla="*/ 673100 h 3125649"/>
              <a:gd name="connsiteX75" fmla="*/ 2768600 w 2929557"/>
              <a:gd name="connsiteY75" fmla="*/ 635000 h 3125649"/>
              <a:gd name="connsiteX76" fmla="*/ 2755900 w 2929557"/>
              <a:gd name="connsiteY76" fmla="*/ 596900 h 3125649"/>
              <a:gd name="connsiteX77" fmla="*/ 2730500 w 2929557"/>
              <a:gd name="connsiteY77" fmla="*/ 558800 h 3125649"/>
              <a:gd name="connsiteX78" fmla="*/ 2705100 w 2929557"/>
              <a:gd name="connsiteY78" fmla="*/ 508000 h 3125649"/>
              <a:gd name="connsiteX79" fmla="*/ 2679700 w 2929557"/>
              <a:gd name="connsiteY79" fmla="*/ 469900 h 3125649"/>
              <a:gd name="connsiteX80" fmla="*/ 2667000 w 2929557"/>
              <a:gd name="connsiteY80" fmla="*/ 431800 h 3125649"/>
              <a:gd name="connsiteX81" fmla="*/ 2552700 w 2929557"/>
              <a:gd name="connsiteY81" fmla="*/ 342900 h 3125649"/>
              <a:gd name="connsiteX82" fmla="*/ 2463800 w 2929557"/>
              <a:gd name="connsiteY82" fmla="*/ 279400 h 3125649"/>
              <a:gd name="connsiteX83" fmla="*/ 2425700 w 2929557"/>
              <a:gd name="connsiteY83" fmla="*/ 254000 h 3125649"/>
              <a:gd name="connsiteX84" fmla="*/ 2349500 w 2929557"/>
              <a:gd name="connsiteY84" fmla="*/ 228600 h 3125649"/>
              <a:gd name="connsiteX85" fmla="*/ 2273300 w 2929557"/>
              <a:gd name="connsiteY85" fmla="*/ 190500 h 3125649"/>
              <a:gd name="connsiteX86" fmla="*/ 2235200 w 2929557"/>
              <a:gd name="connsiteY86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1295400 w 2929557"/>
              <a:gd name="connsiteY44" fmla="*/ 2578100 h 3125649"/>
              <a:gd name="connsiteX45" fmla="*/ 1333500 w 2929557"/>
              <a:gd name="connsiteY45" fmla="*/ 2552700 h 3125649"/>
              <a:gd name="connsiteX46" fmla="*/ 1447800 w 2929557"/>
              <a:gd name="connsiteY46" fmla="*/ 2463800 h 3125649"/>
              <a:gd name="connsiteX47" fmla="*/ 1511300 w 2929557"/>
              <a:gd name="connsiteY47" fmla="*/ 2438400 h 3125649"/>
              <a:gd name="connsiteX48" fmla="*/ 1587500 w 2929557"/>
              <a:gd name="connsiteY48" fmla="*/ 2400300 h 3125649"/>
              <a:gd name="connsiteX49" fmla="*/ 1663700 w 2929557"/>
              <a:gd name="connsiteY49" fmla="*/ 2387600 h 3125649"/>
              <a:gd name="connsiteX50" fmla="*/ 1714500 w 2929557"/>
              <a:gd name="connsiteY50" fmla="*/ 2374900 h 3125649"/>
              <a:gd name="connsiteX51" fmla="*/ 1790700 w 2929557"/>
              <a:gd name="connsiteY51" fmla="*/ 2349500 h 3125649"/>
              <a:gd name="connsiteX52" fmla="*/ 1828800 w 2929557"/>
              <a:gd name="connsiteY52" fmla="*/ 2336800 h 3125649"/>
              <a:gd name="connsiteX53" fmla="*/ 1930400 w 2929557"/>
              <a:gd name="connsiteY53" fmla="*/ 2324100 h 3125649"/>
              <a:gd name="connsiteX54" fmla="*/ 2019300 w 2929557"/>
              <a:gd name="connsiteY54" fmla="*/ 2247900 h 3125649"/>
              <a:gd name="connsiteX55" fmla="*/ 2032000 w 2929557"/>
              <a:gd name="connsiteY55" fmla="*/ 2209800 h 3125649"/>
              <a:gd name="connsiteX56" fmla="*/ 2095500 w 2929557"/>
              <a:gd name="connsiteY56" fmla="*/ 2171700 h 3125649"/>
              <a:gd name="connsiteX57" fmla="*/ 2171700 w 2929557"/>
              <a:gd name="connsiteY57" fmla="*/ 2120900 h 3125649"/>
              <a:gd name="connsiteX58" fmla="*/ 2260600 w 2929557"/>
              <a:gd name="connsiteY58" fmla="*/ 2057400 h 3125649"/>
              <a:gd name="connsiteX59" fmla="*/ 2311400 w 2929557"/>
              <a:gd name="connsiteY59" fmla="*/ 2032000 h 3125649"/>
              <a:gd name="connsiteX60" fmla="*/ 2362200 w 2929557"/>
              <a:gd name="connsiteY60" fmla="*/ 1993900 h 3125649"/>
              <a:gd name="connsiteX61" fmla="*/ 2400300 w 2929557"/>
              <a:gd name="connsiteY61" fmla="*/ 1968500 h 3125649"/>
              <a:gd name="connsiteX62" fmla="*/ 2489200 w 2929557"/>
              <a:gd name="connsiteY62" fmla="*/ 1905000 h 3125649"/>
              <a:gd name="connsiteX63" fmla="*/ 2514600 w 2929557"/>
              <a:gd name="connsiteY63" fmla="*/ 1866900 h 3125649"/>
              <a:gd name="connsiteX64" fmla="*/ 2603500 w 2929557"/>
              <a:gd name="connsiteY64" fmla="*/ 1790700 h 3125649"/>
              <a:gd name="connsiteX65" fmla="*/ 2730500 w 2929557"/>
              <a:gd name="connsiteY65" fmla="*/ 1600200 h 3125649"/>
              <a:gd name="connsiteX66" fmla="*/ 2755900 w 2929557"/>
              <a:gd name="connsiteY66" fmla="*/ 1562100 h 3125649"/>
              <a:gd name="connsiteX67" fmla="*/ 2819400 w 2929557"/>
              <a:gd name="connsiteY67" fmla="*/ 1473200 h 3125649"/>
              <a:gd name="connsiteX68" fmla="*/ 2832100 w 2929557"/>
              <a:gd name="connsiteY68" fmla="*/ 1435100 h 3125649"/>
              <a:gd name="connsiteX69" fmla="*/ 2895600 w 2929557"/>
              <a:gd name="connsiteY69" fmla="*/ 1346200 h 3125649"/>
              <a:gd name="connsiteX70" fmla="*/ 2921000 w 2929557"/>
              <a:gd name="connsiteY70" fmla="*/ 1282700 h 3125649"/>
              <a:gd name="connsiteX71" fmla="*/ 2921000 w 2929557"/>
              <a:gd name="connsiteY71" fmla="*/ 914400 h 3125649"/>
              <a:gd name="connsiteX72" fmla="*/ 2819400 w 2929557"/>
              <a:gd name="connsiteY72" fmla="*/ 723900 h 3125649"/>
              <a:gd name="connsiteX73" fmla="*/ 2794000 w 2929557"/>
              <a:gd name="connsiteY73" fmla="*/ 673100 h 3125649"/>
              <a:gd name="connsiteX74" fmla="*/ 2768600 w 2929557"/>
              <a:gd name="connsiteY74" fmla="*/ 635000 h 3125649"/>
              <a:gd name="connsiteX75" fmla="*/ 2755900 w 2929557"/>
              <a:gd name="connsiteY75" fmla="*/ 596900 h 3125649"/>
              <a:gd name="connsiteX76" fmla="*/ 2730500 w 2929557"/>
              <a:gd name="connsiteY76" fmla="*/ 558800 h 3125649"/>
              <a:gd name="connsiteX77" fmla="*/ 2705100 w 2929557"/>
              <a:gd name="connsiteY77" fmla="*/ 508000 h 3125649"/>
              <a:gd name="connsiteX78" fmla="*/ 2679700 w 2929557"/>
              <a:gd name="connsiteY78" fmla="*/ 469900 h 3125649"/>
              <a:gd name="connsiteX79" fmla="*/ 2667000 w 2929557"/>
              <a:gd name="connsiteY79" fmla="*/ 431800 h 3125649"/>
              <a:gd name="connsiteX80" fmla="*/ 2552700 w 2929557"/>
              <a:gd name="connsiteY80" fmla="*/ 342900 h 3125649"/>
              <a:gd name="connsiteX81" fmla="*/ 2463800 w 2929557"/>
              <a:gd name="connsiteY81" fmla="*/ 279400 h 3125649"/>
              <a:gd name="connsiteX82" fmla="*/ 2425700 w 2929557"/>
              <a:gd name="connsiteY82" fmla="*/ 254000 h 3125649"/>
              <a:gd name="connsiteX83" fmla="*/ 2349500 w 2929557"/>
              <a:gd name="connsiteY83" fmla="*/ 228600 h 3125649"/>
              <a:gd name="connsiteX84" fmla="*/ 2273300 w 2929557"/>
              <a:gd name="connsiteY84" fmla="*/ 190500 h 3125649"/>
              <a:gd name="connsiteX85" fmla="*/ 2235200 w 2929557"/>
              <a:gd name="connsiteY8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1295400 w 2929557"/>
              <a:gd name="connsiteY43" fmla="*/ 2578100 h 3125649"/>
              <a:gd name="connsiteX44" fmla="*/ 1333500 w 2929557"/>
              <a:gd name="connsiteY44" fmla="*/ 2552700 h 3125649"/>
              <a:gd name="connsiteX45" fmla="*/ 1447800 w 2929557"/>
              <a:gd name="connsiteY45" fmla="*/ 2463800 h 3125649"/>
              <a:gd name="connsiteX46" fmla="*/ 1511300 w 2929557"/>
              <a:gd name="connsiteY46" fmla="*/ 2438400 h 3125649"/>
              <a:gd name="connsiteX47" fmla="*/ 1587500 w 2929557"/>
              <a:gd name="connsiteY47" fmla="*/ 2400300 h 3125649"/>
              <a:gd name="connsiteX48" fmla="*/ 1663700 w 2929557"/>
              <a:gd name="connsiteY48" fmla="*/ 2387600 h 3125649"/>
              <a:gd name="connsiteX49" fmla="*/ 1714500 w 2929557"/>
              <a:gd name="connsiteY49" fmla="*/ 2374900 h 3125649"/>
              <a:gd name="connsiteX50" fmla="*/ 1790700 w 2929557"/>
              <a:gd name="connsiteY50" fmla="*/ 2349500 h 3125649"/>
              <a:gd name="connsiteX51" fmla="*/ 1828800 w 2929557"/>
              <a:gd name="connsiteY51" fmla="*/ 2336800 h 3125649"/>
              <a:gd name="connsiteX52" fmla="*/ 1930400 w 2929557"/>
              <a:gd name="connsiteY52" fmla="*/ 2324100 h 3125649"/>
              <a:gd name="connsiteX53" fmla="*/ 2019300 w 2929557"/>
              <a:gd name="connsiteY53" fmla="*/ 2247900 h 3125649"/>
              <a:gd name="connsiteX54" fmla="*/ 2032000 w 2929557"/>
              <a:gd name="connsiteY54" fmla="*/ 2209800 h 3125649"/>
              <a:gd name="connsiteX55" fmla="*/ 2095500 w 2929557"/>
              <a:gd name="connsiteY55" fmla="*/ 2171700 h 3125649"/>
              <a:gd name="connsiteX56" fmla="*/ 2171700 w 2929557"/>
              <a:gd name="connsiteY56" fmla="*/ 2120900 h 3125649"/>
              <a:gd name="connsiteX57" fmla="*/ 2260600 w 2929557"/>
              <a:gd name="connsiteY57" fmla="*/ 2057400 h 3125649"/>
              <a:gd name="connsiteX58" fmla="*/ 2311400 w 2929557"/>
              <a:gd name="connsiteY58" fmla="*/ 2032000 h 3125649"/>
              <a:gd name="connsiteX59" fmla="*/ 2362200 w 2929557"/>
              <a:gd name="connsiteY59" fmla="*/ 1993900 h 3125649"/>
              <a:gd name="connsiteX60" fmla="*/ 2400300 w 2929557"/>
              <a:gd name="connsiteY60" fmla="*/ 1968500 h 3125649"/>
              <a:gd name="connsiteX61" fmla="*/ 2489200 w 2929557"/>
              <a:gd name="connsiteY61" fmla="*/ 1905000 h 3125649"/>
              <a:gd name="connsiteX62" fmla="*/ 2514600 w 2929557"/>
              <a:gd name="connsiteY62" fmla="*/ 1866900 h 3125649"/>
              <a:gd name="connsiteX63" fmla="*/ 2603500 w 2929557"/>
              <a:gd name="connsiteY63" fmla="*/ 1790700 h 3125649"/>
              <a:gd name="connsiteX64" fmla="*/ 2730500 w 2929557"/>
              <a:gd name="connsiteY64" fmla="*/ 1600200 h 3125649"/>
              <a:gd name="connsiteX65" fmla="*/ 2755900 w 2929557"/>
              <a:gd name="connsiteY65" fmla="*/ 1562100 h 3125649"/>
              <a:gd name="connsiteX66" fmla="*/ 2819400 w 2929557"/>
              <a:gd name="connsiteY66" fmla="*/ 1473200 h 3125649"/>
              <a:gd name="connsiteX67" fmla="*/ 2832100 w 2929557"/>
              <a:gd name="connsiteY67" fmla="*/ 1435100 h 3125649"/>
              <a:gd name="connsiteX68" fmla="*/ 2895600 w 2929557"/>
              <a:gd name="connsiteY68" fmla="*/ 1346200 h 3125649"/>
              <a:gd name="connsiteX69" fmla="*/ 2921000 w 2929557"/>
              <a:gd name="connsiteY69" fmla="*/ 1282700 h 3125649"/>
              <a:gd name="connsiteX70" fmla="*/ 2921000 w 2929557"/>
              <a:gd name="connsiteY70" fmla="*/ 914400 h 3125649"/>
              <a:gd name="connsiteX71" fmla="*/ 2819400 w 2929557"/>
              <a:gd name="connsiteY71" fmla="*/ 723900 h 3125649"/>
              <a:gd name="connsiteX72" fmla="*/ 2794000 w 2929557"/>
              <a:gd name="connsiteY72" fmla="*/ 673100 h 3125649"/>
              <a:gd name="connsiteX73" fmla="*/ 2768600 w 2929557"/>
              <a:gd name="connsiteY73" fmla="*/ 635000 h 3125649"/>
              <a:gd name="connsiteX74" fmla="*/ 2755900 w 2929557"/>
              <a:gd name="connsiteY74" fmla="*/ 596900 h 3125649"/>
              <a:gd name="connsiteX75" fmla="*/ 2730500 w 2929557"/>
              <a:gd name="connsiteY75" fmla="*/ 558800 h 3125649"/>
              <a:gd name="connsiteX76" fmla="*/ 2705100 w 2929557"/>
              <a:gd name="connsiteY76" fmla="*/ 508000 h 3125649"/>
              <a:gd name="connsiteX77" fmla="*/ 2679700 w 2929557"/>
              <a:gd name="connsiteY77" fmla="*/ 469900 h 3125649"/>
              <a:gd name="connsiteX78" fmla="*/ 2667000 w 2929557"/>
              <a:gd name="connsiteY78" fmla="*/ 431800 h 3125649"/>
              <a:gd name="connsiteX79" fmla="*/ 2552700 w 2929557"/>
              <a:gd name="connsiteY79" fmla="*/ 342900 h 3125649"/>
              <a:gd name="connsiteX80" fmla="*/ 2463800 w 2929557"/>
              <a:gd name="connsiteY80" fmla="*/ 279400 h 3125649"/>
              <a:gd name="connsiteX81" fmla="*/ 2425700 w 2929557"/>
              <a:gd name="connsiteY81" fmla="*/ 254000 h 3125649"/>
              <a:gd name="connsiteX82" fmla="*/ 2349500 w 2929557"/>
              <a:gd name="connsiteY82" fmla="*/ 228600 h 3125649"/>
              <a:gd name="connsiteX83" fmla="*/ 2273300 w 2929557"/>
              <a:gd name="connsiteY83" fmla="*/ 190500 h 3125649"/>
              <a:gd name="connsiteX84" fmla="*/ 2235200 w 2929557"/>
              <a:gd name="connsiteY84" fmla="*/ 152400 h 3125649"/>
              <a:gd name="connsiteX0" fmla="*/ 2235200 w 2929557"/>
              <a:gd name="connsiteY0" fmla="*/ 152400 h 3158608"/>
              <a:gd name="connsiteX1" fmla="*/ 2235200 w 2929557"/>
              <a:gd name="connsiteY1" fmla="*/ 152400 h 3158608"/>
              <a:gd name="connsiteX2" fmla="*/ 2082800 w 2929557"/>
              <a:gd name="connsiteY2" fmla="*/ 114300 h 3158608"/>
              <a:gd name="connsiteX3" fmla="*/ 1917700 w 2929557"/>
              <a:gd name="connsiteY3" fmla="*/ 88900 h 3158608"/>
              <a:gd name="connsiteX4" fmla="*/ 1778000 w 2929557"/>
              <a:gd name="connsiteY4" fmla="*/ 63500 h 3158608"/>
              <a:gd name="connsiteX5" fmla="*/ 1612900 w 2929557"/>
              <a:gd name="connsiteY5" fmla="*/ 50800 h 3158608"/>
              <a:gd name="connsiteX6" fmla="*/ 1409700 w 2929557"/>
              <a:gd name="connsiteY6" fmla="*/ 12700 h 3158608"/>
              <a:gd name="connsiteX7" fmla="*/ 1257300 w 2929557"/>
              <a:gd name="connsiteY7" fmla="*/ 0 h 3158608"/>
              <a:gd name="connsiteX8" fmla="*/ 1028700 w 2929557"/>
              <a:gd name="connsiteY8" fmla="*/ 25400 h 3158608"/>
              <a:gd name="connsiteX9" fmla="*/ 990600 w 2929557"/>
              <a:gd name="connsiteY9" fmla="*/ 50800 h 3158608"/>
              <a:gd name="connsiteX10" fmla="*/ 939800 w 2929557"/>
              <a:gd name="connsiteY10" fmla="*/ 63500 h 3158608"/>
              <a:gd name="connsiteX11" fmla="*/ 812800 w 2929557"/>
              <a:gd name="connsiteY11" fmla="*/ 127000 h 3158608"/>
              <a:gd name="connsiteX12" fmla="*/ 749300 w 2929557"/>
              <a:gd name="connsiteY12" fmla="*/ 165100 h 3158608"/>
              <a:gd name="connsiteX13" fmla="*/ 711200 w 2929557"/>
              <a:gd name="connsiteY13" fmla="*/ 190500 h 3158608"/>
              <a:gd name="connsiteX14" fmla="*/ 584200 w 2929557"/>
              <a:gd name="connsiteY14" fmla="*/ 266700 h 3158608"/>
              <a:gd name="connsiteX15" fmla="*/ 508000 w 2929557"/>
              <a:gd name="connsiteY15" fmla="*/ 317500 h 3158608"/>
              <a:gd name="connsiteX16" fmla="*/ 431800 w 2929557"/>
              <a:gd name="connsiteY16" fmla="*/ 393700 h 3158608"/>
              <a:gd name="connsiteX17" fmla="*/ 368300 w 2929557"/>
              <a:gd name="connsiteY17" fmla="*/ 482600 h 3158608"/>
              <a:gd name="connsiteX18" fmla="*/ 330200 w 2929557"/>
              <a:gd name="connsiteY18" fmla="*/ 558800 h 3158608"/>
              <a:gd name="connsiteX19" fmla="*/ 304800 w 2929557"/>
              <a:gd name="connsiteY19" fmla="*/ 635000 h 3158608"/>
              <a:gd name="connsiteX20" fmla="*/ 266700 w 2929557"/>
              <a:gd name="connsiteY20" fmla="*/ 698500 h 3158608"/>
              <a:gd name="connsiteX21" fmla="*/ 254000 w 2929557"/>
              <a:gd name="connsiteY21" fmla="*/ 736600 h 3158608"/>
              <a:gd name="connsiteX22" fmla="*/ 228600 w 2929557"/>
              <a:gd name="connsiteY22" fmla="*/ 787400 h 3158608"/>
              <a:gd name="connsiteX23" fmla="*/ 190500 w 2929557"/>
              <a:gd name="connsiteY23" fmla="*/ 927100 h 3158608"/>
              <a:gd name="connsiteX24" fmla="*/ 177800 w 2929557"/>
              <a:gd name="connsiteY24" fmla="*/ 977900 h 3158608"/>
              <a:gd name="connsiteX25" fmla="*/ 139700 w 2929557"/>
              <a:gd name="connsiteY25" fmla="*/ 1079500 h 3158608"/>
              <a:gd name="connsiteX26" fmla="*/ 127000 w 2929557"/>
              <a:gd name="connsiteY26" fmla="*/ 1130300 h 3158608"/>
              <a:gd name="connsiteX27" fmla="*/ 76200 w 2929557"/>
              <a:gd name="connsiteY27" fmla="*/ 1206500 h 3158608"/>
              <a:gd name="connsiteX28" fmla="*/ 38100 w 2929557"/>
              <a:gd name="connsiteY28" fmla="*/ 1295400 h 3158608"/>
              <a:gd name="connsiteX29" fmla="*/ 12700 w 2929557"/>
              <a:gd name="connsiteY29" fmla="*/ 1600200 h 3158608"/>
              <a:gd name="connsiteX30" fmla="*/ 0 w 2929557"/>
              <a:gd name="connsiteY30" fmla="*/ 1739900 h 3158608"/>
              <a:gd name="connsiteX31" fmla="*/ 12700 w 2929557"/>
              <a:gd name="connsiteY31" fmla="*/ 1981200 h 3158608"/>
              <a:gd name="connsiteX32" fmla="*/ 25400 w 2929557"/>
              <a:gd name="connsiteY32" fmla="*/ 2070100 h 3158608"/>
              <a:gd name="connsiteX33" fmla="*/ 38100 w 2929557"/>
              <a:gd name="connsiteY33" fmla="*/ 2197100 h 3158608"/>
              <a:gd name="connsiteX34" fmla="*/ 50800 w 2929557"/>
              <a:gd name="connsiteY34" fmla="*/ 2260600 h 3158608"/>
              <a:gd name="connsiteX35" fmla="*/ 88900 w 2929557"/>
              <a:gd name="connsiteY35" fmla="*/ 2476500 h 3158608"/>
              <a:gd name="connsiteX36" fmla="*/ 114300 w 2929557"/>
              <a:gd name="connsiteY36" fmla="*/ 2527300 h 3158608"/>
              <a:gd name="connsiteX37" fmla="*/ 152400 w 2929557"/>
              <a:gd name="connsiteY37" fmla="*/ 2971800 h 3158608"/>
              <a:gd name="connsiteX38" fmla="*/ 177800 w 2929557"/>
              <a:gd name="connsiteY38" fmla="*/ 3009900 h 3158608"/>
              <a:gd name="connsiteX39" fmla="*/ 215900 w 2929557"/>
              <a:gd name="connsiteY39" fmla="*/ 3086100 h 3158608"/>
              <a:gd name="connsiteX40" fmla="*/ 266700 w 2929557"/>
              <a:gd name="connsiteY40" fmla="*/ 3098800 h 3158608"/>
              <a:gd name="connsiteX41" fmla="*/ 304800 w 2929557"/>
              <a:gd name="connsiteY41" fmla="*/ 3124200 h 3158608"/>
              <a:gd name="connsiteX42" fmla="*/ 1295400 w 2929557"/>
              <a:gd name="connsiteY42" fmla="*/ 2578100 h 3158608"/>
              <a:gd name="connsiteX43" fmla="*/ 1333500 w 2929557"/>
              <a:gd name="connsiteY43" fmla="*/ 2552700 h 3158608"/>
              <a:gd name="connsiteX44" fmla="*/ 1447800 w 2929557"/>
              <a:gd name="connsiteY44" fmla="*/ 2463800 h 3158608"/>
              <a:gd name="connsiteX45" fmla="*/ 1511300 w 2929557"/>
              <a:gd name="connsiteY45" fmla="*/ 2438400 h 3158608"/>
              <a:gd name="connsiteX46" fmla="*/ 1587500 w 2929557"/>
              <a:gd name="connsiteY46" fmla="*/ 2400300 h 3158608"/>
              <a:gd name="connsiteX47" fmla="*/ 1663700 w 2929557"/>
              <a:gd name="connsiteY47" fmla="*/ 2387600 h 3158608"/>
              <a:gd name="connsiteX48" fmla="*/ 1714500 w 2929557"/>
              <a:gd name="connsiteY48" fmla="*/ 2374900 h 3158608"/>
              <a:gd name="connsiteX49" fmla="*/ 1790700 w 2929557"/>
              <a:gd name="connsiteY49" fmla="*/ 2349500 h 3158608"/>
              <a:gd name="connsiteX50" fmla="*/ 1828800 w 2929557"/>
              <a:gd name="connsiteY50" fmla="*/ 2336800 h 3158608"/>
              <a:gd name="connsiteX51" fmla="*/ 1930400 w 2929557"/>
              <a:gd name="connsiteY51" fmla="*/ 2324100 h 3158608"/>
              <a:gd name="connsiteX52" fmla="*/ 2019300 w 2929557"/>
              <a:gd name="connsiteY52" fmla="*/ 2247900 h 3158608"/>
              <a:gd name="connsiteX53" fmla="*/ 2032000 w 2929557"/>
              <a:gd name="connsiteY53" fmla="*/ 2209800 h 3158608"/>
              <a:gd name="connsiteX54" fmla="*/ 2095500 w 2929557"/>
              <a:gd name="connsiteY54" fmla="*/ 2171700 h 3158608"/>
              <a:gd name="connsiteX55" fmla="*/ 2171700 w 2929557"/>
              <a:gd name="connsiteY55" fmla="*/ 2120900 h 3158608"/>
              <a:gd name="connsiteX56" fmla="*/ 2260600 w 2929557"/>
              <a:gd name="connsiteY56" fmla="*/ 2057400 h 3158608"/>
              <a:gd name="connsiteX57" fmla="*/ 2311400 w 2929557"/>
              <a:gd name="connsiteY57" fmla="*/ 2032000 h 3158608"/>
              <a:gd name="connsiteX58" fmla="*/ 2362200 w 2929557"/>
              <a:gd name="connsiteY58" fmla="*/ 1993900 h 3158608"/>
              <a:gd name="connsiteX59" fmla="*/ 2400300 w 2929557"/>
              <a:gd name="connsiteY59" fmla="*/ 1968500 h 3158608"/>
              <a:gd name="connsiteX60" fmla="*/ 2489200 w 2929557"/>
              <a:gd name="connsiteY60" fmla="*/ 1905000 h 3158608"/>
              <a:gd name="connsiteX61" fmla="*/ 2514600 w 2929557"/>
              <a:gd name="connsiteY61" fmla="*/ 1866900 h 3158608"/>
              <a:gd name="connsiteX62" fmla="*/ 2603500 w 2929557"/>
              <a:gd name="connsiteY62" fmla="*/ 1790700 h 3158608"/>
              <a:gd name="connsiteX63" fmla="*/ 2730500 w 2929557"/>
              <a:gd name="connsiteY63" fmla="*/ 1600200 h 3158608"/>
              <a:gd name="connsiteX64" fmla="*/ 2755900 w 2929557"/>
              <a:gd name="connsiteY64" fmla="*/ 1562100 h 3158608"/>
              <a:gd name="connsiteX65" fmla="*/ 2819400 w 2929557"/>
              <a:gd name="connsiteY65" fmla="*/ 1473200 h 3158608"/>
              <a:gd name="connsiteX66" fmla="*/ 2832100 w 2929557"/>
              <a:gd name="connsiteY66" fmla="*/ 1435100 h 3158608"/>
              <a:gd name="connsiteX67" fmla="*/ 2895600 w 2929557"/>
              <a:gd name="connsiteY67" fmla="*/ 1346200 h 3158608"/>
              <a:gd name="connsiteX68" fmla="*/ 2921000 w 2929557"/>
              <a:gd name="connsiteY68" fmla="*/ 1282700 h 3158608"/>
              <a:gd name="connsiteX69" fmla="*/ 2921000 w 2929557"/>
              <a:gd name="connsiteY69" fmla="*/ 914400 h 3158608"/>
              <a:gd name="connsiteX70" fmla="*/ 2819400 w 2929557"/>
              <a:gd name="connsiteY70" fmla="*/ 723900 h 3158608"/>
              <a:gd name="connsiteX71" fmla="*/ 2794000 w 2929557"/>
              <a:gd name="connsiteY71" fmla="*/ 673100 h 3158608"/>
              <a:gd name="connsiteX72" fmla="*/ 2768600 w 2929557"/>
              <a:gd name="connsiteY72" fmla="*/ 635000 h 3158608"/>
              <a:gd name="connsiteX73" fmla="*/ 2755900 w 2929557"/>
              <a:gd name="connsiteY73" fmla="*/ 596900 h 3158608"/>
              <a:gd name="connsiteX74" fmla="*/ 2730500 w 2929557"/>
              <a:gd name="connsiteY74" fmla="*/ 558800 h 3158608"/>
              <a:gd name="connsiteX75" fmla="*/ 2705100 w 2929557"/>
              <a:gd name="connsiteY75" fmla="*/ 508000 h 3158608"/>
              <a:gd name="connsiteX76" fmla="*/ 2679700 w 2929557"/>
              <a:gd name="connsiteY76" fmla="*/ 469900 h 3158608"/>
              <a:gd name="connsiteX77" fmla="*/ 2667000 w 2929557"/>
              <a:gd name="connsiteY77" fmla="*/ 431800 h 3158608"/>
              <a:gd name="connsiteX78" fmla="*/ 2552700 w 2929557"/>
              <a:gd name="connsiteY78" fmla="*/ 342900 h 3158608"/>
              <a:gd name="connsiteX79" fmla="*/ 2463800 w 2929557"/>
              <a:gd name="connsiteY79" fmla="*/ 279400 h 3158608"/>
              <a:gd name="connsiteX80" fmla="*/ 2425700 w 2929557"/>
              <a:gd name="connsiteY80" fmla="*/ 254000 h 3158608"/>
              <a:gd name="connsiteX81" fmla="*/ 2349500 w 2929557"/>
              <a:gd name="connsiteY81" fmla="*/ 228600 h 3158608"/>
              <a:gd name="connsiteX82" fmla="*/ 2273300 w 2929557"/>
              <a:gd name="connsiteY82" fmla="*/ 190500 h 3158608"/>
              <a:gd name="connsiteX83" fmla="*/ 2235200 w 2929557"/>
              <a:gd name="connsiteY83" fmla="*/ 152400 h 3158608"/>
              <a:gd name="connsiteX0" fmla="*/ 2235200 w 2929557"/>
              <a:gd name="connsiteY0" fmla="*/ 152400 h 3158608"/>
              <a:gd name="connsiteX1" fmla="*/ 2235200 w 2929557"/>
              <a:gd name="connsiteY1" fmla="*/ 152400 h 3158608"/>
              <a:gd name="connsiteX2" fmla="*/ 2082800 w 2929557"/>
              <a:gd name="connsiteY2" fmla="*/ 114300 h 3158608"/>
              <a:gd name="connsiteX3" fmla="*/ 1917700 w 2929557"/>
              <a:gd name="connsiteY3" fmla="*/ 88900 h 3158608"/>
              <a:gd name="connsiteX4" fmla="*/ 1778000 w 2929557"/>
              <a:gd name="connsiteY4" fmla="*/ 63500 h 3158608"/>
              <a:gd name="connsiteX5" fmla="*/ 1612900 w 2929557"/>
              <a:gd name="connsiteY5" fmla="*/ 50800 h 3158608"/>
              <a:gd name="connsiteX6" fmla="*/ 1409700 w 2929557"/>
              <a:gd name="connsiteY6" fmla="*/ 12700 h 3158608"/>
              <a:gd name="connsiteX7" fmla="*/ 1257300 w 2929557"/>
              <a:gd name="connsiteY7" fmla="*/ 0 h 3158608"/>
              <a:gd name="connsiteX8" fmla="*/ 1028700 w 2929557"/>
              <a:gd name="connsiteY8" fmla="*/ 25400 h 3158608"/>
              <a:gd name="connsiteX9" fmla="*/ 990600 w 2929557"/>
              <a:gd name="connsiteY9" fmla="*/ 50800 h 3158608"/>
              <a:gd name="connsiteX10" fmla="*/ 939800 w 2929557"/>
              <a:gd name="connsiteY10" fmla="*/ 63500 h 3158608"/>
              <a:gd name="connsiteX11" fmla="*/ 812800 w 2929557"/>
              <a:gd name="connsiteY11" fmla="*/ 127000 h 3158608"/>
              <a:gd name="connsiteX12" fmla="*/ 749300 w 2929557"/>
              <a:gd name="connsiteY12" fmla="*/ 165100 h 3158608"/>
              <a:gd name="connsiteX13" fmla="*/ 711200 w 2929557"/>
              <a:gd name="connsiteY13" fmla="*/ 190500 h 3158608"/>
              <a:gd name="connsiteX14" fmla="*/ 584200 w 2929557"/>
              <a:gd name="connsiteY14" fmla="*/ 266700 h 3158608"/>
              <a:gd name="connsiteX15" fmla="*/ 508000 w 2929557"/>
              <a:gd name="connsiteY15" fmla="*/ 317500 h 3158608"/>
              <a:gd name="connsiteX16" fmla="*/ 431800 w 2929557"/>
              <a:gd name="connsiteY16" fmla="*/ 393700 h 3158608"/>
              <a:gd name="connsiteX17" fmla="*/ 368300 w 2929557"/>
              <a:gd name="connsiteY17" fmla="*/ 482600 h 3158608"/>
              <a:gd name="connsiteX18" fmla="*/ 330200 w 2929557"/>
              <a:gd name="connsiteY18" fmla="*/ 558800 h 3158608"/>
              <a:gd name="connsiteX19" fmla="*/ 304800 w 2929557"/>
              <a:gd name="connsiteY19" fmla="*/ 635000 h 3158608"/>
              <a:gd name="connsiteX20" fmla="*/ 266700 w 2929557"/>
              <a:gd name="connsiteY20" fmla="*/ 698500 h 3158608"/>
              <a:gd name="connsiteX21" fmla="*/ 254000 w 2929557"/>
              <a:gd name="connsiteY21" fmla="*/ 736600 h 3158608"/>
              <a:gd name="connsiteX22" fmla="*/ 228600 w 2929557"/>
              <a:gd name="connsiteY22" fmla="*/ 787400 h 3158608"/>
              <a:gd name="connsiteX23" fmla="*/ 190500 w 2929557"/>
              <a:gd name="connsiteY23" fmla="*/ 927100 h 3158608"/>
              <a:gd name="connsiteX24" fmla="*/ 177800 w 2929557"/>
              <a:gd name="connsiteY24" fmla="*/ 977900 h 3158608"/>
              <a:gd name="connsiteX25" fmla="*/ 139700 w 2929557"/>
              <a:gd name="connsiteY25" fmla="*/ 1079500 h 3158608"/>
              <a:gd name="connsiteX26" fmla="*/ 127000 w 2929557"/>
              <a:gd name="connsiteY26" fmla="*/ 1130300 h 3158608"/>
              <a:gd name="connsiteX27" fmla="*/ 76200 w 2929557"/>
              <a:gd name="connsiteY27" fmla="*/ 1206500 h 3158608"/>
              <a:gd name="connsiteX28" fmla="*/ 38100 w 2929557"/>
              <a:gd name="connsiteY28" fmla="*/ 1295400 h 3158608"/>
              <a:gd name="connsiteX29" fmla="*/ 12700 w 2929557"/>
              <a:gd name="connsiteY29" fmla="*/ 1600200 h 3158608"/>
              <a:gd name="connsiteX30" fmla="*/ 0 w 2929557"/>
              <a:gd name="connsiteY30" fmla="*/ 1739900 h 3158608"/>
              <a:gd name="connsiteX31" fmla="*/ 12700 w 2929557"/>
              <a:gd name="connsiteY31" fmla="*/ 1981200 h 3158608"/>
              <a:gd name="connsiteX32" fmla="*/ 25400 w 2929557"/>
              <a:gd name="connsiteY32" fmla="*/ 2070100 h 3158608"/>
              <a:gd name="connsiteX33" fmla="*/ 38100 w 2929557"/>
              <a:gd name="connsiteY33" fmla="*/ 2197100 h 3158608"/>
              <a:gd name="connsiteX34" fmla="*/ 50800 w 2929557"/>
              <a:gd name="connsiteY34" fmla="*/ 2260600 h 3158608"/>
              <a:gd name="connsiteX35" fmla="*/ 88900 w 2929557"/>
              <a:gd name="connsiteY35" fmla="*/ 2476500 h 3158608"/>
              <a:gd name="connsiteX36" fmla="*/ 114300 w 2929557"/>
              <a:gd name="connsiteY36" fmla="*/ 2527300 h 3158608"/>
              <a:gd name="connsiteX37" fmla="*/ 152400 w 2929557"/>
              <a:gd name="connsiteY37" fmla="*/ 2971800 h 3158608"/>
              <a:gd name="connsiteX38" fmla="*/ 177800 w 2929557"/>
              <a:gd name="connsiteY38" fmla="*/ 3009900 h 3158608"/>
              <a:gd name="connsiteX39" fmla="*/ 215900 w 2929557"/>
              <a:gd name="connsiteY39" fmla="*/ 3086100 h 3158608"/>
              <a:gd name="connsiteX40" fmla="*/ 266700 w 2929557"/>
              <a:gd name="connsiteY40" fmla="*/ 3098800 h 3158608"/>
              <a:gd name="connsiteX41" fmla="*/ 304800 w 2929557"/>
              <a:gd name="connsiteY41" fmla="*/ 3124200 h 3158608"/>
              <a:gd name="connsiteX42" fmla="*/ 1295400 w 2929557"/>
              <a:gd name="connsiteY42" fmla="*/ 2578100 h 3158608"/>
              <a:gd name="connsiteX43" fmla="*/ 1447800 w 2929557"/>
              <a:gd name="connsiteY43" fmla="*/ 2463800 h 3158608"/>
              <a:gd name="connsiteX44" fmla="*/ 1511300 w 2929557"/>
              <a:gd name="connsiteY44" fmla="*/ 2438400 h 3158608"/>
              <a:gd name="connsiteX45" fmla="*/ 1587500 w 2929557"/>
              <a:gd name="connsiteY45" fmla="*/ 2400300 h 3158608"/>
              <a:gd name="connsiteX46" fmla="*/ 1663700 w 2929557"/>
              <a:gd name="connsiteY46" fmla="*/ 2387600 h 3158608"/>
              <a:gd name="connsiteX47" fmla="*/ 1714500 w 2929557"/>
              <a:gd name="connsiteY47" fmla="*/ 2374900 h 3158608"/>
              <a:gd name="connsiteX48" fmla="*/ 1790700 w 2929557"/>
              <a:gd name="connsiteY48" fmla="*/ 2349500 h 3158608"/>
              <a:gd name="connsiteX49" fmla="*/ 1828800 w 2929557"/>
              <a:gd name="connsiteY49" fmla="*/ 2336800 h 3158608"/>
              <a:gd name="connsiteX50" fmla="*/ 1930400 w 2929557"/>
              <a:gd name="connsiteY50" fmla="*/ 2324100 h 3158608"/>
              <a:gd name="connsiteX51" fmla="*/ 2019300 w 2929557"/>
              <a:gd name="connsiteY51" fmla="*/ 2247900 h 3158608"/>
              <a:gd name="connsiteX52" fmla="*/ 2032000 w 2929557"/>
              <a:gd name="connsiteY52" fmla="*/ 2209800 h 3158608"/>
              <a:gd name="connsiteX53" fmla="*/ 2095500 w 2929557"/>
              <a:gd name="connsiteY53" fmla="*/ 2171700 h 3158608"/>
              <a:gd name="connsiteX54" fmla="*/ 2171700 w 2929557"/>
              <a:gd name="connsiteY54" fmla="*/ 2120900 h 3158608"/>
              <a:gd name="connsiteX55" fmla="*/ 2260600 w 2929557"/>
              <a:gd name="connsiteY55" fmla="*/ 2057400 h 3158608"/>
              <a:gd name="connsiteX56" fmla="*/ 2311400 w 2929557"/>
              <a:gd name="connsiteY56" fmla="*/ 2032000 h 3158608"/>
              <a:gd name="connsiteX57" fmla="*/ 2362200 w 2929557"/>
              <a:gd name="connsiteY57" fmla="*/ 1993900 h 3158608"/>
              <a:gd name="connsiteX58" fmla="*/ 2400300 w 2929557"/>
              <a:gd name="connsiteY58" fmla="*/ 1968500 h 3158608"/>
              <a:gd name="connsiteX59" fmla="*/ 2489200 w 2929557"/>
              <a:gd name="connsiteY59" fmla="*/ 1905000 h 3158608"/>
              <a:gd name="connsiteX60" fmla="*/ 2514600 w 2929557"/>
              <a:gd name="connsiteY60" fmla="*/ 1866900 h 3158608"/>
              <a:gd name="connsiteX61" fmla="*/ 2603500 w 2929557"/>
              <a:gd name="connsiteY61" fmla="*/ 1790700 h 3158608"/>
              <a:gd name="connsiteX62" fmla="*/ 2730500 w 2929557"/>
              <a:gd name="connsiteY62" fmla="*/ 1600200 h 3158608"/>
              <a:gd name="connsiteX63" fmla="*/ 2755900 w 2929557"/>
              <a:gd name="connsiteY63" fmla="*/ 1562100 h 3158608"/>
              <a:gd name="connsiteX64" fmla="*/ 2819400 w 2929557"/>
              <a:gd name="connsiteY64" fmla="*/ 1473200 h 3158608"/>
              <a:gd name="connsiteX65" fmla="*/ 2832100 w 2929557"/>
              <a:gd name="connsiteY65" fmla="*/ 1435100 h 3158608"/>
              <a:gd name="connsiteX66" fmla="*/ 2895600 w 2929557"/>
              <a:gd name="connsiteY66" fmla="*/ 1346200 h 3158608"/>
              <a:gd name="connsiteX67" fmla="*/ 2921000 w 2929557"/>
              <a:gd name="connsiteY67" fmla="*/ 1282700 h 3158608"/>
              <a:gd name="connsiteX68" fmla="*/ 2921000 w 2929557"/>
              <a:gd name="connsiteY68" fmla="*/ 914400 h 3158608"/>
              <a:gd name="connsiteX69" fmla="*/ 2819400 w 2929557"/>
              <a:gd name="connsiteY69" fmla="*/ 723900 h 3158608"/>
              <a:gd name="connsiteX70" fmla="*/ 2794000 w 2929557"/>
              <a:gd name="connsiteY70" fmla="*/ 673100 h 3158608"/>
              <a:gd name="connsiteX71" fmla="*/ 2768600 w 2929557"/>
              <a:gd name="connsiteY71" fmla="*/ 635000 h 3158608"/>
              <a:gd name="connsiteX72" fmla="*/ 2755900 w 2929557"/>
              <a:gd name="connsiteY72" fmla="*/ 596900 h 3158608"/>
              <a:gd name="connsiteX73" fmla="*/ 2730500 w 2929557"/>
              <a:gd name="connsiteY73" fmla="*/ 558800 h 3158608"/>
              <a:gd name="connsiteX74" fmla="*/ 2705100 w 2929557"/>
              <a:gd name="connsiteY74" fmla="*/ 508000 h 3158608"/>
              <a:gd name="connsiteX75" fmla="*/ 2679700 w 2929557"/>
              <a:gd name="connsiteY75" fmla="*/ 469900 h 3158608"/>
              <a:gd name="connsiteX76" fmla="*/ 2667000 w 2929557"/>
              <a:gd name="connsiteY76" fmla="*/ 431800 h 3158608"/>
              <a:gd name="connsiteX77" fmla="*/ 2552700 w 2929557"/>
              <a:gd name="connsiteY77" fmla="*/ 342900 h 3158608"/>
              <a:gd name="connsiteX78" fmla="*/ 2463800 w 2929557"/>
              <a:gd name="connsiteY78" fmla="*/ 279400 h 3158608"/>
              <a:gd name="connsiteX79" fmla="*/ 2425700 w 2929557"/>
              <a:gd name="connsiteY79" fmla="*/ 254000 h 3158608"/>
              <a:gd name="connsiteX80" fmla="*/ 2349500 w 2929557"/>
              <a:gd name="connsiteY80" fmla="*/ 228600 h 3158608"/>
              <a:gd name="connsiteX81" fmla="*/ 2273300 w 2929557"/>
              <a:gd name="connsiteY81" fmla="*/ 190500 h 3158608"/>
              <a:gd name="connsiteX82" fmla="*/ 2235200 w 2929557"/>
              <a:gd name="connsiteY82" fmla="*/ 152400 h 3158608"/>
              <a:gd name="connsiteX0" fmla="*/ 2235200 w 2929557"/>
              <a:gd name="connsiteY0" fmla="*/ 152400 h 3158608"/>
              <a:gd name="connsiteX1" fmla="*/ 2235200 w 2929557"/>
              <a:gd name="connsiteY1" fmla="*/ 152400 h 3158608"/>
              <a:gd name="connsiteX2" fmla="*/ 2082800 w 2929557"/>
              <a:gd name="connsiteY2" fmla="*/ 114300 h 3158608"/>
              <a:gd name="connsiteX3" fmla="*/ 1917700 w 2929557"/>
              <a:gd name="connsiteY3" fmla="*/ 88900 h 3158608"/>
              <a:gd name="connsiteX4" fmla="*/ 1778000 w 2929557"/>
              <a:gd name="connsiteY4" fmla="*/ 63500 h 3158608"/>
              <a:gd name="connsiteX5" fmla="*/ 1612900 w 2929557"/>
              <a:gd name="connsiteY5" fmla="*/ 50800 h 3158608"/>
              <a:gd name="connsiteX6" fmla="*/ 1409700 w 2929557"/>
              <a:gd name="connsiteY6" fmla="*/ 12700 h 3158608"/>
              <a:gd name="connsiteX7" fmla="*/ 1257300 w 2929557"/>
              <a:gd name="connsiteY7" fmla="*/ 0 h 3158608"/>
              <a:gd name="connsiteX8" fmla="*/ 1028700 w 2929557"/>
              <a:gd name="connsiteY8" fmla="*/ 25400 h 3158608"/>
              <a:gd name="connsiteX9" fmla="*/ 990600 w 2929557"/>
              <a:gd name="connsiteY9" fmla="*/ 50800 h 3158608"/>
              <a:gd name="connsiteX10" fmla="*/ 939800 w 2929557"/>
              <a:gd name="connsiteY10" fmla="*/ 63500 h 3158608"/>
              <a:gd name="connsiteX11" fmla="*/ 812800 w 2929557"/>
              <a:gd name="connsiteY11" fmla="*/ 127000 h 3158608"/>
              <a:gd name="connsiteX12" fmla="*/ 749300 w 2929557"/>
              <a:gd name="connsiteY12" fmla="*/ 165100 h 3158608"/>
              <a:gd name="connsiteX13" fmla="*/ 711200 w 2929557"/>
              <a:gd name="connsiteY13" fmla="*/ 190500 h 3158608"/>
              <a:gd name="connsiteX14" fmla="*/ 584200 w 2929557"/>
              <a:gd name="connsiteY14" fmla="*/ 266700 h 3158608"/>
              <a:gd name="connsiteX15" fmla="*/ 508000 w 2929557"/>
              <a:gd name="connsiteY15" fmla="*/ 317500 h 3158608"/>
              <a:gd name="connsiteX16" fmla="*/ 431800 w 2929557"/>
              <a:gd name="connsiteY16" fmla="*/ 393700 h 3158608"/>
              <a:gd name="connsiteX17" fmla="*/ 368300 w 2929557"/>
              <a:gd name="connsiteY17" fmla="*/ 482600 h 3158608"/>
              <a:gd name="connsiteX18" fmla="*/ 330200 w 2929557"/>
              <a:gd name="connsiteY18" fmla="*/ 558800 h 3158608"/>
              <a:gd name="connsiteX19" fmla="*/ 304800 w 2929557"/>
              <a:gd name="connsiteY19" fmla="*/ 635000 h 3158608"/>
              <a:gd name="connsiteX20" fmla="*/ 266700 w 2929557"/>
              <a:gd name="connsiteY20" fmla="*/ 698500 h 3158608"/>
              <a:gd name="connsiteX21" fmla="*/ 254000 w 2929557"/>
              <a:gd name="connsiteY21" fmla="*/ 736600 h 3158608"/>
              <a:gd name="connsiteX22" fmla="*/ 228600 w 2929557"/>
              <a:gd name="connsiteY22" fmla="*/ 787400 h 3158608"/>
              <a:gd name="connsiteX23" fmla="*/ 190500 w 2929557"/>
              <a:gd name="connsiteY23" fmla="*/ 927100 h 3158608"/>
              <a:gd name="connsiteX24" fmla="*/ 177800 w 2929557"/>
              <a:gd name="connsiteY24" fmla="*/ 977900 h 3158608"/>
              <a:gd name="connsiteX25" fmla="*/ 139700 w 2929557"/>
              <a:gd name="connsiteY25" fmla="*/ 1079500 h 3158608"/>
              <a:gd name="connsiteX26" fmla="*/ 127000 w 2929557"/>
              <a:gd name="connsiteY26" fmla="*/ 1130300 h 3158608"/>
              <a:gd name="connsiteX27" fmla="*/ 76200 w 2929557"/>
              <a:gd name="connsiteY27" fmla="*/ 1206500 h 3158608"/>
              <a:gd name="connsiteX28" fmla="*/ 38100 w 2929557"/>
              <a:gd name="connsiteY28" fmla="*/ 1295400 h 3158608"/>
              <a:gd name="connsiteX29" fmla="*/ 12700 w 2929557"/>
              <a:gd name="connsiteY29" fmla="*/ 1600200 h 3158608"/>
              <a:gd name="connsiteX30" fmla="*/ 0 w 2929557"/>
              <a:gd name="connsiteY30" fmla="*/ 1739900 h 3158608"/>
              <a:gd name="connsiteX31" fmla="*/ 12700 w 2929557"/>
              <a:gd name="connsiteY31" fmla="*/ 1981200 h 3158608"/>
              <a:gd name="connsiteX32" fmla="*/ 25400 w 2929557"/>
              <a:gd name="connsiteY32" fmla="*/ 2070100 h 3158608"/>
              <a:gd name="connsiteX33" fmla="*/ 38100 w 2929557"/>
              <a:gd name="connsiteY33" fmla="*/ 2197100 h 3158608"/>
              <a:gd name="connsiteX34" fmla="*/ 50800 w 2929557"/>
              <a:gd name="connsiteY34" fmla="*/ 2260600 h 3158608"/>
              <a:gd name="connsiteX35" fmla="*/ 88900 w 2929557"/>
              <a:gd name="connsiteY35" fmla="*/ 2476500 h 3158608"/>
              <a:gd name="connsiteX36" fmla="*/ 114300 w 2929557"/>
              <a:gd name="connsiteY36" fmla="*/ 2527300 h 3158608"/>
              <a:gd name="connsiteX37" fmla="*/ 152400 w 2929557"/>
              <a:gd name="connsiteY37" fmla="*/ 2971800 h 3158608"/>
              <a:gd name="connsiteX38" fmla="*/ 177800 w 2929557"/>
              <a:gd name="connsiteY38" fmla="*/ 3009900 h 3158608"/>
              <a:gd name="connsiteX39" fmla="*/ 215900 w 2929557"/>
              <a:gd name="connsiteY39" fmla="*/ 3086100 h 3158608"/>
              <a:gd name="connsiteX40" fmla="*/ 266700 w 2929557"/>
              <a:gd name="connsiteY40" fmla="*/ 3098800 h 3158608"/>
              <a:gd name="connsiteX41" fmla="*/ 304800 w 2929557"/>
              <a:gd name="connsiteY41" fmla="*/ 3124200 h 3158608"/>
              <a:gd name="connsiteX42" fmla="*/ 1295400 w 2929557"/>
              <a:gd name="connsiteY42" fmla="*/ 2578100 h 3158608"/>
              <a:gd name="connsiteX43" fmla="*/ 1447800 w 2929557"/>
              <a:gd name="connsiteY43" fmla="*/ 2463800 h 3158608"/>
              <a:gd name="connsiteX44" fmla="*/ 1587500 w 2929557"/>
              <a:gd name="connsiteY44" fmla="*/ 2400300 h 3158608"/>
              <a:gd name="connsiteX45" fmla="*/ 1663700 w 2929557"/>
              <a:gd name="connsiteY45" fmla="*/ 2387600 h 3158608"/>
              <a:gd name="connsiteX46" fmla="*/ 1714500 w 2929557"/>
              <a:gd name="connsiteY46" fmla="*/ 2374900 h 3158608"/>
              <a:gd name="connsiteX47" fmla="*/ 1790700 w 2929557"/>
              <a:gd name="connsiteY47" fmla="*/ 2349500 h 3158608"/>
              <a:gd name="connsiteX48" fmla="*/ 1828800 w 2929557"/>
              <a:gd name="connsiteY48" fmla="*/ 2336800 h 3158608"/>
              <a:gd name="connsiteX49" fmla="*/ 1930400 w 2929557"/>
              <a:gd name="connsiteY49" fmla="*/ 2324100 h 3158608"/>
              <a:gd name="connsiteX50" fmla="*/ 2019300 w 2929557"/>
              <a:gd name="connsiteY50" fmla="*/ 2247900 h 3158608"/>
              <a:gd name="connsiteX51" fmla="*/ 2032000 w 2929557"/>
              <a:gd name="connsiteY51" fmla="*/ 2209800 h 3158608"/>
              <a:gd name="connsiteX52" fmla="*/ 2095500 w 2929557"/>
              <a:gd name="connsiteY52" fmla="*/ 2171700 h 3158608"/>
              <a:gd name="connsiteX53" fmla="*/ 2171700 w 2929557"/>
              <a:gd name="connsiteY53" fmla="*/ 2120900 h 3158608"/>
              <a:gd name="connsiteX54" fmla="*/ 2260600 w 2929557"/>
              <a:gd name="connsiteY54" fmla="*/ 2057400 h 3158608"/>
              <a:gd name="connsiteX55" fmla="*/ 2311400 w 2929557"/>
              <a:gd name="connsiteY55" fmla="*/ 2032000 h 3158608"/>
              <a:gd name="connsiteX56" fmla="*/ 2362200 w 2929557"/>
              <a:gd name="connsiteY56" fmla="*/ 1993900 h 3158608"/>
              <a:gd name="connsiteX57" fmla="*/ 2400300 w 2929557"/>
              <a:gd name="connsiteY57" fmla="*/ 1968500 h 3158608"/>
              <a:gd name="connsiteX58" fmla="*/ 2489200 w 2929557"/>
              <a:gd name="connsiteY58" fmla="*/ 1905000 h 3158608"/>
              <a:gd name="connsiteX59" fmla="*/ 2514600 w 2929557"/>
              <a:gd name="connsiteY59" fmla="*/ 1866900 h 3158608"/>
              <a:gd name="connsiteX60" fmla="*/ 2603500 w 2929557"/>
              <a:gd name="connsiteY60" fmla="*/ 1790700 h 3158608"/>
              <a:gd name="connsiteX61" fmla="*/ 2730500 w 2929557"/>
              <a:gd name="connsiteY61" fmla="*/ 1600200 h 3158608"/>
              <a:gd name="connsiteX62" fmla="*/ 2755900 w 2929557"/>
              <a:gd name="connsiteY62" fmla="*/ 1562100 h 3158608"/>
              <a:gd name="connsiteX63" fmla="*/ 2819400 w 2929557"/>
              <a:gd name="connsiteY63" fmla="*/ 1473200 h 3158608"/>
              <a:gd name="connsiteX64" fmla="*/ 2832100 w 2929557"/>
              <a:gd name="connsiteY64" fmla="*/ 1435100 h 3158608"/>
              <a:gd name="connsiteX65" fmla="*/ 2895600 w 2929557"/>
              <a:gd name="connsiteY65" fmla="*/ 1346200 h 3158608"/>
              <a:gd name="connsiteX66" fmla="*/ 2921000 w 2929557"/>
              <a:gd name="connsiteY66" fmla="*/ 1282700 h 3158608"/>
              <a:gd name="connsiteX67" fmla="*/ 2921000 w 2929557"/>
              <a:gd name="connsiteY67" fmla="*/ 914400 h 3158608"/>
              <a:gd name="connsiteX68" fmla="*/ 2819400 w 2929557"/>
              <a:gd name="connsiteY68" fmla="*/ 723900 h 3158608"/>
              <a:gd name="connsiteX69" fmla="*/ 2794000 w 2929557"/>
              <a:gd name="connsiteY69" fmla="*/ 673100 h 3158608"/>
              <a:gd name="connsiteX70" fmla="*/ 2768600 w 2929557"/>
              <a:gd name="connsiteY70" fmla="*/ 635000 h 3158608"/>
              <a:gd name="connsiteX71" fmla="*/ 2755900 w 2929557"/>
              <a:gd name="connsiteY71" fmla="*/ 596900 h 3158608"/>
              <a:gd name="connsiteX72" fmla="*/ 2730500 w 2929557"/>
              <a:gd name="connsiteY72" fmla="*/ 558800 h 3158608"/>
              <a:gd name="connsiteX73" fmla="*/ 2705100 w 2929557"/>
              <a:gd name="connsiteY73" fmla="*/ 508000 h 3158608"/>
              <a:gd name="connsiteX74" fmla="*/ 2679700 w 2929557"/>
              <a:gd name="connsiteY74" fmla="*/ 469900 h 3158608"/>
              <a:gd name="connsiteX75" fmla="*/ 2667000 w 2929557"/>
              <a:gd name="connsiteY75" fmla="*/ 431800 h 3158608"/>
              <a:gd name="connsiteX76" fmla="*/ 2552700 w 2929557"/>
              <a:gd name="connsiteY76" fmla="*/ 342900 h 3158608"/>
              <a:gd name="connsiteX77" fmla="*/ 2463800 w 2929557"/>
              <a:gd name="connsiteY77" fmla="*/ 279400 h 3158608"/>
              <a:gd name="connsiteX78" fmla="*/ 2425700 w 2929557"/>
              <a:gd name="connsiteY78" fmla="*/ 254000 h 3158608"/>
              <a:gd name="connsiteX79" fmla="*/ 2349500 w 2929557"/>
              <a:gd name="connsiteY79" fmla="*/ 228600 h 3158608"/>
              <a:gd name="connsiteX80" fmla="*/ 2273300 w 2929557"/>
              <a:gd name="connsiteY80" fmla="*/ 190500 h 3158608"/>
              <a:gd name="connsiteX81" fmla="*/ 2235200 w 2929557"/>
              <a:gd name="connsiteY81" fmla="*/ 152400 h 3158608"/>
              <a:gd name="connsiteX0" fmla="*/ 2235200 w 2929557"/>
              <a:gd name="connsiteY0" fmla="*/ 152400 h 3158608"/>
              <a:gd name="connsiteX1" fmla="*/ 2235200 w 2929557"/>
              <a:gd name="connsiteY1" fmla="*/ 152400 h 3158608"/>
              <a:gd name="connsiteX2" fmla="*/ 2082800 w 2929557"/>
              <a:gd name="connsiteY2" fmla="*/ 114300 h 3158608"/>
              <a:gd name="connsiteX3" fmla="*/ 1917700 w 2929557"/>
              <a:gd name="connsiteY3" fmla="*/ 88900 h 3158608"/>
              <a:gd name="connsiteX4" fmla="*/ 1778000 w 2929557"/>
              <a:gd name="connsiteY4" fmla="*/ 63500 h 3158608"/>
              <a:gd name="connsiteX5" fmla="*/ 1612900 w 2929557"/>
              <a:gd name="connsiteY5" fmla="*/ 50800 h 3158608"/>
              <a:gd name="connsiteX6" fmla="*/ 1409700 w 2929557"/>
              <a:gd name="connsiteY6" fmla="*/ 12700 h 3158608"/>
              <a:gd name="connsiteX7" fmla="*/ 1257300 w 2929557"/>
              <a:gd name="connsiteY7" fmla="*/ 0 h 3158608"/>
              <a:gd name="connsiteX8" fmla="*/ 1028700 w 2929557"/>
              <a:gd name="connsiteY8" fmla="*/ 25400 h 3158608"/>
              <a:gd name="connsiteX9" fmla="*/ 990600 w 2929557"/>
              <a:gd name="connsiteY9" fmla="*/ 50800 h 3158608"/>
              <a:gd name="connsiteX10" fmla="*/ 939800 w 2929557"/>
              <a:gd name="connsiteY10" fmla="*/ 63500 h 3158608"/>
              <a:gd name="connsiteX11" fmla="*/ 812800 w 2929557"/>
              <a:gd name="connsiteY11" fmla="*/ 127000 h 3158608"/>
              <a:gd name="connsiteX12" fmla="*/ 749300 w 2929557"/>
              <a:gd name="connsiteY12" fmla="*/ 165100 h 3158608"/>
              <a:gd name="connsiteX13" fmla="*/ 711200 w 2929557"/>
              <a:gd name="connsiteY13" fmla="*/ 190500 h 3158608"/>
              <a:gd name="connsiteX14" fmla="*/ 584200 w 2929557"/>
              <a:gd name="connsiteY14" fmla="*/ 266700 h 3158608"/>
              <a:gd name="connsiteX15" fmla="*/ 508000 w 2929557"/>
              <a:gd name="connsiteY15" fmla="*/ 317500 h 3158608"/>
              <a:gd name="connsiteX16" fmla="*/ 431800 w 2929557"/>
              <a:gd name="connsiteY16" fmla="*/ 393700 h 3158608"/>
              <a:gd name="connsiteX17" fmla="*/ 368300 w 2929557"/>
              <a:gd name="connsiteY17" fmla="*/ 482600 h 3158608"/>
              <a:gd name="connsiteX18" fmla="*/ 330200 w 2929557"/>
              <a:gd name="connsiteY18" fmla="*/ 558800 h 3158608"/>
              <a:gd name="connsiteX19" fmla="*/ 304800 w 2929557"/>
              <a:gd name="connsiteY19" fmla="*/ 635000 h 3158608"/>
              <a:gd name="connsiteX20" fmla="*/ 266700 w 2929557"/>
              <a:gd name="connsiteY20" fmla="*/ 698500 h 3158608"/>
              <a:gd name="connsiteX21" fmla="*/ 254000 w 2929557"/>
              <a:gd name="connsiteY21" fmla="*/ 736600 h 3158608"/>
              <a:gd name="connsiteX22" fmla="*/ 228600 w 2929557"/>
              <a:gd name="connsiteY22" fmla="*/ 787400 h 3158608"/>
              <a:gd name="connsiteX23" fmla="*/ 190500 w 2929557"/>
              <a:gd name="connsiteY23" fmla="*/ 927100 h 3158608"/>
              <a:gd name="connsiteX24" fmla="*/ 177800 w 2929557"/>
              <a:gd name="connsiteY24" fmla="*/ 977900 h 3158608"/>
              <a:gd name="connsiteX25" fmla="*/ 139700 w 2929557"/>
              <a:gd name="connsiteY25" fmla="*/ 1079500 h 3158608"/>
              <a:gd name="connsiteX26" fmla="*/ 127000 w 2929557"/>
              <a:gd name="connsiteY26" fmla="*/ 1130300 h 3158608"/>
              <a:gd name="connsiteX27" fmla="*/ 76200 w 2929557"/>
              <a:gd name="connsiteY27" fmla="*/ 1206500 h 3158608"/>
              <a:gd name="connsiteX28" fmla="*/ 38100 w 2929557"/>
              <a:gd name="connsiteY28" fmla="*/ 1295400 h 3158608"/>
              <a:gd name="connsiteX29" fmla="*/ 12700 w 2929557"/>
              <a:gd name="connsiteY29" fmla="*/ 1600200 h 3158608"/>
              <a:gd name="connsiteX30" fmla="*/ 0 w 2929557"/>
              <a:gd name="connsiteY30" fmla="*/ 1739900 h 3158608"/>
              <a:gd name="connsiteX31" fmla="*/ 12700 w 2929557"/>
              <a:gd name="connsiteY31" fmla="*/ 1981200 h 3158608"/>
              <a:gd name="connsiteX32" fmla="*/ 25400 w 2929557"/>
              <a:gd name="connsiteY32" fmla="*/ 2070100 h 3158608"/>
              <a:gd name="connsiteX33" fmla="*/ 38100 w 2929557"/>
              <a:gd name="connsiteY33" fmla="*/ 2197100 h 3158608"/>
              <a:gd name="connsiteX34" fmla="*/ 50800 w 2929557"/>
              <a:gd name="connsiteY34" fmla="*/ 2260600 h 3158608"/>
              <a:gd name="connsiteX35" fmla="*/ 88900 w 2929557"/>
              <a:gd name="connsiteY35" fmla="*/ 2476500 h 3158608"/>
              <a:gd name="connsiteX36" fmla="*/ 114300 w 2929557"/>
              <a:gd name="connsiteY36" fmla="*/ 2527300 h 3158608"/>
              <a:gd name="connsiteX37" fmla="*/ 152400 w 2929557"/>
              <a:gd name="connsiteY37" fmla="*/ 2971800 h 3158608"/>
              <a:gd name="connsiteX38" fmla="*/ 177800 w 2929557"/>
              <a:gd name="connsiteY38" fmla="*/ 3009900 h 3158608"/>
              <a:gd name="connsiteX39" fmla="*/ 215900 w 2929557"/>
              <a:gd name="connsiteY39" fmla="*/ 3086100 h 3158608"/>
              <a:gd name="connsiteX40" fmla="*/ 266700 w 2929557"/>
              <a:gd name="connsiteY40" fmla="*/ 3098800 h 3158608"/>
              <a:gd name="connsiteX41" fmla="*/ 304800 w 2929557"/>
              <a:gd name="connsiteY41" fmla="*/ 3124200 h 3158608"/>
              <a:gd name="connsiteX42" fmla="*/ 1295400 w 2929557"/>
              <a:gd name="connsiteY42" fmla="*/ 2578100 h 3158608"/>
              <a:gd name="connsiteX43" fmla="*/ 1447800 w 2929557"/>
              <a:gd name="connsiteY43" fmla="*/ 2463800 h 3158608"/>
              <a:gd name="connsiteX44" fmla="*/ 1587500 w 2929557"/>
              <a:gd name="connsiteY44" fmla="*/ 2400300 h 3158608"/>
              <a:gd name="connsiteX45" fmla="*/ 1714500 w 2929557"/>
              <a:gd name="connsiteY45" fmla="*/ 2374900 h 3158608"/>
              <a:gd name="connsiteX46" fmla="*/ 1790700 w 2929557"/>
              <a:gd name="connsiteY46" fmla="*/ 2349500 h 3158608"/>
              <a:gd name="connsiteX47" fmla="*/ 1828800 w 2929557"/>
              <a:gd name="connsiteY47" fmla="*/ 2336800 h 3158608"/>
              <a:gd name="connsiteX48" fmla="*/ 1930400 w 2929557"/>
              <a:gd name="connsiteY48" fmla="*/ 2324100 h 3158608"/>
              <a:gd name="connsiteX49" fmla="*/ 2019300 w 2929557"/>
              <a:gd name="connsiteY49" fmla="*/ 2247900 h 3158608"/>
              <a:gd name="connsiteX50" fmla="*/ 2032000 w 2929557"/>
              <a:gd name="connsiteY50" fmla="*/ 2209800 h 3158608"/>
              <a:gd name="connsiteX51" fmla="*/ 2095500 w 2929557"/>
              <a:gd name="connsiteY51" fmla="*/ 2171700 h 3158608"/>
              <a:gd name="connsiteX52" fmla="*/ 2171700 w 2929557"/>
              <a:gd name="connsiteY52" fmla="*/ 2120900 h 3158608"/>
              <a:gd name="connsiteX53" fmla="*/ 2260600 w 2929557"/>
              <a:gd name="connsiteY53" fmla="*/ 2057400 h 3158608"/>
              <a:gd name="connsiteX54" fmla="*/ 2311400 w 2929557"/>
              <a:gd name="connsiteY54" fmla="*/ 2032000 h 3158608"/>
              <a:gd name="connsiteX55" fmla="*/ 2362200 w 2929557"/>
              <a:gd name="connsiteY55" fmla="*/ 1993900 h 3158608"/>
              <a:gd name="connsiteX56" fmla="*/ 2400300 w 2929557"/>
              <a:gd name="connsiteY56" fmla="*/ 1968500 h 3158608"/>
              <a:gd name="connsiteX57" fmla="*/ 2489200 w 2929557"/>
              <a:gd name="connsiteY57" fmla="*/ 1905000 h 3158608"/>
              <a:gd name="connsiteX58" fmla="*/ 2514600 w 2929557"/>
              <a:gd name="connsiteY58" fmla="*/ 1866900 h 3158608"/>
              <a:gd name="connsiteX59" fmla="*/ 2603500 w 2929557"/>
              <a:gd name="connsiteY59" fmla="*/ 1790700 h 3158608"/>
              <a:gd name="connsiteX60" fmla="*/ 2730500 w 2929557"/>
              <a:gd name="connsiteY60" fmla="*/ 1600200 h 3158608"/>
              <a:gd name="connsiteX61" fmla="*/ 2755900 w 2929557"/>
              <a:gd name="connsiteY61" fmla="*/ 1562100 h 3158608"/>
              <a:gd name="connsiteX62" fmla="*/ 2819400 w 2929557"/>
              <a:gd name="connsiteY62" fmla="*/ 1473200 h 3158608"/>
              <a:gd name="connsiteX63" fmla="*/ 2832100 w 2929557"/>
              <a:gd name="connsiteY63" fmla="*/ 1435100 h 3158608"/>
              <a:gd name="connsiteX64" fmla="*/ 2895600 w 2929557"/>
              <a:gd name="connsiteY64" fmla="*/ 1346200 h 3158608"/>
              <a:gd name="connsiteX65" fmla="*/ 2921000 w 2929557"/>
              <a:gd name="connsiteY65" fmla="*/ 1282700 h 3158608"/>
              <a:gd name="connsiteX66" fmla="*/ 2921000 w 2929557"/>
              <a:gd name="connsiteY66" fmla="*/ 914400 h 3158608"/>
              <a:gd name="connsiteX67" fmla="*/ 2819400 w 2929557"/>
              <a:gd name="connsiteY67" fmla="*/ 723900 h 3158608"/>
              <a:gd name="connsiteX68" fmla="*/ 2794000 w 2929557"/>
              <a:gd name="connsiteY68" fmla="*/ 673100 h 3158608"/>
              <a:gd name="connsiteX69" fmla="*/ 2768600 w 2929557"/>
              <a:gd name="connsiteY69" fmla="*/ 635000 h 3158608"/>
              <a:gd name="connsiteX70" fmla="*/ 2755900 w 2929557"/>
              <a:gd name="connsiteY70" fmla="*/ 596900 h 3158608"/>
              <a:gd name="connsiteX71" fmla="*/ 2730500 w 2929557"/>
              <a:gd name="connsiteY71" fmla="*/ 558800 h 3158608"/>
              <a:gd name="connsiteX72" fmla="*/ 2705100 w 2929557"/>
              <a:gd name="connsiteY72" fmla="*/ 508000 h 3158608"/>
              <a:gd name="connsiteX73" fmla="*/ 2679700 w 2929557"/>
              <a:gd name="connsiteY73" fmla="*/ 469900 h 3158608"/>
              <a:gd name="connsiteX74" fmla="*/ 2667000 w 2929557"/>
              <a:gd name="connsiteY74" fmla="*/ 431800 h 3158608"/>
              <a:gd name="connsiteX75" fmla="*/ 2552700 w 2929557"/>
              <a:gd name="connsiteY75" fmla="*/ 342900 h 3158608"/>
              <a:gd name="connsiteX76" fmla="*/ 2463800 w 2929557"/>
              <a:gd name="connsiteY76" fmla="*/ 279400 h 3158608"/>
              <a:gd name="connsiteX77" fmla="*/ 2425700 w 2929557"/>
              <a:gd name="connsiteY77" fmla="*/ 254000 h 3158608"/>
              <a:gd name="connsiteX78" fmla="*/ 2349500 w 2929557"/>
              <a:gd name="connsiteY78" fmla="*/ 228600 h 3158608"/>
              <a:gd name="connsiteX79" fmla="*/ 2273300 w 2929557"/>
              <a:gd name="connsiteY79" fmla="*/ 190500 h 3158608"/>
              <a:gd name="connsiteX80" fmla="*/ 2235200 w 2929557"/>
              <a:gd name="connsiteY80" fmla="*/ 152400 h 3158608"/>
              <a:gd name="connsiteX0" fmla="*/ 2235200 w 2929557"/>
              <a:gd name="connsiteY0" fmla="*/ 152400 h 3158608"/>
              <a:gd name="connsiteX1" fmla="*/ 2235200 w 2929557"/>
              <a:gd name="connsiteY1" fmla="*/ 152400 h 3158608"/>
              <a:gd name="connsiteX2" fmla="*/ 2082800 w 2929557"/>
              <a:gd name="connsiteY2" fmla="*/ 114300 h 3158608"/>
              <a:gd name="connsiteX3" fmla="*/ 1917700 w 2929557"/>
              <a:gd name="connsiteY3" fmla="*/ 88900 h 3158608"/>
              <a:gd name="connsiteX4" fmla="*/ 1778000 w 2929557"/>
              <a:gd name="connsiteY4" fmla="*/ 63500 h 3158608"/>
              <a:gd name="connsiteX5" fmla="*/ 1612900 w 2929557"/>
              <a:gd name="connsiteY5" fmla="*/ 50800 h 3158608"/>
              <a:gd name="connsiteX6" fmla="*/ 1409700 w 2929557"/>
              <a:gd name="connsiteY6" fmla="*/ 12700 h 3158608"/>
              <a:gd name="connsiteX7" fmla="*/ 1257300 w 2929557"/>
              <a:gd name="connsiteY7" fmla="*/ 0 h 3158608"/>
              <a:gd name="connsiteX8" fmla="*/ 1028700 w 2929557"/>
              <a:gd name="connsiteY8" fmla="*/ 25400 h 3158608"/>
              <a:gd name="connsiteX9" fmla="*/ 990600 w 2929557"/>
              <a:gd name="connsiteY9" fmla="*/ 50800 h 3158608"/>
              <a:gd name="connsiteX10" fmla="*/ 939800 w 2929557"/>
              <a:gd name="connsiteY10" fmla="*/ 63500 h 3158608"/>
              <a:gd name="connsiteX11" fmla="*/ 812800 w 2929557"/>
              <a:gd name="connsiteY11" fmla="*/ 127000 h 3158608"/>
              <a:gd name="connsiteX12" fmla="*/ 749300 w 2929557"/>
              <a:gd name="connsiteY12" fmla="*/ 165100 h 3158608"/>
              <a:gd name="connsiteX13" fmla="*/ 711200 w 2929557"/>
              <a:gd name="connsiteY13" fmla="*/ 190500 h 3158608"/>
              <a:gd name="connsiteX14" fmla="*/ 584200 w 2929557"/>
              <a:gd name="connsiteY14" fmla="*/ 266700 h 3158608"/>
              <a:gd name="connsiteX15" fmla="*/ 508000 w 2929557"/>
              <a:gd name="connsiteY15" fmla="*/ 317500 h 3158608"/>
              <a:gd name="connsiteX16" fmla="*/ 431800 w 2929557"/>
              <a:gd name="connsiteY16" fmla="*/ 393700 h 3158608"/>
              <a:gd name="connsiteX17" fmla="*/ 368300 w 2929557"/>
              <a:gd name="connsiteY17" fmla="*/ 482600 h 3158608"/>
              <a:gd name="connsiteX18" fmla="*/ 330200 w 2929557"/>
              <a:gd name="connsiteY18" fmla="*/ 558800 h 3158608"/>
              <a:gd name="connsiteX19" fmla="*/ 304800 w 2929557"/>
              <a:gd name="connsiteY19" fmla="*/ 635000 h 3158608"/>
              <a:gd name="connsiteX20" fmla="*/ 266700 w 2929557"/>
              <a:gd name="connsiteY20" fmla="*/ 698500 h 3158608"/>
              <a:gd name="connsiteX21" fmla="*/ 254000 w 2929557"/>
              <a:gd name="connsiteY21" fmla="*/ 736600 h 3158608"/>
              <a:gd name="connsiteX22" fmla="*/ 228600 w 2929557"/>
              <a:gd name="connsiteY22" fmla="*/ 787400 h 3158608"/>
              <a:gd name="connsiteX23" fmla="*/ 190500 w 2929557"/>
              <a:gd name="connsiteY23" fmla="*/ 927100 h 3158608"/>
              <a:gd name="connsiteX24" fmla="*/ 177800 w 2929557"/>
              <a:gd name="connsiteY24" fmla="*/ 977900 h 3158608"/>
              <a:gd name="connsiteX25" fmla="*/ 139700 w 2929557"/>
              <a:gd name="connsiteY25" fmla="*/ 1079500 h 3158608"/>
              <a:gd name="connsiteX26" fmla="*/ 127000 w 2929557"/>
              <a:gd name="connsiteY26" fmla="*/ 1130300 h 3158608"/>
              <a:gd name="connsiteX27" fmla="*/ 76200 w 2929557"/>
              <a:gd name="connsiteY27" fmla="*/ 1206500 h 3158608"/>
              <a:gd name="connsiteX28" fmla="*/ 38100 w 2929557"/>
              <a:gd name="connsiteY28" fmla="*/ 1295400 h 3158608"/>
              <a:gd name="connsiteX29" fmla="*/ 12700 w 2929557"/>
              <a:gd name="connsiteY29" fmla="*/ 1600200 h 3158608"/>
              <a:gd name="connsiteX30" fmla="*/ 0 w 2929557"/>
              <a:gd name="connsiteY30" fmla="*/ 1739900 h 3158608"/>
              <a:gd name="connsiteX31" fmla="*/ 12700 w 2929557"/>
              <a:gd name="connsiteY31" fmla="*/ 1981200 h 3158608"/>
              <a:gd name="connsiteX32" fmla="*/ 25400 w 2929557"/>
              <a:gd name="connsiteY32" fmla="*/ 2070100 h 3158608"/>
              <a:gd name="connsiteX33" fmla="*/ 38100 w 2929557"/>
              <a:gd name="connsiteY33" fmla="*/ 2197100 h 3158608"/>
              <a:gd name="connsiteX34" fmla="*/ 50800 w 2929557"/>
              <a:gd name="connsiteY34" fmla="*/ 2260600 h 3158608"/>
              <a:gd name="connsiteX35" fmla="*/ 88900 w 2929557"/>
              <a:gd name="connsiteY35" fmla="*/ 2476500 h 3158608"/>
              <a:gd name="connsiteX36" fmla="*/ 114300 w 2929557"/>
              <a:gd name="connsiteY36" fmla="*/ 2527300 h 3158608"/>
              <a:gd name="connsiteX37" fmla="*/ 152400 w 2929557"/>
              <a:gd name="connsiteY37" fmla="*/ 2971800 h 3158608"/>
              <a:gd name="connsiteX38" fmla="*/ 177800 w 2929557"/>
              <a:gd name="connsiteY38" fmla="*/ 3009900 h 3158608"/>
              <a:gd name="connsiteX39" fmla="*/ 215900 w 2929557"/>
              <a:gd name="connsiteY39" fmla="*/ 3086100 h 3158608"/>
              <a:gd name="connsiteX40" fmla="*/ 266700 w 2929557"/>
              <a:gd name="connsiteY40" fmla="*/ 3098800 h 3158608"/>
              <a:gd name="connsiteX41" fmla="*/ 304800 w 2929557"/>
              <a:gd name="connsiteY41" fmla="*/ 3124200 h 3158608"/>
              <a:gd name="connsiteX42" fmla="*/ 1295400 w 2929557"/>
              <a:gd name="connsiteY42" fmla="*/ 2578100 h 3158608"/>
              <a:gd name="connsiteX43" fmla="*/ 1587500 w 2929557"/>
              <a:gd name="connsiteY43" fmla="*/ 2400300 h 3158608"/>
              <a:gd name="connsiteX44" fmla="*/ 1714500 w 2929557"/>
              <a:gd name="connsiteY44" fmla="*/ 2374900 h 3158608"/>
              <a:gd name="connsiteX45" fmla="*/ 1790700 w 2929557"/>
              <a:gd name="connsiteY45" fmla="*/ 2349500 h 3158608"/>
              <a:gd name="connsiteX46" fmla="*/ 1828800 w 2929557"/>
              <a:gd name="connsiteY46" fmla="*/ 2336800 h 3158608"/>
              <a:gd name="connsiteX47" fmla="*/ 1930400 w 2929557"/>
              <a:gd name="connsiteY47" fmla="*/ 2324100 h 3158608"/>
              <a:gd name="connsiteX48" fmla="*/ 2019300 w 2929557"/>
              <a:gd name="connsiteY48" fmla="*/ 2247900 h 3158608"/>
              <a:gd name="connsiteX49" fmla="*/ 2032000 w 2929557"/>
              <a:gd name="connsiteY49" fmla="*/ 2209800 h 3158608"/>
              <a:gd name="connsiteX50" fmla="*/ 2095500 w 2929557"/>
              <a:gd name="connsiteY50" fmla="*/ 2171700 h 3158608"/>
              <a:gd name="connsiteX51" fmla="*/ 2171700 w 2929557"/>
              <a:gd name="connsiteY51" fmla="*/ 2120900 h 3158608"/>
              <a:gd name="connsiteX52" fmla="*/ 2260600 w 2929557"/>
              <a:gd name="connsiteY52" fmla="*/ 2057400 h 3158608"/>
              <a:gd name="connsiteX53" fmla="*/ 2311400 w 2929557"/>
              <a:gd name="connsiteY53" fmla="*/ 2032000 h 3158608"/>
              <a:gd name="connsiteX54" fmla="*/ 2362200 w 2929557"/>
              <a:gd name="connsiteY54" fmla="*/ 1993900 h 3158608"/>
              <a:gd name="connsiteX55" fmla="*/ 2400300 w 2929557"/>
              <a:gd name="connsiteY55" fmla="*/ 1968500 h 3158608"/>
              <a:gd name="connsiteX56" fmla="*/ 2489200 w 2929557"/>
              <a:gd name="connsiteY56" fmla="*/ 1905000 h 3158608"/>
              <a:gd name="connsiteX57" fmla="*/ 2514600 w 2929557"/>
              <a:gd name="connsiteY57" fmla="*/ 1866900 h 3158608"/>
              <a:gd name="connsiteX58" fmla="*/ 2603500 w 2929557"/>
              <a:gd name="connsiteY58" fmla="*/ 1790700 h 3158608"/>
              <a:gd name="connsiteX59" fmla="*/ 2730500 w 2929557"/>
              <a:gd name="connsiteY59" fmla="*/ 1600200 h 3158608"/>
              <a:gd name="connsiteX60" fmla="*/ 2755900 w 2929557"/>
              <a:gd name="connsiteY60" fmla="*/ 1562100 h 3158608"/>
              <a:gd name="connsiteX61" fmla="*/ 2819400 w 2929557"/>
              <a:gd name="connsiteY61" fmla="*/ 1473200 h 3158608"/>
              <a:gd name="connsiteX62" fmla="*/ 2832100 w 2929557"/>
              <a:gd name="connsiteY62" fmla="*/ 1435100 h 3158608"/>
              <a:gd name="connsiteX63" fmla="*/ 2895600 w 2929557"/>
              <a:gd name="connsiteY63" fmla="*/ 1346200 h 3158608"/>
              <a:gd name="connsiteX64" fmla="*/ 2921000 w 2929557"/>
              <a:gd name="connsiteY64" fmla="*/ 1282700 h 3158608"/>
              <a:gd name="connsiteX65" fmla="*/ 2921000 w 2929557"/>
              <a:gd name="connsiteY65" fmla="*/ 914400 h 3158608"/>
              <a:gd name="connsiteX66" fmla="*/ 2819400 w 2929557"/>
              <a:gd name="connsiteY66" fmla="*/ 723900 h 3158608"/>
              <a:gd name="connsiteX67" fmla="*/ 2794000 w 2929557"/>
              <a:gd name="connsiteY67" fmla="*/ 673100 h 3158608"/>
              <a:gd name="connsiteX68" fmla="*/ 2768600 w 2929557"/>
              <a:gd name="connsiteY68" fmla="*/ 635000 h 3158608"/>
              <a:gd name="connsiteX69" fmla="*/ 2755900 w 2929557"/>
              <a:gd name="connsiteY69" fmla="*/ 596900 h 3158608"/>
              <a:gd name="connsiteX70" fmla="*/ 2730500 w 2929557"/>
              <a:gd name="connsiteY70" fmla="*/ 558800 h 3158608"/>
              <a:gd name="connsiteX71" fmla="*/ 2705100 w 2929557"/>
              <a:gd name="connsiteY71" fmla="*/ 508000 h 3158608"/>
              <a:gd name="connsiteX72" fmla="*/ 2679700 w 2929557"/>
              <a:gd name="connsiteY72" fmla="*/ 469900 h 3158608"/>
              <a:gd name="connsiteX73" fmla="*/ 2667000 w 2929557"/>
              <a:gd name="connsiteY73" fmla="*/ 431800 h 3158608"/>
              <a:gd name="connsiteX74" fmla="*/ 2552700 w 2929557"/>
              <a:gd name="connsiteY74" fmla="*/ 342900 h 3158608"/>
              <a:gd name="connsiteX75" fmla="*/ 2463800 w 2929557"/>
              <a:gd name="connsiteY75" fmla="*/ 279400 h 3158608"/>
              <a:gd name="connsiteX76" fmla="*/ 2425700 w 2929557"/>
              <a:gd name="connsiteY76" fmla="*/ 254000 h 3158608"/>
              <a:gd name="connsiteX77" fmla="*/ 2349500 w 2929557"/>
              <a:gd name="connsiteY77" fmla="*/ 228600 h 3158608"/>
              <a:gd name="connsiteX78" fmla="*/ 2273300 w 2929557"/>
              <a:gd name="connsiteY78" fmla="*/ 190500 h 3158608"/>
              <a:gd name="connsiteX79" fmla="*/ 2235200 w 2929557"/>
              <a:gd name="connsiteY79" fmla="*/ 152400 h 3158608"/>
              <a:gd name="connsiteX0" fmla="*/ 2235200 w 2929557"/>
              <a:gd name="connsiteY0" fmla="*/ 152400 h 3158608"/>
              <a:gd name="connsiteX1" fmla="*/ 2235200 w 2929557"/>
              <a:gd name="connsiteY1" fmla="*/ 152400 h 3158608"/>
              <a:gd name="connsiteX2" fmla="*/ 2082800 w 2929557"/>
              <a:gd name="connsiteY2" fmla="*/ 114300 h 3158608"/>
              <a:gd name="connsiteX3" fmla="*/ 1917700 w 2929557"/>
              <a:gd name="connsiteY3" fmla="*/ 88900 h 3158608"/>
              <a:gd name="connsiteX4" fmla="*/ 1778000 w 2929557"/>
              <a:gd name="connsiteY4" fmla="*/ 63500 h 3158608"/>
              <a:gd name="connsiteX5" fmla="*/ 1612900 w 2929557"/>
              <a:gd name="connsiteY5" fmla="*/ 50800 h 3158608"/>
              <a:gd name="connsiteX6" fmla="*/ 1409700 w 2929557"/>
              <a:gd name="connsiteY6" fmla="*/ 12700 h 3158608"/>
              <a:gd name="connsiteX7" fmla="*/ 1257300 w 2929557"/>
              <a:gd name="connsiteY7" fmla="*/ 0 h 3158608"/>
              <a:gd name="connsiteX8" fmla="*/ 1028700 w 2929557"/>
              <a:gd name="connsiteY8" fmla="*/ 25400 h 3158608"/>
              <a:gd name="connsiteX9" fmla="*/ 990600 w 2929557"/>
              <a:gd name="connsiteY9" fmla="*/ 50800 h 3158608"/>
              <a:gd name="connsiteX10" fmla="*/ 939800 w 2929557"/>
              <a:gd name="connsiteY10" fmla="*/ 63500 h 3158608"/>
              <a:gd name="connsiteX11" fmla="*/ 812800 w 2929557"/>
              <a:gd name="connsiteY11" fmla="*/ 127000 h 3158608"/>
              <a:gd name="connsiteX12" fmla="*/ 749300 w 2929557"/>
              <a:gd name="connsiteY12" fmla="*/ 165100 h 3158608"/>
              <a:gd name="connsiteX13" fmla="*/ 711200 w 2929557"/>
              <a:gd name="connsiteY13" fmla="*/ 190500 h 3158608"/>
              <a:gd name="connsiteX14" fmla="*/ 584200 w 2929557"/>
              <a:gd name="connsiteY14" fmla="*/ 266700 h 3158608"/>
              <a:gd name="connsiteX15" fmla="*/ 508000 w 2929557"/>
              <a:gd name="connsiteY15" fmla="*/ 317500 h 3158608"/>
              <a:gd name="connsiteX16" fmla="*/ 431800 w 2929557"/>
              <a:gd name="connsiteY16" fmla="*/ 393700 h 3158608"/>
              <a:gd name="connsiteX17" fmla="*/ 368300 w 2929557"/>
              <a:gd name="connsiteY17" fmla="*/ 482600 h 3158608"/>
              <a:gd name="connsiteX18" fmla="*/ 330200 w 2929557"/>
              <a:gd name="connsiteY18" fmla="*/ 558800 h 3158608"/>
              <a:gd name="connsiteX19" fmla="*/ 304800 w 2929557"/>
              <a:gd name="connsiteY19" fmla="*/ 635000 h 3158608"/>
              <a:gd name="connsiteX20" fmla="*/ 266700 w 2929557"/>
              <a:gd name="connsiteY20" fmla="*/ 698500 h 3158608"/>
              <a:gd name="connsiteX21" fmla="*/ 254000 w 2929557"/>
              <a:gd name="connsiteY21" fmla="*/ 736600 h 3158608"/>
              <a:gd name="connsiteX22" fmla="*/ 228600 w 2929557"/>
              <a:gd name="connsiteY22" fmla="*/ 787400 h 3158608"/>
              <a:gd name="connsiteX23" fmla="*/ 190500 w 2929557"/>
              <a:gd name="connsiteY23" fmla="*/ 927100 h 3158608"/>
              <a:gd name="connsiteX24" fmla="*/ 177800 w 2929557"/>
              <a:gd name="connsiteY24" fmla="*/ 977900 h 3158608"/>
              <a:gd name="connsiteX25" fmla="*/ 139700 w 2929557"/>
              <a:gd name="connsiteY25" fmla="*/ 1079500 h 3158608"/>
              <a:gd name="connsiteX26" fmla="*/ 127000 w 2929557"/>
              <a:gd name="connsiteY26" fmla="*/ 1130300 h 3158608"/>
              <a:gd name="connsiteX27" fmla="*/ 76200 w 2929557"/>
              <a:gd name="connsiteY27" fmla="*/ 1206500 h 3158608"/>
              <a:gd name="connsiteX28" fmla="*/ 38100 w 2929557"/>
              <a:gd name="connsiteY28" fmla="*/ 1295400 h 3158608"/>
              <a:gd name="connsiteX29" fmla="*/ 12700 w 2929557"/>
              <a:gd name="connsiteY29" fmla="*/ 1600200 h 3158608"/>
              <a:gd name="connsiteX30" fmla="*/ 0 w 2929557"/>
              <a:gd name="connsiteY30" fmla="*/ 1739900 h 3158608"/>
              <a:gd name="connsiteX31" fmla="*/ 12700 w 2929557"/>
              <a:gd name="connsiteY31" fmla="*/ 1981200 h 3158608"/>
              <a:gd name="connsiteX32" fmla="*/ 25400 w 2929557"/>
              <a:gd name="connsiteY32" fmla="*/ 2070100 h 3158608"/>
              <a:gd name="connsiteX33" fmla="*/ 38100 w 2929557"/>
              <a:gd name="connsiteY33" fmla="*/ 2197100 h 3158608"/>
              <a:gd name="connsiteX34" fmla="*/ 50800 w 2929557"/>
              <a:gd name="connsiteY34" fmla="*/ 2260600 h 3158608"/>
              <a:gd name="connsiteX35" fmla="*/ 88900 w 2929557"/>
              <a:gd name="connsiteY35" fmla="*/ 2476500 h 3158608"/>
              <a:gd name="connsiteX36" fmla="*/ 114300 w 2929557"/>
              <a:gd name="connsiteY36" fmla="*/ 2527300 h 3158608"/>
              <a:gd name="connsiteX37" fmla="*/ 152400 w 2929557"/>
              <a:gd name="connsiteY37" fmla="*/ 2971800 h 3158608"/>
              <a:gd name="connsiteX38" fmla="*/ 177800 w 2929557"/>
              <a:gd name="connsiteY38" fmla="*/ 3009900 h 3158608"/>
              <a:gd name="connsiteX39" fmla="*/ 215900 w 2929557"/>
              <a:gd name="connsiteY39" fmla="*/ 3086100 h 3158608"/>
              <a:gd name="connsiteX40" fmla="*/ 266700 w 2929557"/>
              <a:gd name="connsiteY40" fmla="*/ 3098800 h 3158608"/>
              <a:gd name="connsiteX41" fmla="*/ 304800 w 2929557"/>
              <a:gd name="connsiteY41" fmla="*/ 3124200 h 3158608"/>
              <a:gd name="connsiteX42" fmla="*/ 1295400 w 2929557"/>
              <a:gd name="connsiteY42" fmla="*/ 2578100 h 3158608"/>
              <a:gd name="connsiteX43" fmla="*/ 1714500 w 2929557"/>
              <a:gd name="connsiteY43" fmla="*/ 2374900 h 3158608"/>
              <a:gd name="connsiteX44" fmla="*/ 1790700 w 2929557"/>
              <a:gd name="connsiteY44" fmla="*/ 2349500 h 3158608"/>
              <a:gd name="connsiteX45" fmla="*/ 1828800 w 2929557"/>
              <a:gd name="connsiteY45" fmla="*/ 2336800 h 3158608"/>
              <a:gd name="connsiteX46" fmla="*/ 1930400 w 2929557"/>
              <a:gd name="connsiteY46" fmla="*/ 2324100 h 3158608"/>
              <a:gd name="connsiteX47" fmla="*/ 2019300 w 2929557"/>
              <a:gd name="connsiteY47" fmla="*/ 2247900 h 3158608"/>
              <a:gd name="connsiteX48" fmla="*/ 2032000 w 2929557"/>
              <a:gd name="connsiteY48" fmla="*/ 2209800 h 3158608"/>
              <a:gd name="connsiteX49" fmla="*/ 2095500 w 2929557"/>
              <a:gd name="connsiteY49" fmla="*/ 2171700 h 3158608"/>
              <a:gd name="connsiteX50" fmla="*/ 2171700 w 2929557"/>
              <a:gd name="connsiteY50" fmla="*/ 2120900 h 3158608"/>
              <a:gd name="connsiteX51" fmla="*/ 2260600 w 2929557"/>
              <a:gd name="connsiteY51" fmla="*/ 2057400 h 3158608"/>
              <a:gd name="connsiteX52" fmla="*/ 2311400 w 2929557"/>
              <a:gd name="connsiteY52" fmla="*/ 2032000 h 3158608"/>
              <a:gd name="connsiteX53" fmla="*/ 2362200 w 2929557"/>
              <a:gd name="connsiteY53" fmla="*/ 1993900 h 3158608"/>
              <a:gd name="connsiteX54" fmla="*/ 2400300 w 2929557"/>
              <a:gd name="connsiteY54" fmla="*/ 1968500 h 3158608"/>
              <a:gd name="connsiteX55" fmla="*/ 2489200 w 2929557"/>
              <a:gd name="connsiteY55" fmla="*/ 1905000 h 3158608"/>
              <a:gd name="connsiteX56" fmla="*/ 2514600 w 2929557"/>
              <a:gd name="connsiteY56" fmla="*/ 1866900 h 3158608"/>
              <a:gd name="connsiteX57" fmla="*/ 2603500 w 2929557"/>
              <a:gd name="connsiteY57" fmla="*/ 1790700 h 3158608"/>
              <a:gd name="connsiteX58" fmla="*/ 2730500 w 2929557"/>
              <a:gd name="connsiteY58" fmla="*/ 1600200 h 3158608"/>
              <a:gd name="connsiteX59" fmla="*/ 2755900 w 2929557"/>
              <a:gd name="connsiteY59" fmla="*/ 1562100 h 3158608"/>
              <a:gd name="connsiteX60" fmla="*/ 2819400 w 2929557"/>
              <a:gd name="connsiteY60" fmla="*/ 1473200 h 3158608"/>
              <a:gd name="connsiteX61" fmla="*/ 2832100 w 2929557"/>
              <a:gd name="connsiteY61" fmla="*/ 1435100 h 3158608"/>
              <a:gd name="connsiteX62" fmla="*/ 2895600 w 2929557"/>
              <a:gd name="connsiteY62" fmla="*/ 1346200 h 3158608"/>
              <a:gd name="connsiteX63" fmla="*/ 2921000 w 2929557"/>
              <a:gd name="connsiteY63" fmla="*/ 1282700 h 3158608"/>
              <a:gd name="connsiteX64" fmla="*/ 2921000 w 2929557"/>
              <a:gd name="connsiteY64" fmla="*/ 914400 h 3158608"/>
              <a:gd name="connsiteX65" fmla="*/ 2819400 w 2929557"/>
              <a:gd name="connsiteY65" fmla="*/ 723900 h 3158608"/>
              <a:gd name="connsiteX66" fmla="*/ 2794000 w 2929557"/>
              <a:gd name="connsiteY66" fmla="*/ 673100 h 3158608"/>
              <a:gd name="connsiteX67" fmla="*/ 2768600 w 2929557"/>
              <a:gd name="connsiteY67" fmla="*/ 635000 h 3158608"/>
              <a:gd name="connsiteX68" fmla="*/ 2755900 w 2929557"/>
              <a:gd name="connsiteY68" fmla="*/ 596900 h 3158608"/>
              <a:gd name="connsiteX69" fmla="*/ 2730500 w 2929557"/>
              <a:gd name="connsiteY69" fmla="*/ 558800 h 3158608"/>
              <a:gd name="connsiteX70" fmla="*/ 2705100 w 2929557"/>
              <a:gd name="connsiteY70" fmla="*/ 508000 h 3158608"/>
              <a:gd name="connsiteX71" fmla="*/ 2679700 w 2929557"/>
              <a:gd name="connsiteY71" fmla="*/ 469900 h 3158608"/>
              <a:gd name="connsiteX72" fmla="*/ 2667000 w 2929557"/>
              <a:gd name="connsiteY72" fmla="*/ 431800 h 3158608"/>
              <a:gd name="connsiteX73" fmla="*/ 2552700 w 2929557"/>
              <a:gd name="connsiteY73" fmla="*/ 342900 h 3158608"/>
              <a:gd name="connsiteX74" fmla="*/ 2463800 w 2929557"/>
              <a:gd name="connsiteY74" fmla="*/ 279400 h 3158608"/>
              <a:gd name="connsiteX75" fmla="*/ 2425700 w 2929557"/>
              <a:gd name="connsiteY75" fmla="*/ 254000 h 3158608"/>
              <a:gd name="connsiteX76" fmla="*/ 2349500 w 2929557"/>
              <a:gd name="connsiteY76" fmla="*/ 228600 h 3158608"/>
              <a:gd name="connsiteX77" fmla="*/ 2273300 w 2929557"/>
              <a:gd name="connsiteY77" fmla="*/ 190500 h 3158608"/>
              <a:gd name="connsiteX78" fmla="*/ 2235200 w 2929557"/>
              <a:gd name="connsiteY78" fmla="*/ 152400 h 3158608"/>
              <a:gd name="connsiteX0" fmla="*/ 2235200 w 2929557"/>
              <a:gd name="connsiteY0" fmla="*/ 152400 h 3173522"/>
              <a:gd name="connsiteX1" fmla="*/ 2235200 w 2929557"/>
              <a:gd name="connsiteY1" fmla="*/ 152400 h 3173522"/>
              <a:gd name="connsiteX2" fmla="*/ 2082800 w 2929557"/>
              <a:gd name="connsiteY2" fmla="*/ 114300 h 3173522"/>
              <a:gd name="connsiteX3" fmla="*/ 1917700 w 2929557"/>
              <a:gd name="connsiteY3" fmla="*/ 88900 h 3173522"/>
              <a:gd name="connsiteX4" fmla="*/ 1778000 w 2929557"/>
              <a:gd name="connsiteY4" fmla="*/ 63500 h 3173522"/>
              <a:gd name="connsiteX5" fmla="*/ 1612900 w 2929557"/>
              <a:gd name="connsiteY5" fmla="*/ 50800 h 3173522"/>
              <a:gd name="connsiteX6" fmla="*/ 1409700 w 2929557"/>
              <a:gd name="connsiteY6" fmla="*/ 12700 h 3173522"/>
              <a:gd name="connsiteX7" fmla="*/ 1257300 w 2929557"/>
              <a:gd name="connsiteY7" fmla="*/ 0 h 3173522"/>
              <a:gd name="connsiteX8" fmla="*/ 1028700 w 2929557"/>
              <a:gd name="connsiteY8" fmla="*/ 25400 h 3173522"/>
              <a:gd name="connsiteX9" fmla="*/ 990600 w 2929557"/>
              <a:gd name="connsiteY9" fmla="*/ 50800 h 3173522"/>
              <a:gd name="connsiteX10" fmla="*/ 939800 w 2929557"/>
              <a:gd name="connsiteY10" fmla="*/ 63500 h 3173522"/>
              <a:gd name="connsiteX11" fmla="*/ 812800 w 2929557"/>
              <a:gd name="connsiteY11" fmla="*/ 127000 h 3173522"/>
              <a:gd name="connsiteX12" fmla="*/ 749300 w 2929557"/>
              <a:gd name="connsiteY12" fmla="*/ 165100 h 3173522"/>
              <a:gd name="connsiteX13" fmla="*/ 711200 w 2929557"/>
              <a:gd name="connsiteY13" fmla="*/ 190500 h 3173522"/>
              <a:gd name="connsiteX14" fmla="*/ 584200 w 2929557"/>
              <a:gd name="connsiteY14" fmla="*/ 266700 h 3173522"/>
              <a:gd name="connsiteX15" fmla="*/ 508000 w 2929557"/>
              <a:gd name="connsiteY15" fmla="*/ 317500 h 3173522"/>
              <a:gd name="connsiteX16" fmla="*/ 431800 w 2929557"/>
              <a:gd name="connsiteY16" fmla="*/ 393700 h 3173522"/>
              <a:gd name="connsiteX17" fmla="*/ 368300 w 2929557"/>
              <a:gd name="connsiteY17" fmla="*/ 482600 h 3173522"/>
              <a:gd name="connsiteX18" fmla="*/ 330200 w 2929557"/>
              <a:gd name="connsiteY18" fmla="*/ 558800 h 3173522"/>
              <a:gd name="connsiteX19" fmla="*/ 304800 w 2929557"/>
              <a:gd name="connsiteY19" fmla="*/ 635000 h 3173522"/>
              <a:gd name="connsiteX20" fmla="*/ 266700 w 2929557"/>
              <a:gd name="connsiteY20" fmla="*/ 698500 h 3173522"/>
              <a:gd name="connsiteX21" fmla="*/ 254000 w 2929557"/>
              <a:gd name="connsiteY21" fmla="*/ 736600 h 3173522"/>
              <a:gd name="connsiteX22" fmla="*/ 228600 w 2929557"/>
              <a:gd name="connsiteY22" fmla="*/ 787400 h 3173522"/>
              <a:gd name="connsiteX23" fmla="*/ 190500 w 2929557"/>
              <a:gd name="connsiteY23" fmla="*/ 927100 h 3173522"/>
              <a:gd name="connsiteX24" fmla="*/ 177800 w 2929557"/>
              <a:gd name="connsiteY24" fmla="*/ 977900 h 3173522"/>
              <a:gd name="connsiteX25" fmla="*/ 139700 w 2929557"/>
              <a:gd name="connsiteY25" fmla="*/ 1079500 h 3173522"/>
              <a:gd name="connsiteX26" fmla="*/ 127000 w 2929557"/>
              <a:gd name="connsiteY26" fmla="*/ 1130300 h 3173522"/>
              <a:gd name="connsiteX27" fmla="*/ 76200 w 2929557"/>
              <a:gd name="connsiteY27" fmla="*/ 1206500 h 3173522"/>
              <a:gd name="connsiteX28" fmla="*/ 38100 w 2929557"/>
              <a:gd name="connsiteY28" fmla="*/ 1295400 h 3173522"/>
              <a:gd name="connsiteX29" fmla="*/ 12700 w 2929557"/>
              <a:gd name="connsiteY29" fmla="*/ 1600200 h 3173522"/>
              <a:gd name="connsiteX30" fmla="*/ 0 w 2929557"/>
              <a:gd name="connsiteY30" fmla="*/ 1739900 h 3173522"/>
              <a:gd name="connsiteX31" fmla="*/ 12700 w 2929557"/>
              <a:gd name="connsiteY31" fmla="*/ 1981200 h 3173522"/>
              <a:gd name="connsiteX32" fmla="*/ 25400 w 2929557"/>
              <a:gd name="connsiteY32" fmla="*/ 2070100 h 3173522"/>
              <a:gd name="connsiteX33" fmla="*/ 38100 w 2929557"/>
              <a:gd name="connsiteY33" fmla="*/ 2197100 h 3173522"/>
              <a:gd name="connsiteX34" fmla="*/ 50800 w 2929557"/>
              <a:gd name="connsiteY34" fmla="*/ 2260600 h 3173522"/>
              <a:gd name="connsiteX35" fmla="*/ 88900 w 2929557"/>
              <a:gd name="connsiteY35" fmla="*/ 2476500 h 3173522"/>
              <a:gd name="connsiteX36" fmla="*/ 114300 w 2929557"/>
              <a:gd name="connsiteY36" fmla="*/ 2527300 h 3173522"/>
              <a:gd name="connsiteX37" fmla="*/ 152400 w 2929557"/>
              <a:gd name="connsiteY37" fmla="*/ 2971800 h 3173522"/>
              <a:gd name="connsiteX38" fmla="*/ 177800 w 2929557"/>
              <a:gd name="connsiteY38" fmla="*/ 3009900 h 3173522"/>
              <a:gd name="connsiteX39" fmla="*/ 215900 w 2929557"/>
              <a:gd name="connsiteY39" fmla="*/ 3086100 h 3173522"/>
              <a:gd name="connsiteX40" fmla="*/ 266700 w 2929557"/>
              <a:gd name="connsiteY40" fmla="*/ 3098800 h 3173522"/>
              <a:gd name="connsiteX41" fmla="*/ 304800 w 2929557"/>
              <a:gd name="connsiteY41" fmla="*/ 3124200 h 3173522"/>
              <a:gd name="connsiteX42" fmla="*/ 1714500 w 2929557"/>
              <a:gd name="connsiteY42" fmla="*/ 2374900 h 3173522"/>
              <a:gd name="connsiteX43" fmla="*/ 1790700 w 2929557"/>
              <a:gd name="connsiteY43" fmla="*/ 2349500 h 3173522"/>
              <a:gd name="connsiteX44" fmla="*/ 1828800 w 2929557"/>
              <a:gd name="connsiteY44" fmla="*/ 2336800 h 3173522"/>
              <a:gd name="connsiteX45" fmla="*/ 1930400 w 2929557"/>
              <a:gd name="connsiteY45" fmla="*/ 2324100 h 3173522"/>
              <a:gd name="connsiteX46" fmla="*/ 2019300 w 2929557"/>
              <a:gd name="connsiteY46" fmla="*/ 2247900 h 3173522"/>
              <a:gd name="connsiteX47" fmla="*/ 2032000 w 2929557"/>
              <a:gd name="connsiteY47" fmla="*/ 2209800 h 3173522"/>
              <a:gd name="connsiteX48" fmla="*/ 2095500 w 2929557"/>
              <a:gd name="connsiteY48" fmla="*/ 2171700 h 3173522"/>
              <a:gd name="connsiteX49" fmla="*/ 2171700 w 2929557"/>
              <a:gd name="connsiteY49" fmla="*/ 2120900 h 3173522"/>
              <a:gd name="connsiteX50" fmla="*/ 2260600 w 2929557"/>
              <a:gd name="connsiteY50" fmla="*/ 2057400 h 3173522"/>
              <a:gd name="connsiteX51" fmla="*/ 2311400 w 2929557"/>
              <a:gd name="connsiteY51" fmla="*/ 2032000 h 3173522"/>
              <a:gd name="connsiteX52" fmla="*/ 2362200 w 2929557"/>
              <a:gd name="connsiteY52" fmla="*/ 1993900 h 3173522"/>
              <a:gd name="connsiteX53" fmla="*/ 2400300 w 2929557"/>
              <a:gd name="connsiteY53" fmla="*/ 1968500 h 3173522"/>
              <a:gd name="connsiteX54" fmla="*/ 2489200 w 2929557"/>
              <a:gd name="connsiteY54" fmla="*/ 1905000 h 3173522"/>
              <a:gd name="connsiteX55" fmla="*/ 2514600 w 2929557"/>
              <a:gd name="connsiteY55" fmla="*/ 1866900 h 3173522"/>
              <a:gd name="connsiteX56" fmla="*/ 2603500 w 2929557"/>
              <a:gd name="connsiteY56" fmla="*/ 1790700 h 3173522"/>
              <a:gd name="connsiteX57" fmla="*/ 2730500 w 2929557"/>
              <a:gd name="connsiteY57" fmla="*/ 1600200 h 3173522"/>
              <a:gd name="connsiteX58" fmla="*/ 2755900 w 2929557"/>
              <a:gd name="connsiteY58" fmla="*/ 1562100 h 3173522"/>
              <a:gd name="connsiteX59" fmla="*/ 2819400 w 2929557"/>
              <a:gd name="connsiteY59" fmla="*/ 1473200 h 3173522"/>
              <a:gd name="connsiteX60" fmla="*/ 2832100 w 2929557"/>
              <a:gd name="connsiteY60" fmla="*/ 1435100 h 3173522"/>
              <a:gd name="connsiteX61" fmla="*/ 2895600 w 2929557"/>
              <a:gd name="connsiteY61" fmla="*/ 1346200 h 3173522"/>
              <a:gd name="connsiteX62" fmla="*/ 2921000 w 2929557"/>
              <a:gd name="connsiteY62" fmla="*/ 1282700 h 3173522"/>
              <a:gd name="connsiteX63" fmla="*/ 2921000 w 2929557"/>
              <a:gd name="connsiteY63" fmla="*/ 914400 h 3173522"/>
              <a:gd name="connsiteX64" fmla="*/ 2819400 w 2929557"/>
              <a:gd name="connsiteY64" fmla="*/ 723900 h 3173522"/>
              <a:gd name="connsiteX65" fmla="*/ 2794000 w 2929557"/>
              <a:gd name="connsiteY65" fmla="*/ 673100 h 3173522"/>
              <a:gd name="connsiteX66" fmla="*/ 2768600 w 2929557"/>
              <a:gd name="connsiteY66" fmla="*/ 635000 h 3173522"/>
              <a:gd name="connsiteX67" fmla="*/ 2755900 w 2929557"/>
              <a:gd name="connsiteY67" fmla="*/ 596900 h 3173522"/>
              <a:gd name="connsiteX68" fmla="*/ 2730500 w 2929557"/>
              <a:gd name="connsiteY68" fmla="*/ 558800 h 3173522"/>
              <a:gd name="connsiteX69" fmla="*/ 2705100 w 2929557"/>
              <a:gd name="connsiteY69" fmla="*/ 508000 h 3173522"/>
              <a:gd name="connsiteX70" fmla="*/ 2679700 w 2929557"/>
              <a:gd name="connsiteY70" fmla="*/ 469900 h 3173522"/>
              <a:gd name="connsiteX71" fmla="*/ 2667000 w 2929557"/>
              <a:gd name="connsiteY71" fmla="*/ 431800 h 3173522"/>
              <a:gd name="connsiteX72" fmla="*/ 2552700 w 2929557"/>
              <a:gd name="connsiteY72" fmla="*/ 342900 h 3173522"/>
              <a:gd name="connsiteX73" fmla="*/ 2463800 w 2929557"/>
              <a:gd name="connsiteY73" fmla="*/ 279400 h 3173522"/>
              <a:gd name="connsiteX74" fmla="*/ 2425700 w 2929557"/>
              <a:gd name="connsiteY74" fmla="*/ 254000 h 3173522"/>
              <a:gd name="connsiteX75" fmla="*/ 2349500 w 2929557"/>
              <a:gd name="connsiteY75" fmla="*/ 228600 h 3173522"/>
              <a:gd name="connsiteX76" fmla="*/ 2273300 w 2929557"/>
              <a:gd name="connsiteY76" fmla="*/ 190500 h 3173522"/>
              <a:gd name="connsiteX77" fmla="*/ 2235200 w 2929557"/>
              <a:gd name="connsiteY77" fmla="*/ 152400 h 3173522"/>
              <a:gd name="connsiteX0" fmla="*/ 2235200 w 2929557"/>
              <a:gd name="connsiteY0" fmla="*/ 152400 h 3175391"/>
              <a:gd name="connsiteX1" fmla="*/ 2235200 w 2929557"/>
              <a:gd name="connsiteY1" fmla="*/ 152400 h 3175391"/>
              <a:gd name="connsiteX2" fmla="*/ 2082800 w 2929557"/>
              <a:gd name="connsiteY2" fmla="*/ 114300 h 3175391"/>
              <a:gd name="connsiteX3" fmla="*/ 1917700 w 2929557"/>
              <a:gd name="connsiteY3" fmla="*/ 88900 h 3175391"/>
              <a:gd name="connsiteX4" fmla="*/ 1778000 w 2929557"/>
              <a:gd name="connsiteY4" fmla="*/ 63500 h 3175391"/>
              <a:gd name="connsiteX5" fmla="*/ 1612900 w 2929557"/>
              <a:gd name="connsiteY5" fmla="*/ 50800 h 3175391"/>
              <a:gd name="connsiteX6" fmla="*/ 1409700 w 2929557"/>
              <a:gd name="connsiteY6" fmla="*/ 12700 h 3175391"/>
              <a:gd name="connsiteX7" fmla="*/ 1257300 w 2929557"/>
              <a:gd name="connsiteY7" fmla="*/ 0 h 3175391"/>
              <a:gd name="connsiteX8" fmla="*/ 1028700 w 2929557"/>
              <a:gd name="connsiteY8" fmla="*/ 25400 h 3175391"/>
              <a:gd name="connsiteX9" fmla="*/ 990600 w 2929557"/>
              <a:gd name="connsiteY9" fmla="*/ 50800 h 3175391"/>
              <a:gd name="connsiteX10" fmla="*/ 939800 w 2929557"/>
              <a:gd name="connsiteY10" fmla="*/ 63500 h 3175391"/>
              <a:gd name="connsiteX11" fmla="*/ 812800 w 2929557"/>
              <a:gd name="connsiteY11" fmla="*/ 127000 h 3175391"/>
              <a:gd name="connsiteX12" fmla="*/ 749300 w 2929557"/>
              <a:gd name="connsiteY12" fmla="*/ 165100 h 3175391"/>
              <a:gd name="connsiteX13" fmla="*/ 711200 w 2929557"/>
              <a:gd name="connsiteY13" fmla="*/ 190500 h 3175391"/>
              <a:gd name="connsiteX14" fmla="*/ 584200 w 2929557"/>
              <a:gd name="connsiteY14" fmla="*/ 266700 h 3175391"/>
              <a:gd name="connsiteX15" fmla="*/ 508000 w 2929557"/>
              <a:gd name="connsiteY15" fmla="*/ 317500 h 3175391"/>
              <a:gd name="connsiteX16" fmla="*/ 431800 w 2929557"/>
              <a:gd name="connsiteY16" fmla="*/ 393700 h 3175391"/>
              <a:gd name="connsiteX17" fmla="*/ 368300 w 2929557"/>
              <a:gd name="connsiteY17" fmla="*/ 482600 h 3175391"/>
              <a:gd name="connsiteX18" fmla="*/ 330200 w 2929557"/>
              <a:gd name="connsiteY18" fmla="*/ 558800 h 3175391"/>
              <a:gd name="connsiteX19" fmla="*/ 304800 w 2929557"/>
              <a:gd name="connsiteY19" fmla="*/ 635000 h 3175391"/>
              <a:gd name="connsiteX20" fmla="*/ 266700 w 2929557"/>
              <a:gd name="connsiteY20" fmla="*/ 698500 h 3175391"/>
              <a:gd name="connsiteX21" fmla="*/ 254000 w 2929557"/>
              <a:gd name="connsiteY21" fmla="*/ 736600 h 3175391"/>
              <a:gd name="connsiteX22" fmla="*/ 228600 w 2929557"/>
              <a:gd name="connsiteY22" fmla="*/ 787400 h 3175391"/>
              <a:gd name="connsiteX23" fmla="*/ 190500 w 2929557"/>
              <a:gd name="connsiteY23" fmla="*/ 927100 h 3175391"/>
              <a:gd name="connsiteX24" fmla="*/ 177800 w 2929557"/>
              <a:gd name="connsiteY24" fmla="*/ 977900 h 3175391"/>
              <a:gd name="connsiteX25" fmla="*/ 139700 w 2929557"/>
              <a:gd name="connsiteY25" fmla="*/ 1079500 h 3175391"/>
              <a:gd name="connsiteX26" fmla="*/ 127000 w 2929557"/>
              <a:gd name="connsiteY26" fmla="*/ 1130300 h 3175391"/>
              <a:gd name="connsiteX27" fmla="*/ 76200 w 2929557"/>
              <a:gd name="connsiteY27" fmla="*/ 1206500 h 3175391"/>
              <a:gd name="connsiteX28" fmla="*/ 38100 w 2929557"/>
              <a:gd name="connsiteY28" fmla="*/ 1295400 h 3175391"/>
              <a:gd name="connsiteX29" fmla="*/ 12700 w 2929557"/>
              <a:gd name="connsiteY29" fmla="*/ 1600200 h 3175391"/>
              <a:gd name="connsiteX30" fmla="*/ 0 w 2929557"/>
              <a:gd name="connsiteY30" fmla="*/ 1739900 h 3175391"/>
              <a:gd name="connsiteX31" fmla="*/ 12700 w 2929557"/>
              <a:gd name="connsiteY31" fmla="*/ 1981200 h 3175391"/>
              <a:gd name="connsiteX32" fmla="*/ 25400 w 2929557"/>
              <a:gd name="connsiteY32" fmla="*/ 2070100 h 3175391"/>
              <a:gd name="connsiteX33" fmla="*/ 38100 w 2929557"/>
              <a:gd name="connsiteY33" fmla="*/ 2197100 h 3175391"/>
              <a:gd name="connsiteX34" fmla="*/ 50800 w 2929557"/>
              <a:gd name="connsiteY34" fmla="*/ 2260600 h 3175391"/>
              <a:gd name="connsiteX35" fmla="*/ 88900 w 2929557"/>
              <a:gd name="connsiteY35" fmla="*/ 2476500 h 3175391"/>
              <a:gd name="connsiteX36" fmla="*/ 114300 w 2929557"/>
              <a:gd name="connsiteY36" fmla="*/ 2527300 h 3175391"/>
              <a:gd name="connsiteX37" fmla="*/ 152400 w 2929557"/>
              <a:gd name="connsiteY37" fmla="*/ 2971800 h 3175391"/>
              <a:gd name="connsiteX38" fmla="*/ 177800 w 2929557"/>
              <a:gd name="connsiteY38" fmla="*/ 3009900 h 3175391"/>
              <a:gd name="connsiteX39" fmla="*/ 215900 w 2929557"/>
              <a:gd name="connsiteY39" fmla="*/ 3086100 h 3175391"/>
              <a:gd name="connsiteX40" fmla="*/ 266700 w 2929557"/>
              <a:gd name="connsiteY40" fmla="*/ 3098800 h 3175391"/>
              <a:gd name="connsiteX41" fmla="*/ 304800 w 2929557"/>
              <a:gd name="connsiteY41" fmla="*/ 3124200 h 3175391"/>
              <a:gd name="connsiteX42" fmla="*/ 1790700 w 2929557"/>
              <a:gd name="connsiteY42" fmla="*/ 2349500 h 3175391"/>
              <a:gd name="connsiteX43" fmla="*/ 1828800 w 2929557"/>
              <a:gd name="connsiteY43" fmla="*/ 2336800 h 3175391"/>
              <a:gd name="connsiteX44" fmla="*/ 1930400 w 2929557"/>
              <a:gd name="connsiteY44" fmla="*/ 2324100 h 3175391"/>
              <a:gd name="connsiteX45" fmla="*/ 2019300 w 2929557"/>
              <a:gd name="connsiteY45" fmla="*/ 2247900 h 3175391"/>
              <a:gd name="connsiteX46" fmla="*/ 2032000 w 2929557"/>
              <a:gd name="connsiteY46" fmla="*/ 2209800 h 3175391"/>
              <a:gd name="connsiteX47" fmla="*/ 2095500 w 2929557"/>
              <a:gd name="connsiteY47" fmla="*/ 2171700 h 3175391"/>
              <a:gd name="connsiteX48" fmla="*/ 2171700 w 2929557"/>
              <a:gd name="connsiteY48" fmla="*/ 2120900 h 3175391"/>
              <a:gd name="connsiteX49" fmla="*/ 2260600 w 2929557"/>
              <a:gd name="connsiteY49" fmla="*/ 2057400 h 3175391"/>
              <a:gd name="connsiteX50" fmla="*/ 2311400 w 2929557"/>
              <a:gd name="connsiteY50" fmla="*/ 2032000 h 3175391"/>
              <a:gd name="connsiteX51" fmla="*/ 2362200 w 2929557"/>
              <a:gd name="connsiteY51" fmla="*/ 1993900 h 3175391"/>
              <a:gd name="connsiteX52" fmla="*/ 2400300 w 2929557"/>
              <a:gd name="connsiteY52" fmla="*/ 1968500 h 3175391"/>
              <a:gd name="connsiteX53" fmla="*/ 2489200 w 2929557"/>
              <a:gd name="connsiteY53" fmla="*/ 1905000 h 3175391"/>
              <a:gd name="connsiteX54" fmla="*/ 2514600 w 2929557"/>
              <a:gd name="connsiteY54" fmla="*/ 1866900 h 3175391"/>
              <a:gd name="connsiteX55" fmla="*/ 2603500 w 2929557"/>
              <a:gd name="connsiteY55" fmla="*/ 1790700 h 3175391"/>
              <a:gd name="connsiteX56" fmla="*/ 2730500 w 2929557"/>
              <a:gd name="connsiteY56" fmla="*/ 1600200 h 3175391"/>
              <a:gd name="connsiteX57" fmla="*/ 2755900 w 2929557"/>
              <a:gd name="connsiteY57" fmla="*/ 1562100 h 3175391"/>
              <a:gd name="connsiteX58" fmla="*/ 2819400 w 2929557"/>
              <a:gd name="connsiteY58" fmla="*/ 1473200 h 3175391"/>
              <a:gd name="connsiteX59" fmla="*/ 2832100 w 2929557"/>
              <a:gd name="connsiteY59" fmla="*/ 1435100 h 3175391"/>
              <a:gd name="connsiteX60" fmla="*/ 2895600 w 2929557"/>
              <a:gd name="connsiteY60" fmla="*/ 1346200 h 3175391"/>
              <a:gd name="connsiteX61" fmla="*/ 2921000 w 2929557"/>
              <a:gd name="connsiteY61" fmla="*/ 1282700 h 3175391"/>
              <a:gd name="connsiteX62" fmla="*/ 2921000 w 2929557"/>
              <a:gd name="connsiteY62" fmla="*/ 914400 h 3175391"/>
              <a:gd name="connsiteX63" fmla="*/ 2819400 w 2929557"/>
              <a:gd name="connsiteY63" fmla="*/ 723900 h 3175391"/>
              <a:gd name="connsiteX64" fmla="*/ 2794000 w 2929557"/>
              <a:gd name="connsiteY64" fmla="*/ 673100 h 3175391"/>
              <a:gd name="connsiteX65" fmla="*/ 2768600 w 2929557"/>
              <a:gd name="connsiteY65" fmla="*/ 635000 h 3175391"/>
              <a:gd name="connsiteX66" fmla="*/ 2755900 w 2929557"/>
              <a:gd name="connsiteY66" fmla="*/ 596900 h 3175391"/>
              <a:gd name="connsiteX67" fmla="*/ 2730500 w 2929557"/>
              <a:gd name="connsiteY67" fmla="*/ 558800 h 3175391"/>
              <a:gd name="connsiteX68" fmla="*/ 2705100 w 2929557"/>
              <a:gd name="connsiteY68" fmla="*/ 508000 h 3175391"/>
              <a:gd name="connsiteX69" fmla="*/ 2679700 w 2929557"/>
              <a:gd name="connsiteY69" fmla="*/ 469900 h 3175391"/>
              <a:gd name="connsiteX70" fmla="*/ 2667000 w 2929557"/>
              <a:gd name="connsiteY70" fmla="*/ 431800 h 3175391"/>
              <a:gd name="connsiteX71" fmla="*/ 2552700 w 2929557"/>
              <a:gd name="connsiteY71" fmla="*/ 342900 h 3175391"/>
              <a:gd name="connsiteX72" fmla="*/ 2463800 w 2929557"/>
              <a:gd name="connsiteY72" fmla="*/ 279400 h 3175391"/>
              <a:gd name="connsiteX73" fmla="*/ 2425700 w 2929557"/>
              <a:gd name="connsiteY73" fmla="*/ 254000 h 3175391"/>
              <a:gd name="connsiteX74" fmla="*/ 2349500 w 2929557"/>
              <a:gd name="connsiteY74" fmla="*/ 228600 h 3175391"/>
              <a:gd name="connsiteX75" fmla="*/ 2273300 w 2929557"/>
              <a:gd name="connsiteY75" fmla="*/ 190500 h 3175391"/>
              <a:gd name="connsiteX76" fmla="*/ 2235200 w 2929557"/>
              <a:gd name="connsiteY76" fmla="*/ 152400 h 3175391"/>
              <a:gd name="connsiteX0" fmla="*/ 2235200 w 2929557"/>
              <a:gd name="connsiteY0" fmla="*/ 152400 h 3175391"/>
              <a:gd name="connsiteX1" fmla="*/ 2235200 w 2929557"/>
              <a:gd name="connsiteY1" fmla="*/ 152400 h 3175391"/>
              <a:gd name="connsiteX2" fmla="*/ 2082800 w 2929557"/>
              <a:gd name="connsiteY2" fmla="*/ 114300 h 3175391"/>
              <a:gd name="connsiteX3" fmla="*/ 1917700 w 2929557"/>
              <a:gd name="connsiteY3" fmla="*/ 88900 h 3175391"/>
              <a:gd name="connsiteX4" fmla="*/ 1778000 w 2929557"/>
              <a:gd name="connsiteY4" fmla="*/ 63500 h 3175391"/>
              <a:gd name="connsiteX5" fmla="*/ 1612900 w 2929557"/>
              <a:gd name="connsiteY5" fmla="*/ 50800 h 3175391"/>
              <a:gd name="connsiteX6" fmla="*/ 1409700 w 2929557"/>
              <a:gd name="connsiteY6" fmla="*/ 12700 h 3175391"/>
              <a:gd name="connsiteX7" fmla="*/ 1257300 w 2929557"/>
              <a:gd name="connsiteY7" fmla="*/ 0 h 3175391"/>
              <a:gd name="connsiteX8" fmla="*/ 1028700 w 2929557"/>
              <a:gd name="connsiteY8" fmla="*/ 25400 h 3175391"/>
              <a:gd name="connsiteX9" fmla="*/ 990600 w 2929557"/>
              <a:gd name="connsiteY9" fmla="*/ 50800 h 3175391"/>
              <a:gd name="connsiteX10" fmla="*/ 939800 w 2929557"/>
              <a:gd name="connsiteY10" fmla="*/ 63500 h 3175391"/>
              <a:gd name="connsiteX11" fmla="*/ 812800 w 2929557"/>
              <a:gd name="connsiteY11" fmla="*/ 127000 h 3175391"/>
              <a:gd name="connsiteX12" fmla="*/ 749300 w 2929557"/>
              <a:gd name="connsiteY12" fmla="*/ 165100 h 3175391"/>
              <a:gd name="connsiteX13" fmla="*/ 711200 w 2929557"/>
              <a:gd name="connsiteY13" fmla="*/ 190500 h 3175391"/>
              <a:gd name="connsiteX14" fmla="*/ 584200 w 2929557"/>
              <a:gd name="connsiteY14" fmla="*/ 266700 h 3175391"/>
              <a:gd name="connsiteX15" fmla="*/ 508000 w 2929557"/>
              <a:gd name="connsiteY15" fmla="*/ 317500 h 3175391"/>
              <a:gd name="connsiteX16" fmla="*/ 431800 w 2929557"/>
              <a:gd name="connsiteY16" fmla="*/ 393700 h 3175391"/>
              <a:gd name="connsiteX17" fmla="*/ 368300 w 2929557"/>
              <a:gd name="connsiteY17" fmla="*/ 482600 h 3175391"/>
              <a:gd name="connsiteX18" fmla="*/ 330200 w 2929557"/>
              <a:gd name="connsiteY18" fmla="*/ 558800 h 3175391"/>
              <a:gd name="connsiteX19" fmla="*/ 304800 w 2929557"/>
              <a:gd name="connsiteY19" fmla="*/ 635000 h 3175391"/>
              <a:gd name="connsiteX20" fmla="*/ 266700 w 2929557"/>
              <a:gd name="connsiteY20" fmla="*/ 698500 h 3175391"/>
              <a:gd name="connsiteX21" fmla="*/ 254000 w 2929557"/>
              <a:gd name="connsiteY21" fmla="*/ 736600 h 3175391"/>
              <a:gd name="connsiteX22" fmla="*/ 228600 w 2929557"/>
              <a:gd name="connsiteY22" fmla="*/ 787400 h 3175391"/>
              <a:gd name="connsiteX23" fmla="*/ 190500 w 2929557"/>
              <a:gd name="connsiteY23" fmla="*/ 927100 h 3175391"/>
              <a:gd name="connsiteX24" fmla="*/ 177800 w 2929557"/>
              <a:gd name="connsiteY24" fmla="*/ 977900 h 3175391"/>
              <a:gd name="connsiteX25" fmla="*/ 139700 w 2929557"/>
              <a:gd name="connsiteY25" fmla="*/ 1079500 h 3175391"/>
              <a:gd name="connsiteX26" fmla="*/ 127000 w 2929557"/>
              <a:gd name="connsiteY26" fmla="*/ 1130300 h 3175391"/>
              <a:gd name="connsiteX27" fmla="*/ 76200 w 2929557"/>
              <a:gd name="connsiteY27" fmla="*/ 1206500 h 3175391"/>
              <a:gd name="connsiteX28" fmla="*/ 38100 w 2929557"/>
              <a:gd name="connsiteY28" fmla="*/ 1295400 h 3175391"/>
              <a:gd name="connsiteX29" fmla="*/ 12700 w 2929557"/>
              <a:gd name="connsiteY29" fmla="*/ 1600200 h 3175391"/>
              <a:gd name="connsiteX30" fmla="*/ 0 w 2929557"/>
              <a:gd name="connsiteY30" fmla="*/ 1739900 h 3175391"/>
              <a:gd name="connsiteX31" fmla="*/ 12700 w 2929557"/>
              <a:gd name="connsiteY31" fmla="*/ 1981200 h 3175391"/>
              <a:gd name="connsiteX32" fmla="*/ 25400 w 2929557"/>
              <a:gd name="connsiteY32" fmla="*/ 2070100 h 3175391"/>
              <a:gd name="connsiteX33" fmla="*/ 38100 w 2929557"/>
              <a:gd name="connsiteY33" fmla="*/ 2197100 h 3175391"/>
              <a:gd name="connsiteX34" fmla="*/ 50800 w 2929557"/>
              <a:gd name="connsiteY34" fmla="*/ 2260600 h 3175391"/>
              <a:gd name="connsiteX35" fmla="*/ 88900 w 2929557"/>
              <a:gd name="connsiteY35" fmla="*/ 2476500 h 3175391"/>
              <a:gd name="connsiteX36" fmla="*/ 114300 w 2929557"/>
              <a:gd name="connsiteY36" fmla="*/ 2527300 h 3175391"/>
              <a:gd name="connsiteX37" fmla="*/ 152400 w 2929557"/>
              <a:gd name="connsiteY37" fmla="*/ 2971800 h 3175391"/>
              <a:gd name="connsiteX38" fmla="*/ 177800 w 2929557"/>
              <a:gd name="connsiteY38" fmla="*/ 3009900 h 3175391"/>
              <a:gd name="connsiteX39" fmla="*/ 215900 w 2929557"/>
              <a:gd name="connsiteY39" fmla="*/ 3086100 h 3175391"/>
              <a:gd name="connsiteX40" fmla="*/ 266700 w 2929557"/>
              <a:gd name="connsiteY40" fmla="*/ 3098800 h 3175391"/>
              <a:gd name="connsiteX41" fmla="*/ 304800 w 2929557"/>
              <a:gd name="connsiteY41" fmla="*/ 3124200 h 3175391"/>
              <a:gd name="connsiteX42" fmla="*/ 1790700 w 2929557"/>
              <a:gd name="connsiteY42" fmla="*/ 2349500 h 3175391"/>
              <a:gd name="connsiteX43" fmla="*/ 1930400 w 2929557"/>
              <a:gd name="connsiteY43" fmla="*/ 2324100 h 3175391"/>
              <a:gd name="connsiteX44" fmla="*/ 2019300 w 2929557"/>
              <a:gd name="connsiteY44" fmla="*/ 2247900 h 3175391"/>
              <a:gd name="connsiteX45" fmla="*/ 2032000 w 2929557"/>
              <a:gd name="connsiteY45" fmla="*/ 2209800 h 3175391"/>
              <a:gd name="connsiteX46" fmla="*/ 2095500 w 2929557"/>
              <a:gd name="connsiteY46" fmla="*/ 2171700 h 3175391"/>
              <a:gd name="connsiteX47" fmla="*/ 2171700 w 2929557"/>
              <a:gd name="connsiteY47" fmla="*/ 2120900 h 3175391"/>
              <a:gd name="connsiteX48" fmla="*/ 2260600 w 2929557"/>
              <a:gd name="connsiteY48" fmla="*/ 2057400 h 3175391"/>
              <a:gd name="connsiteX49" fmla="*/ 2311400 w 2929557"/>
              <a:gd name="connsiteY49" fmla="*/ 2032000 h 3175391"/>
              <a:gd name="connsiteX50" fmla="*/ 2362200 w 2929557"/>
              <a:gd name="connsiteY50" fmla="*/ 1993900 h 3175391"/>
              <a:gd name="connsiteX51" fmla="*/ 2400300 w 2929557"/>
              <a:gd name="connsiteY51" fmla="*/ 1968500 h 3175391"/>
              <a:gd name="connsiteX52" fmla="*/ 2489200 w 2929557"/>
              <a:gd name="connsiteY52" fmla="*/ 1905000 h 3175391"/>
              <a:gd name="connsiteX53" fmla="*/ 2514600 w 2929557"/>
              <a:gd name="connsiteY53" fmla="*/ 1866900 h 3175391"/>
              <a:gd name="connsiteX54" fmla="*/ 2603500 w 2929557"/>
              <a:gd name="connsiteY54" fmla="*/ 1790700 h 3175391"/>
              <a:gd name="connsiteX55" fmla="*/ 2730500 w 2929557"/>
              <a:gd name="connsiteY55" fmla="*/ 1600200 h 3175391"/>
              <a:gd name="connsiteX56" fmla="*/ 2755900 w 2929557"/>
              <a:gd name="connsiteY56" fmla="*/ 1562100 h 3175391"/>
              <a:gd name="connsiteX57" fmla="*/ 2819400 w 2929557"/>
              <a:gd name="connsiteY57" fmla="*/ 1473200 h 3175391"/>
              <a:gd name="connsiteX58" fmla="*/ 2832100 w 2929557"/>
              <a:gd name="connsiteY58" fmla="*/ 1435100 h 3175391"/>
              <a:gd name="connsiteX59" fmla="*/ 2895600 w 2929557"/>
              <a:gd name="connsiteY59" fmla="*/ 1346200 h 3175391"/>
              <a:gd name="connsiteX60" fmla="*/ 2921000 w 2929557"/>
              <a:gd name="connsiteY60" fmla="*/ 1282700 h 3175391"/>
              <a:gd name="connsiteX61" fmla="*/ 2921000 w 2929557"/>
              <a:gd name="connsiteY61" fmla="*/ 914400 h 3175391"/>
              <a:gd name="connsiteX62" fmla="*/ 2819400 w 2929557"/>
              <a:gd name="connsiteY62" fmla="*/ 723900 h 3175391"/>
              <a:gd name="connsiteX63" fmla="*/ 2794000 w 2929557"/>
              <a:gd name="connsiteY63" fmla="*/ 673100 h 3175391"/>
              <a:gd name="connsiteX64" fmla="*/ 2768600 w 2929557"/>
              <a:gd name="connsiteY64" fmla="*/ 635000 h 3175391"/>
              <a:gd name="connsiteX65" fmla="*/ 2755900 w 2929557"/>
              <a:gd name="connsiteY65" fmla="*/ 596900 h 3175391"/>
              <a:gd name="connsiteX66" fmla="*/ 2730500 w 2929557"/>
              <a:gd name="connsiteY66" fmla="*/ 558800 h 3175391"/>
              <a:gd name="connsiteX67" fmla="*/ 2705100 w 2929557"/>
              <a:gd name="connsiteY67" fmla="*/ 508000 h 3175391"/>
              <a:gd name="connsiteX68" fmla="*/ 2679700 w 2929557"/>
              <a:gd name="connsiteY68" fmla="*/ 469900 h 3175391"/>
              <a:gd name="connsiteX69" fmla="*/ 2667000 w 2929557"/>
              <a:gd name="connsiteY69" fmla="*/ 431800 h 3175391"/>
              <a:gd name="connsiteX70" fmla="*/ 2552700 w 2929557"/>
              <a:gd name="connsiteY70" fmla="*/ 342900 h 3175391"/>
              <a:gd name="connsiteX71" fmla="*/ 2463800 w 2929557"/>
              <a:gd name="connsiteY71" fmla="*/ 279400 h 3175391"/>
              <a:gd name="connsiteX72" fmla="*/ 2425700 w 2929557"/>
              <a:gd name="connsiteY72" fmla="*/ 254000 h 3175391"/>
              <a:gd name="connsiteX73" fmla="*/ 2349500 w 2929557"/>
              <a:gd name="connsiteY73" fmla="*/ 228600 h 3175391"/>
              <a:gd name="connsiteX74" fmla="*/ 2273300 w 2929557"/>
              <a:gd name="connsiteY74" fmla="*/ 190500 h 3175391"/>
              <a:gd name="connsiteX75" fmla="*/ 2235200 w 2929557"/>
              <a:gd name="connsiteY75" fmla="*/ 152400 h 3175391"/>
              <a:gd name="connsiteX0" fmla="*/ 2235200 w 2929557"/>
              <a:gd name="connsiteY0" fmla="*/ 152400 h 3175391"/>
              <a:gd name="connsiteX1" fmla="*/ 2235200 w 2929557"/>
              <a:gd name="connsiteY1" fmla="*/ 152400 h 3175391"/>
              <a:gd name="connsiteX2" fmla="*/ 2082800 w 2929557"/>
              <a:gd name="connsiteY2" fmla="*/ 114300 h 3175391"/>
              <a:gd name="connsiteX3" fmla="*/ 1917700 w 2929557"/>
              <a:gd name="connsiteY3" fmla="*/ 88900 h 3175391"/>
              <a:gd name="connsiteX4" fmla="*/ 1778000 w 2929557"/>
              <a:gd name="connsiteY4" fmla="*/ 63500 h 3175391"/>
              <a:gd name="connsiteX5" fmla="*/ 1612900 w 2929557"/>
              <a:gd name="connsiteY5" fmla="*/ 50800 h 3175391"/>
              <a:gd name="connsiteX6" fmla="*/ 1409700 w 2929557"/>
              <a:gd name="connsiteY6" fmla="*/ 12700 h 3175391"/>
              <a:gd name="connsiteX7" fmla="*/ 1257300 w 2929557"/>
              <a:gd name="connsiteY7" fmla="*/ 0 h 3175391"/>
              <a:gd name="connsiteX8" fmla="*/ 1028700 w 2929557"/>
              <a:gd name="connsiteY8" fmla="*/ 25400 h 3175391"/>
              <a:gd name="connsiteX9" fmla="*/ 990600 w 2929557"/>
              <a:gd name="connsiteY9" fmla="*/ 50800 h 3175391"/>
              <a:gd name="connsiteX10" fmla="*/ 939800 w 2929557"/>
              <a:gd name="connsiteY10" fmla="*/ 63500 h 3175391"/>
              <a:gd name="connsiteX11" fmla="*/ 812800 w 2929557"/>
              <a:gd name="connsiteY11" fmla="*/ 127000 h 3175391"/>
              <a:gd name="connsiteX12" fmla="*/ 749300 w 2929557"/>
              <a:gd name="connsiteY12" fmla="*/ 165100 h 3175391"/>
              <a:gd name="connsiteX13" fmla="*/ 711200 w 2929557"/>
              <a:gd name="connsiteY13" fmla="*/ 190500 h 3175391"/>
              <a:gd name="connsiteX14" fmla="*/ 584200 w 2929557"/>
              <a:gd name="connsiteY14" fmla="*/ 266700 h 3175391"/>
              <a:gd name="connsiteX15" fmla="*/ 508000 w 2929557"/>
              <a:gd name="connsiteY15" fmla="*/ 317500 h 3175391"/>
              <a:gd name="connsiteX16" fmla="*/ 431800 w 2929557"/>
              <a:gd name="connsiteY16" fmla="*/ 393700 h 3175391"/>
              <a:gd name="connsiteX17" fmla="*/ 368300 w 2929557"/>
              <a:gd name="connsiteY17" fmla="*/ 482600 h 3175391"/>
              <a:gd name="connsiteX18" fmla="*/ 330200 w 2929557"/>
              <a:gd name="connsiteY18" fmla="*/ 558800 h 3175391"/>
              <a:gd name="connsiteX19" fmla="*/ 304800 w 2929557"/>
              <a:gd name="connsiteY19" fmla="*/ 635000 h 3175391"/>
              <a:gd name="connsiteX20" fmla="*/ 266700 w 2929557"/>
              <a:gd name="connsiteY20" fmla="*/ 698500 h 3175391"/>
              <a:gd name="connsiteX21" fmla="*/ 254000 w 2929557"/>
              <a:gd name="connsiteY21" fmla="*/ 736600 h 3175391"/>
              <a:gd name="connsiteX22" fmla="*/ 228600 w 2929557"/>
              <a:gd name="connsiteY22" fmla="*/ 787400 h 3175391"/>
              <a:gd name="connsiteX23" fmla="*/ 190500 w 2929557"/>
              <a:gd name="connsiteY23" fmla="*/ 927100 h 3175391"/>
              <a:gd name="connsiteX24" fmla="*/ 177800 w 2929557"/>
              <a:gd name="connsiteY24" fmla="*/ 977900 h 3175391"/>
              <a:gd name="connsiteX25" fmla="*/ 139700 w 2929557"/>
              <a:gd name="connsiteY25" fmla="*/ 1079500 h 3175391"/>
              <a:gd name="connsiteX26" fmla="*/ 127000 w 2929557"/>
              <a:gd name="connsiteY26" fmla="*/ 1130300 h 3175391"/>
              <a:gd name="connsiteX27" fmla="*/ 76200 w 2929557"/>
              <a:gd name="connsiteY27" fmla="*/ 1206500 h 3175391"/>
              <a:gd name="connsiteX28" fmla="*/ 38100 w 2929557"/>
              <a:gd name="connsiteY28" fmla="*/ 1295400 h 3175391"/>
              <a:gd name="connsiteX29" fmla="*/ 12700 w 2929557"/>
              <a:gd name="connsiteY29" fmla="*/ 1600200 h 3175391"/>
              <a:gd name="connsiteX30" fmla="*/ 0 w 2929557"/>
              <a:gd name="connsiteY30" fmla="*/ 1739900 h 3175391"/>
              <a:gd name="connsiteX31" fmla="*/ 12700 w 2929557"/>
              <a:gd name="connsiteY31" fmla="*/ 1981200 h 3175391"/>
              <a:gd name="connsiteX32" fmla="*/ 25400 w 2929557"/>
              <a:gd name="connsiteY32" fmla="*/ 2070100 h 3175391"/>
              <a:gd name="connsiteX33" fmla="*/ 38100 w 2929557"/>
              <a:gd name="connsiteY33" fmla="*/ 2197100 h 3175391"/>
              <a:gd name="connsiteX34" fmla="*/ 50800 w 2929557"/>
              <a:gd name="connsiteY34" fmla="*/ 2260600 h 3175391"/>
              <a:gd name="connsiteX35" fmla="*/ 88900 w 2929557"/>
              <a:gd name="connsiteY35" fmla="*/ 2476500 h 3175391"/>
              <a:gd name="connsiteX36" fmla="*/ 114300 w 2929557"/>
              <a:gd name="connsiteY36" fmla="*/ 2527300 h 3175391"/>
              <a:gd name="connsiteX37" fmla="*/ 152400 w 2929557"/>
              <a:gd name="connsiteY37" fmla="*/ 2971800 h 3175391"/>
              <a:gd name="connsiteX38" fmla="*/ 177800 w 2929557"/>
              <a:gd name="connsiteY38" fmla="*/ 3009900 h 3175391"/>
              <a:gd name="connsiteX39" fmla="*/ 215900 w 2929557"/>
              <a:gd name="connsiteY39" fmla="*/ 3086100 h 3175391"/>
              <a:gd name="connsiteX40" fmla="*/ 266700 w 2929557"/>
              <a:gd name="connsiteY40" fmla="*/ 3098800 h 3175391"/>
              <a:gd name="connsiteX41" fmla="*/ 304800 w 2929557"/>
              <a:gd name="connsiteY41" fmla="*/ 3124200 h 3175391"/>
              <a:gd name="connsiteX42" fmla="*/ 1790700 w 2929557"/>
              <a:gd name="connsiteY42" fmla="*/ 2349500 h 3175391"/>
              <a:gd name="connsiteX43" fmla="*/ 2019300 w 2929557"/>
              <a:gd name="connsiteY43" fmla="*/ 2247900 h 3175391"/>
              <a:gd name="connsiteX44" fmla="*/ 2032000 w 2929557"/>
              <a:gd name="connsiteY44" fmla="*/ 2209800 h 3175391"/>
              <a:gd name="connsiteX45" fmla="*/ 2095500 w 2929557"/>
              <a:gd name="connsiteY45" fmla="*/ 2171700 h 3175391"/>
              <a:gd name="connsiteX46" fmla="*/ 2171700 w 2929557"/>
              <a:gd name="connsiteY46" fmla="*/ 2120900 h 3175391"/>
              <a:gd name="connsiteX47" fmla="*/ 2260600 w 2929557"/>
              <a:gd name="connsiteY47" fmla="*/ 2057400 h 3175391"/>
              <a:gd name="connsiteX48" fmla="*/ 2311400 w 2929557"/>
              <a:gd name="connsiteY48" fmla="*/ 2032000 h 3175391"/>
              <a:gd name="connsiteX49" fmla="*/ 2362200 w 2929557"/>
              <a:gd name="connsiteY49" fmla="*/ 1993900 h 3175391"/>
              <a:gd name="connsiteX50" fmla="*/ 2400300 w 2929557"/>
              <a:gd name="connsiteY50" fmla="*/ 1968500 h 3175391"/>
              <a:gd name="connsiteX51" fmla="*/ 2489200 w 2929557"/>
              <a:gd name="connsiteY51" fmla="*/ 1905000 h 3175391"/>
              <a:gd name="connsiteX52" fmla="*/ 2514600 w 2929557"/>
              <a:gd name="connsiteY52" fmla="*/ 1866900 h 3175391"/>
              <a:gd name="connsiteX53" fmla="*/ 2603500 w 2929557"/>
              <a:gd name="connsiteY53" fmla="*/ 1790700 h 3175391"/>
              <a:gd name="connsiteX54" fmla="*/ 2730500 w 2929557"/>
              <a:gd name="connsiteY54" fmla="*/ 1600200 h 3175391"/>
              <a:gd name="connsiteX55" fmla="*/ 2755900 w 2929557"/>
              <a:gd name="connsiteY55" fmla="*/ 1562100 h 3175391"/>
              <a:gd name="connsiteX56" fmla="*/ 2819400 w 2929557"/>
              <a:gd name="connsiteY56" fmla="*/ 1473200 h 3175391"/>
              <a:gd name="connsiteX57" fmla="*/ 2832100 w 2929557"/>
              <a:gd name="connsiteY57" fmla="*/ 1435100 h 3175391"/>
              <a:gd name="connsiteX58" fmla="*/ 2895600 w 2929557"/>
              <a:gd name="connsiteY58" fmla="*/ 1346200 h 3175391"/>
              <a:gd name="connsiteX59" fmla="*/ 2921000 w 2929557"/>
              <a:gd name="connsiteY59" fmla="*/ 1282700 h 3175391"/>
              <a:gd name="connsiteX60" fmla="*/ 2921000 w 2929557"/>
              <a:gd name="connsiteY60" fmla="*/ 914400 h 3175391"/>
              <a:gd name="connsiteX61" fmla="*/ 2819400 w 2929557"/>
              <a:gd name="connsiteY61" fmla="*/ 723900 h 3175391"/>
              <a:gd name="connsiteX62" fmla="*/ 2794000 w 2929557"/>
              <a:gd name="connsiteY62" fmla="*/ 673100 h 3175391"/>
              <a:gd name="connsiteX63" fmla="*/ 2768600 w 2929557"/>
              <a:gd name="connsiteY63" fmla="*/ 635000 h 3175391"/>
              <a:gd name="connsiteX64" fmla="*/ 2755900 w 2929557"/>
              <a:gd name="connsiteY64" fmla="*/ 596900 h 3175391"/>
              <a:gd name="connsiteX65" fmla="*/ 2730500 w 2929557"/>
              <a:gd name="connsiteY65" fmla="*/ 558800 h 3175391"/>
              <a:gd name="connsiteX66" fmla="*/ 2705100 w 2929557"/>
              <a:gd name="connsiteY66" fmla="*/ 508000 h 3175391"/>
              <a:gd name="connsiteX67" fmla="*/ 2679700 w 2929557"/>
              <a:gd name="connsiteY67" fmla="*/ 469900 h 3175391"/>
              <a:gd name="connsiteX68" fmla="*/ 2667000 w 2929557"/>
              <a:gd name="connsiteY68" fmla="*/ 431800 h 3175391"/>
              <a:gd name="connsiteX69" fmla="*/ 2552700 w 2929557"/>
              <a:gd name="connsiteY69" fmla="*/ 342900 h 3175391"/>
              <a:gd name="connsiteX70" fmla="*/ 2463800 w 2929557"/>
              <a:gd name="connsiteY70" fmla="*/ 279400 h 3175391"/>
              <a:gd name="connsiteX71" fmla="*/ 2425700 w 2929557"/>
              <a:gd name="connsiteY71" fmla="*/ 254000 h 3175391"/>
              <a:gd name="connsiteX72" fmla="*/ 2349500 w 2929557"/>
              <a:gd name="connsiteY72" fmla="*/ 228600 h 3175391"/>
              <a:gd name="connsiteX73" fmla="*/ 2273300 w 2929557"/>
              <a:gd name="connsiteY73" fmla="*/ 190500 h 3175391"/>
              <a:gd name="connsiteX74" fmla="*/ 2235200 w 2929557"/>
              <a:gd name="connsiteY74" fmla="*/ 152400 h 3175391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019300 w 2929557"/>
              <a:gd name="connsiteY42" fmla="*/ 2247900 h 3124200"/>
              <a:gd name="connsiteX43" fmla="*/ 2032000 w 2929557"/>
              <a:gd name="connsiteY43" fmla="*/ 2209800 h 3124200"/>
              <a:gd name="connsiteX44" fmla="*/ 2095500 w 2929557"/>
              <a:gd name="connsiteY44" fmla="*/ 2171700 h 3124200"/>
              <a:gd name="connsiteX45" fmla="*/ 2171700 w 2929557"/>
              <a:gd name="connsiteY45" fmla="*/ 2120900 h 3124200"/>
              <a:gd name="connsiteX46" fmla="*/ 2260600 w 2929557"/>
              <a:gd name="connsiteY46" fmla="*/ 2057400 h 3124200"/>
              <a:gd name="connsiteX47" fmla="*/ 2311400 w 2929557"/>
              <a:gd name="connsiteY47" fmla="*/ 2032000 h 3124200"/>
              <a:gd name="connsiteX48" fmla="*/ 2362200 w 2929557"/>
              <a:gd name="connsiteY48" fmla="*/ 1993900 h 3124200"/>
              <a:gd name="connsiteX49" fmla="*/ 2400300 w 2929557"/>
              <a:gd name="connsiteY49" fmla="*/ 1968500 h 3124200"/>
              <a:gd name="connsiteX50" fmla="*/ 2489200 w 2929557"/>
              <a:gd name="connsiteY50" fmla="*/ 1905000 h 3124200"/>
              <a:gd name="connsiteX51" fmla="*/ 2514600 w 2929557"/>
              <a:gd name="connsiteY51" fmla="*/ 1866900 h 3124200"/>
              <a:gd name="connsiteX52" fmla="*/ 2603500 w 2929557"/>
              <a:gd name="connsiteY52" fmla="*/ 1790700 h 3124200"/>
              <a:gd name="connsiteX53" fmla="*/ 2730500 w 2929557"/>
              <a:gd name="connsiteY53" fmla="*/ 1600200 h 3124200"/>
              <a:gd name="connsiteX54" fmla="*/ 2755900 w 2929557"/>
              <a:gd name="connsiteY54" fmla="*/ 1562100 h 3124200"/>
              <a:gd name="connsiteX55" fmla="*/ 2819400 w 2929557"/>
              <a:gd name="connsiteY55" fmla="*/ 1473200 h 3124200"/>
              <a:gd name="connsiteX56" fmla="*/ 2832100 w 2929557"/>
              <a:gd name="connsiteY56" fmla="*/ 1435100 h 3124200"/>
              <a:gd name="connsiteX57" fmla="*/ 2895600 w 2929557"/>
              <a:gd name="connsiteY57" fmla="*/ 1346200 h 3124200"/>
              <a:gd name="connsiteX58" fmla="*/ 2921000 w 2929557"/>
              <a:gd name="connsiteY58" fmla="*/ 1282700 h 3124200"/>
              <a:gd name="connsiteX59" fmla="*/ 2921000 w 2929557"/>
              <a:gd name="connsiteY59" fmla="*/ 914400 h 3124200"/>
              <a:gd name="connsiteX60" fmla="*/ 2819400 w 2929557"/>
              <a:gd name="connsiteY60" fmla="*/ 723900 h 3124200"/>
              <a:gd name="connsiteX61" fmla="*/ 2794000 w 2929557"/>
              <a:gd name="connsiteY61" fmla="*/ 673100 h 3124200"/>
              <a:gd name="connsiteX62" fmla="*/ 2768600 w 2929557"/>
              <a:gd name="connsiteY62" fmla="*/ 635000 h 3124200"/>
              <a:gd name="connsiteX63" fmla="*/ 2755900 w 2929557"/>
              <a:gd name="connsiteY63" fmla="*/ 596900 h 3124200"/>
              <a:gd name="connsiteX64" fmla="*/ 2730500 w 2929557"/>
              <a:gd name="connsiteY64" fmla="*/ 558800 h 3124200"/>
              <a:gd name="connsiteX65" fmla="*/ 2705100 w 2929557"/>
              <a:gd name="connsiteY65" fmla="*/ 508000 h 3124200"/>
              <a:gd name="connsiteX66" fmla="*/ 2679700 w 2929557"/>
              <a:gd name="connsiteY66" fmla="*/ 469900 h 3124200"/>
              <a:gd name="connsiteX67" fmla="*/ 2667000 w 2929557"/>
              <a:gd name="connsiteY67" fmla="*/ 431800 h 3124200"/>
              <a:gd name="connsiteX68" fmla="*/ 2552700 w 2929557"/>
              <a:gd name="connsiteY68" fmla="*/ 342900 h 3124200"/>
              <a:gd name="connsiteX69" fmla="*/ 2463800 w 2929557"/>
              <a:gd name="connsiteY69" fmla="*/ 279400 h 3124200"/>
              <a:gd name="connsiteX70" fmla="*/ 2425700 w 2929557"/>
              <a:gd name="connsiteY70" fmla="*/ 254000 h 3124200"/>
              <a:gd name="connsiteX71" fmla="*/ 2349500 w 2929557"/>
              <a:gd name="connsiteY71" fmla="*/ 228600 h 3124200"/>
              <a:gd name="connsiteX72" fmla="*/ 2273300 w 2929557"/>
              <a:gd name="connsiteY72" fmla="*/ 190500 h 3124200"/>
              <a:gd name="connsiteX73" fmla="*/ 2235200 w 2929557"/>
              <a:gd name="connsiteY73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019300 w 2929557"/>
              <a:gd name="connsiteY42" fmla="*/ 2247900 h 3124200"/>
              <a:gd name="connsiteX43" fmla="*/ 2095500 w 2929557"/>
              <a:gd name="connsiteY43" fmla="*/ 2171700 h 3124200"/>
              <a:gd name="connsiteX44" fmla="*/ 2171700 w 2929557"/>
              <a:gd name="connsiteY44" fmla="*/ 2120900 h 3124200"/>
              <a:gd name="connsiteX45" fmla="*/ 2260600 w 2929557"/>
              <a:gd name="connsiteY45" fmla="*/ 2057400 h 3124200"/>
              <a:gd name="connsiteX46" fmla="*/ 2311400 w 2929557"/>
              <a:gd name="connsiteY46" fmla="*/ 2032000 h 3124200"/>
              <a:gd name="connsiteX47" fmla="*/ 2362200 w 2929557"/>
              <a:gd name="connsiteY47" fmla="*/ 1993900 h 3124200"/>
              <a:gd name="connsiteX48" fmla="*/ 2400300 w 2929557"/>
              <a:gd name="connsiteY48" fmla="*/ 1968500 h 3124200"/>
              <a:gd name="connsiteX49" fmla="*/ 2489200 w 2929557"/>
              <a:gd name="connsiteY49" fmla="*/ 1905000 h 3124200"/>
              <a:gd name="connsiteX50" fmla="*/ 2514600 w 2929557"/>
              <a:gd name="connsiteY50" fmla="*/ 1866900 h 3124200"/>
              <a:gd name="connsiteX51" fmla="*/ 2603500 w 2929557"/>
              <a:gd name="connsiteY51" fmla="*/ 1790700 h 3124200"/>
              <a:gd name="connsiteX52" fmla="*/ 2730500 w 2929557"/>
              <a:gd name="connsiteY52" fmla="*/ 1600200 h 3124200"/>
              <a:gd name="connsiteX53" fmla="*/ 2755900 w 2929557"/>
              <a:gd name="connsiteY53" fmla="*/ 1562100 h 3124200"/>
              <a:gd name="connsiteX54" fmla="*/ 2819400 w 2929557"/>
              <a:gd name="connsiteY54" fmla="*/ 1473200 h 3124200"/>
              <a:gd name="connsiteX55" fmla="*/ 2832100 w 2929557"/>
              <a:gd name="connsiteY55" fmla="*/ 1435100 h 3124200"/>
              <a:gd name="connsiteX56" fmla="*/ 2895600 w 2929557"/>
              <a:gd name="connsiteY56" fmla="*/ 1346200 h 3124200"/>
              <a:gd name="connsiteX57" fmla="*/ 2921000 w 2929557"/>
              <a:gd name="connsiteY57" fmla="*/ 1282700 h 3124200"/>
              <a:gd name="connsiteX58" fmla="*/ 2921000 w 2929557"/>
              <a:gd name="connsiteY58" fmla="*/ 914400 h 3124200"/>
              <a:gd name="connsiteX59" fmla="*/ 2819400 w 2929557"/>
              <a:gd name="connsiteY59" fmla="*/ 723900 h 3124200"/>
              <a:gd name="connsiteX60" fmla="*/ 2794000 w 2929557"/>
              <a:gd name="connsiteY60" fmla="*/ 673100 h 3124200"/>
              <a:gd name="connsiteX61" fmla="*/ 2768600 w 2929557"/>
              <a:gd name="connsiteY61" fmla="*/ 635000 h 3124200"/>
              <a:gd name="connsiteX62" fmla="*/ 2755900 w 2929557"/>
              <a:gd name="connsiteY62" fmla="*/ 596900 h 3124200"/>
              <a:gd name="connsiteX63" fmla="*/ 2730500 w 2929557"/>
              <a:gd name="connsiteY63" fmla="*/ 558800 h 3124200"/>
              <a:gd name="connsiteX64" fmla="*/ 2705100 w 2929557"/>
              <a:gd name="connsiteY64" fmla="*/ 508000 h 3124200"/>
              <a:gd name="connsiteX65" fmla="*/ 2679700 w 2929557"/>
              <a:gd name="connsiteY65" fmla="*/ 469900 h 3124200"/>
              <a:gd name="connsiteX66" fmla="*/ 2667000 w 2929557"/>
              <a:gd name="connsiteY66" fmla="*/ 431800 h 3124200"/>
              <a:gd name="connsiteX67" fmla="*/ 2552700 w 2929557"/>
              <a:gd name="connsiteY67" fmla="*/ 342900 h 3124200"/>
              <a:gd name="connsiteX68" fmla="*/ 2463800 w 2929557"/>
              <a:gd name="connsiteY68" fmla="*/ 279400 h 3124200"/>
              <a:gd name="connsiteX69" fmla="*/ 2425700 w 2929557"/>
              <a:gd name="connsiteY69" fmla="*/ 254000 h 3124200"/>
              <a:gd name="connsiteX70" fmla="*/ 2349500 w 2929557"/>
              <a:gd name="connsiteY70" fmla="*/ 228600 h 3124200"/>
              <a:gd name="connsiteX71" fmla="*/ 2273300 w 2929557"/>
              <a:gd name="connsiteY71" fmla="*/ 190500 h 3124200"/>
              <a:gd name="connsiteX72" fmla="*/ 2235200 w 2929557"/>
              <a:gd name="connsiteY72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095500 w 2929557"/>
              <a:gd name="connsiteY42" fmla="*/ 2171700 h 3124200"/>
              <a:gd name="connsiteX43" fmla="*/ 2171700 w 2929557"/>
              <a:gd name="connsiteY43" fmla="*/ 2120900 h 3124200"/>
              <a:gd name="connsiteX44" fmla="*/ 2260600 w 2929557"/>
              <a:gd name="connsiteY44" fmla="*/ 2057400 h 3124200"/>
              <a:gd name="connsiteX45" fmla="*/ 2311400 w 2929557"/>
              <a:gd name="connsiteY45" fmla="*/ 2032000 h 3124200"/>
              <a:gd name="connsiteX46" fmla="*/ 2362200 w 2929557"/>
              <a:gd name="connsiteY46" fmla="*/ 1993900 h 3124200"/>
              <a:gd name="connsiteX47" fmla="*/ 2400300 w 2929557"/>
              <a:gd name="connsiteY47" fmla="*/ 1968500 h 3124200"/>
              <a:gd name="connsiteX48" fmla="*/ 2489200 w 2929557"/>
              <a:gd name="connsiteY48" fmla="*/ 1905000 h 3124200"/>
              <a:gd name="connsiteX49" fmla="*/ 2514600 w 2929557"/>
              <a:gd name="connsiteY49" fmla="*/ 1866900 h 3124200"/>
              <a:gd name="connsiteX50" fmla="*/ 2603500 w 2929557"/>
              <a:gd name="connsiteY50" fmla="*/ 1790700 h 3124200"/>
              <a:gd name="connsiteX51" fmla="*/ 2730500 w 2929557"/>
              <a:gd name="connsiteY51" fmla="*/ 1600200 h 3124200"/>
              <a:gd name="connsiteX52" fmla="*/ 2755900 w 2929557"/>
              <a:gd name="connsiteY52" fmla="*/ 1562100 h 3124200"/>
              <a:gd name="connsiteX53" fmla="*/ 2819400 w 2929557"/>
              <a:gd name="connsiteY53" fmla="*/ 1473200 h 3124200"/>
              <a:gd name="connsiteX54" fmla="*/ 2832100 w 2929557"/>
              <a:gd name="connsiteY54" fmla="*/ 1435100 h 3124200"/>
              <a:gd name="connsiteX55" fmla="*/ 2895600 w 2929557"/>
              <a:gd name="connsiteY55" fmla="*/ 1346200 h 3124200"/>
              <a:gd name="connsiteX56" fmla="*/ 2921000 w 2929557"/>
              <a:gd name="connsiteY56" fmla="*/ 1282700 h 3124200"/>
              <a:gd name="connsiteX57" fmla="*/ 2921000 w 2929557"/>
              <a:gd name="connsiteY57" fmla="*/ 914400 h 3124200"/>
              <a:gd name="connsiteX58" fmla="*/ 2819400 w 2929557"/>
              <a:gd name="connsiteY58" fmla="*/ 723900 h 3124200"/>
              <a:gd name="connsiteX59" fmla="*/ 2794000 w 2929557"/>
              <a:gd name="connsiteY59" fmla="*/ 673100 h 3124200"/>
              <a:gd name="connsiteX60" fmla="*/ 2768600 w 2929557"/>
              <a:gd name="connsiteY60" fmla="*/ 635000 h 3124200"/>
              <a:gd name="connsiteX61" fmla="*/ 2755900 w 2929557"/>
              <a:gd name="connsiteY61" fmla="*/ 596900 h 3124200"/>
              <a:gd name="connsiteX62" fmla="*/ 2730500 w 2929557"/>
              <a:gd name="connsiteY62" fmla="*/ 558800 h 3124200"/>
              <a:gd name="connsiteX63" fmla="*/ 2705100 w 2929557"/>
              <a:gd name="connsiteY63" fmla="*/ 508000 h 3124200"/>
              <a:gd name="connsiteX64" fmla="*/ 2679700 w 2929557"/>
              <a:gd name="connsiteY64" fmla="*/ 469900 h 3124200"/>
              <a:gd name="connsiteX65" fmla="*/ 2667000 w 2929557"/>
              <a:gd name="connsiteY65" fmla="*/ 431800 h 3124200"/>
              <a:gd name="connsiteX66" fmla="*/ 2552700 w 2929557"/>
              <a:gd name="connsiteY66" fmla="*/ 342900 h 3124200"/>
              <a:gd name="connsiteX67" fmla="*/ 2463800 w 2929557"/>
              <a:gd name="connsiteY67" fmla="*/ 279400 h 3124200"/>
              <a:gd name="connsiteX68" fmla="*/ 2425700 w 2929557"/>
              <a:gd name="connsiteY68" fmla="*/ 254000 h 3124200"/>
              <a:gd name="connsiteX69" fmla="*/ 2349500 w 2929557"/>
              <a:gd name="connsiteY69" fmla="*/ 228600 h 3124200"/>
              <a:gd name="connsiteX70" fmla="*/ 2273300 w 2929557"/>
              <a:gd name="connsiteY70" fmla="*/ 190500 h 3124200"/>
              <a:gd name="connsiteX71" fmla="*/ 2235200 w 2929557"/>
              <a:gd name="connsiteY71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171700 w 2929557"/>
              <a:gd name="connsiteY42" fmla="*/ 2120900 h 3124200"/>
              <a:gd name="connsiteX43" fmla="*/ 2260600 w 2929557"/>
              <a:gd name="connsiteY43" fmla="*/ 2057400 h 3124200"/>
              <a:gd name="connsiteX44" fmla="*/ 2311400 w 2929557"/>
              <a:gd name="connsiteY44" fmla="*/ 2032000 h 3124200"/>
              <a:gd name="connsiteX45" fmla="*/ 2362200 w 2929557"/>
              <a:gd name="connsiteY45" fmla="*/ 1993900 h 3124200"/>
              <a:gd name="connsiteX46" fmla="*/ 2400300 w 2929557"/>
              <a:gd name="connsiteY46" fmla="*/ 1968500 h 3124200"/>
              <a:gd name="connsiteX47" fmla="*/ 2489200 w 2929557"/>
              <a:gd name="connsiteY47" fmla="*/ 1905000 h 3124200"/>
              <a:gd name="connsiteX48" fmla="*/ 2514600 w 2929557"/>
              <a:gd name="connsiteY48" fmla="*/ 1866900 h 3124200"/>
              <a:gd name="connsiteX49" fmla="*/ 2603500 w 2929557"/>
              <a:gd name="connsiteY49" fmla="*/ 1790700 h 3124200"/>
              <a:gd name="connsiteX50" fmla="*/ 2730500 w 2929557"/>
              <a:gd name="connsiteY50" fmla="*/ 1600200 h 3124200"/>
              <a:gd name="connsiteX51" fmla="*/ 2755900 w 2929557"/>
              <a:gd name="connsiteY51" fmla="*/ 1562100 h 3124200"/>
              <a:gd name="connsiteX52" fmla="*/ 2819400 w 2929557"/>
              <a:gd name="connsiteY52" fmla="*/ 1473200 h 3124200"/>
              <a:gd name="connsiteX53" fmla="*/ 2832100 w 2929557"/>
              <a:gd name="connsiteY53" fmla="*/ 1435100 h 3124200"/>
              <a:gd name="connsiteX54" fmla="*/ 2895600 w 2929557"/>
              <a:gd name="connsiteY54" fmla="*/ 1346200 h 3124200"/>
              <a:gd name="connsiteX55" fmla="*/ 2921000 w 2929557"/>
              <a:gd name="connsiteY55" fmla="*/ 1282700 h 3124200"/>
              <a:gd name="connsiteX56" fmla="*/ 2921000 w 2929557"/>
              <a:gd name="connsiteY56" fmla="*/ 914400 h 3124200"/>
              <a:gd name="connsiteX57" fmla="*/ 2819400 w 2929557"/>
              <a:gd name="connsiteY57" fmla="*/ 723900 h 3124200"/>
              <a:gd name="connsiteX58" fmla="*/ 2794000 w 2929557"/>
              <a:gd name="connsiteY58" fmla="*/ 673100 h 3124200"/>
              <a:gd name="connsiteX59" fmla="*/ 2768600 w 2929557"/>
              <a:gd name="connsiteY59" fmla="*/ 635000 h 3124200"/>
              <a:gd name="connsiteX60" fmla="*/ 2755900 w 2929557"/>
              <a:gd name="connsiteY60" fmla="*/ 596900 h 3124200"/>
              <a:gd name="connsiteX61" fmla="*/ 2730500 w 2929557"/>
              <a:gd name="connsiteY61" fmla="*/ 558800 h 3124200"/>
              <a:gd name="connsiteX62" fmla="*/ 2705100 w 2929557"/>
              <a:gd name="connsiteY62" fmla="*/ 508000 h 3124200"/>
              <a:gd name="connsiteX63" fmla="*/ 2679700 w 2929557"/>
              <a:gd name="connsiteY63" fmla="*/ 469900 h 3124200"/>
              <a:gd name="connsiteX64" fmla="*/ 2667000 w 2929557"/>
              <a:gd name="connsiteY64" fmla="*/ 431800 h 3124200"/>
              <a:gd name="connsiteX65" fmla="*/ 2552700 w 2929557"/>
              <a:gd name="connsiteY65" fmla="*/ 342900 h 3124200"/>
              <a:gd name="connsiteX66" fmla="*/ 2463800 w 2929557"/>
              <a:gd name="connsiteY66" fmla="*/ 279400 h 3124200"/>
              <a:gd name="connsiteX67" fmla="*/ 2425700 w 2929557"/>
              <a:gd name="connsiteY67" fmla="*/ 254000 h 3124200"/>
              <a:gd name="connsiteX68" fmla="*/ 2349500 w 2929557"/>
              <a:gd name="connsiteY68" fmla="*/ 228600 h 3124200"/>
              <a:gd name="connsiteX69" fmla="*/ 2273300 w 2929557"/>
              <a:gd name="connsiteY69" fmla="*/ 190500 h 3124200"/>
              <a:gd name="connsiteX70" fmla="*/ 2235200 w 2929557"/>
              <a:gd name="connsiteY70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260600 w 2929557"/>
              <a:gd name="connsiteY42" fmla="*/ 2057400 h 3124200"/>
              <a:gd name="connsiteX43" fmla="*/ 2311400 w 2929557"/>
              <a:gd name="connsiteY43" fmla="*/ 2032000 h 3124200"/>
              <a:gd name="connsiteX44" fmla="*/ 2362200 w 2929557"/>
              <a:gd name="connsiteY44" fmla="*/ 1993900 h 3124200"/>
              <a:gd name="connsiteX45" fmla="*/ 2400300 w 2929557"/>
              <a:gd name="connsiteY45" fmla="*/ 1968500 h 3124200"/>
              <a:gd name="connsiteX46" fmla="*/ 2489200 w 2929557"/>
              <a:gd name="connsiteY46" fmla="*/ 1905000 h 3124200"/>
              <a:gd name="connsiteX47" fmla="*/ 2514600 w 2929557"/>
              <a:gd name="connsiteY47" fmla="*/ 1866900 h 3124200"/>
              <a:gd name="connsiteX48" fmla="*/ 2603500 w 2929557"/>
              <a:gd name="connsiteY48" fmla="*/ 1790700 h 3124200"/>
              <a:gd name="connsiteX49" fmla="*/ 2730500 w 2929557"/>
              <a:gd name="connsiteY49" fmla="*/ 1600200 h 3124200"/>
              <a:gd name="connsiteX50" fmla="*/ 2755900 w 2929557"/>
              <a:gd name="connsiteY50" fmla="*/ 1562100 h 3124200"/>
              <a:gd name="connsiteX51" fmla="*/ 2819400 w 2929557"/>
              <a:gd name="connsiteY51" fmla="*/ 1473200 h 3124200"/>
              <a:gd name="connsiteX52" fmla="*/ 2832100 w 2929557"/>
              <a:gd name="connsiteY52" fmla="*/ 1435100 h 3124200"/>
              <a:gd name="connsiteX53" fmla="*/ 2895600 w 2929557"/>
              <a:gd name="connsiteY53" fmla="*/ 1346200 h 3124200"/>
              <a:gd name="connsiteX54" fmla="*/ 2921000 w 2929557"/>
              <a:gd name="connsiteY54" fmla="*/ 1282700 h 3124200"/>
              <a:gd name="connsiteX55" fmla="*/ 2921000 w 2929557"/>
              <a:gd name="connsiteY55" fmla="*/ 914400 h 3124200"/>
              <a:gd name="connsiteX56" fmla="*/ 2819400 w 2929557"/>
              <a:gd name="connsiteY56" fmla="*/ 723900 h 3124200"/>
              <a:gd name="connsiteX57" fmla="*/ 2794000 w 2929557"/>
              <a:gd name="connsiteY57" fmla="*/ 673100 h 3124200"/>
              <a:gd name="connsiteX58" fmla="*/ 2768600 w 2929557"/>
              <a:gd name="connsiteY58" fmla="*/ 635000 h 3124200"/>
              <a:gd name="connsiteX59" fmla="*/ 2755900 w 2929557"/>
              <a:gd name="connsiteY59" fmla="*/ 596900 h 3124200"/>
              <a:gd name="connsiteX60" fmla="*/ 2730500 w 2929557"/>
              <a:gd name="connsiteY60" fmla="*/ 558800 h 3124200"/>
              <a:gd name="connsiteX61" fmla="*/ 2705100 w 2929557"/>
              <a:gd name="connsiteY61" fmla="*/ 508000 h 3124200"/>
              <a:gd name="connsiteX62" fmla="*/ 2679700 w 2929557"/>
              <a:gd name="connsiteY62" fmla="*/ 469900 h 3124200"/>
              <a:gd name="connsiteX63" fmla="*/ 2667000 w 2929557"/>
              <a:gd name="connsiteY63" fmla="*/ 431800 h 3124200"/>
              <a:gd name="connsiteX64" fmla="*/ 2552700 w 2929557"/>
              <a:gd name="connsiteY64" fmla="*/ 342900 h 3124200"/>
              <a:gd name="connsiteX65" fmla="*/ 2463800 w 2929557"/>
              <a:gd name="connsiteY65" fmla="*/ 279400 h 3124200"/>
              <a:gd name="connsiteX66" fmla="*/ 2425700 w 2929557"/>
              <a:gd name="connsiteY66" fmla="*/ 254000 h 3124200"/>
              <a:gd name="connsiteX67" fmla="*/ 2349500 w 2929557"/>
              <a:gd name="connsiteY67" fmla="*/ 228600 h 3124200"/>
              <a:gd name="connsiteX68" fmla="*/ 2273300 w 2929557"/>
              <a:gd name="connsiteY68" fmla="*/ 190500 h 3124200"/>
              <a:gd name="connsiteX69" fmla="*/ 2235200 w 2929557"/>
              <a:gd name="connsiteY69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260600 w 2929557"/>
              <a:gd name="connsiteY42" fmla="*/ 2057400 h 3124200"/>
              <a:gd name="connsiteX43" fmla="*/ 2362200 w 2929557"/>
              <a:gd name="connsiteY43" fmla="*/ 1993900 h 3124200"/>
              <a:gd name="connsiteX44" fmla="*/ 2400300 w 2929557"/>
              <a:gd name="connsiteY44" fmla="*/ 1968500 h 3124200"/>
              <a:gd name="connsiteX45" fmla="*/ 2489200 w 2929557"/>
              <a:gd name="connsiteY45" fmla="*/ 1905000 h 3124200"/>
              <a:gd name="connsiteX46" fmla="*/ 2514600 w 2929557"/>
              <a:gd name="connsiteY46" fmla="*/ 1866900 h 3124200"/>
              <a:gd name="connsiteX47" fmla="*/ 2603500 w 2929557"/>
              <a:gd name="connsiteY47" fmla="*/ 1790700 h 3124200"/>
              <a:gd name="connsiteX48" fmla="*/ 2730500 w 2929557"/>
              <a:gd name="connsiteY48" fmla="*/ 1600200 h 3124200"/>
              <a:gd name="connsiteX49" fmla="*/ 2755900 w 2929557"/>
              <a:gd name="connsiteY49" fmla="*/ 1562100 h 3124200"/>
              <a:gd name="connsiteX50" fmla="*/ 2819400 w 2929557"/>
              <a:gd name="connsiteY50" fmla="*/ 1473200 h 3124200"/>
              <a:gd name="connsiteX51" fmla="*/ 2832100 w 2929557"/>
              <a:gd name="connsiteY51" fmla="*/ 1435100 h 3124200"/>
              <a:gd name="connsiteX52" fmla="*/ 2895600 w 2929557"/>
              <a:gd name="connsiteY52" fmla="*/ 1346200 h 3124200"/>
              <a:gd name="connsiteX53" fmla="*/ 2921000 w 2929557"/>
              <a:gd name="connsiteY53" fmla="*/ 1282700 h 3124200"/>
              <a:gd name="connsiteX54" fmla="*/ 2921000 w 2929557"/>
              <a:gd name="connsiteY54" fmla="*/ 914400 h 3124200"/>
              <a:gd name="connsiteX55" fmla="*/ 2819400 w 2929557"/>
              <a:gd name="connsiteY55" fmla="*/ 723900 h 3124200"/>
              <a:gd name="connsiteX56" fmla="*/ 2794000 w 2929557"/>
              <a:gd name="connsiteY56" fmla="*/ 673100 h 3124200"/>
              <a:gd name="connsiteX57" fmla="*/ 2768600 w 2929557"/>
              <a:gd name="connsiteY57" fmla="*/ 635000 h 3124200"/>
              <a:gd name="connsiteX58" fmla="*/ 2755900 w 2929557"/>
              <a:gd name="connsiteY58" fmla="*/ 596900 h 3124200"/>
              <a:gd name="connsiteX59" fmla="*/ 2730500 w 2929557"/>
              <a:gd name="connsiteY59" fmla="*/ 558800 h 3124200"/>
              <a:gd name="connsiteX60" fmla="*/ 2705100 w 2929557"/>
              <a:gd name="connsiteY60" fmla="*/ 508000 h 3124200"/>
              <a:gd name="connsiteX61" fmla="*/ 2679700 w 2929557"/>
              <a:gd name="connsiteY61" fmla="*/ 469900 h 3124200"/>
              <a:gd name="connsiteX62" fmla="*/ 2667000 w 2929557"/>
              <a:gd name="connsiteY62" fmla="*/ 431800 h 3124200"/>
              <a:gd name="connsiteX63" fmla="*/ 2552700 w 2929557"/>
              <a:gd name="connsiteY63" fmla="*/ 342900 h 3124200"/>
              <a:gd name="connsiteX64" fmla="*/ 2463800 w 2929557"/>
              <a:gd name="connsiteY64" fmla="*/ 279400 h 3124200"/>
              <a:gd name="connsiteX65" fmla="*/ 2425700 w 2929557"/>
              <a:gd name="connsiteY65" fmla="*/ 254000 h 3124200"/>
              <a:gd name="connsiteX66" fmla="*/ 2349500 w 2929557"/>
              <a:gd name="connsiteY66" fmla="*/ 228600 h 3124200"/>
              <a:gd name="connsiteX67" fmla="*/ 2273300 w 2929557"/>
              <a:gd name="connsiteY67" fmla="*/ 190500 h 3124200"/>
              <a:gd name="connsiteX68" fmla="*/ 2235200 w 2929557"/>
              <a:gd name="connsiteY68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260600 w 2929557"/>
              <a:gd name="connsiteY42" fmla="*/ 2057400 h 3124200"/>
              <a:gd name="connsiteX43" fmla="*/ 2400300 w 2929557"/>
              <a:gd name="connsiteY43" fmla="*/ 1968500 h 3124200"/>
              <a:gd name="connsiteX44" fmla="*/ 2489200 w 2929557"/>
              <a:gd name="connsiteY44" fmla="*/ 1905000 h 3124200"/>
              <a:gd name="connsiteX45" fmla="*/ 2514600 w 2929557"/>
              <a:gd name="connsiteY45" fmla="*/ 1866900 h 3124200"/>
              <a:gd name="connsiteX46" fmla="*/ 2603500 w 2929557"/>
              <a:gd name="connsiteY46" fmla="*/ 1790700 h 3124200"/>
              <a:gd name="connsiteX47" fmla="*/ 2730500 w 2929557"/>
              <a:gd name="connsiteY47" fmla="*/ 1600200 h 3124200"/>
              <a:gd name="connsiteX48" fmla="*/ 2755900 w 2929557"/>
              <a:gd name="connsiteY48" fmla="*/ 1562100 h 3124200"/>
              <a:gd name="connsiteX49" fmla="*/ 2819400 w 2929557"/>
              <a:gd name="connsiteY49" fmla="*/ 1473200 h 3124200"/>
              <a:gd name="connsiteX50" fmla="*/ 2832100 w 2929557"/>
              <a:gd name="connsiteY50" fmla="*/ 1435100 h 3124200"/>
              <a:gd name="connsiteX51" fmla="*/ 2895600 w 2929557"/>
              <a:gd name="connsiteY51" fmla="*/ 1346200 h 3124200"/>
              <a:gd name="connsiteX52" fmla="*/ 2921000 w 2929557"/>
              <a:gd name="connsiteY52" fmla="*/ 1282700 h 3124200"/>
              <a:gd name="connsiteX53" fmla="*/ 2921000 w 2929557"/>
              <a:gd name="connsiteY53" fmla="*/ 914400 h 3124200"/>
              <a:gd name="connsiteX54" fmla="*/ 2819400 w 2929557"/>
              <a:gd name="connsiteY54" fmla="*/ 723900 h 3124200"/>
              <a:gd name="connsiteX55" fmla="*/ 2794000 w 2929557"/>
              <a:gd name="connsiteY55" fmla="*/ 673100 h 3124200"/>
              <a:gd name="connsiteX56" fmla="*/ 2768600 w 2929557"/>
              <a:gd name="connsiteY56" fmla="*/ 635000 h 3124200"/>
              <a:gd name="connsiteX57" fmla="*/ 2755900 w 2929557"/>
              <a:gd name="connsiteY57" fmla="*/ 596900 h 3124200"/>
              <a:gd name="connsiteX58" fmla="*/ 2730500 w 2929557"/>
              <a:gd name="connsiteY58" fmla="*/ 558800 h 3124200"/>
              <a:gd name="connsiteX59" fmla="*/ 2705100 w 2929557"/>
              <a:gd name="connsiteY59" fmla="*/ 508000 h 3124200"/>
              <a:gd name="connsiteX60" fmla="*/ 2679700 w 2929557"/>
              <a:gd name="connsiteY60" fmla="*/ 469900 h 3124200"/>
              <a:gd name="connsiteX61" fmla="*/ 2667000 w 2929557"/>
              <a:gd name="connsiteY61" fmla="*/ 431800 h 3124200"/>
              <a:gd name="connsiteX62" fmla="*/ 2552700 w 2929557"/>
              <a:gd name="connsiteY62" fmla="*/ 342900 h 3124200"/>
              <a:gd name="connsiteX63" fmla="*/ 2463800 w 2929557"/>
              <a:gd name="connsiteY63" fmla="*/ 279400 h 3124200"/>
              <a:gd name="connsiteX64" fmla="*/ 2425700 w 2929557"/>
              <a:gd name="connsiteY64" fmla="*/ 254000 h 3124200"/>
              <a:gd name="connsiteX65" fmla="*/ 2349500 w 2929557"/>
              <a:gd name="connsiteY65" fmla="*/ 228600 h 3124200"/>
              <a:gd name="connsiteX66" fmla="*/ 2273300 w 2929557"/>
              <a:gd name="connsiteY66" fmla="*/ 190500 h 3124200"/>
              <a:gd name="connsiteX67" fmla="*/ 2235200 w 2929557"/>
              <a:gd name="connsiteY67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260600 w 2929557"/>
              <a:gd name="connsiteY42" fmla="*/ 2057400 h 3124200"/>
              <a:gd name="connsiteX43" fmla="*/ 2489200 w 2929557"/>
              <a:gd name="connsiteY43" fmla="*/ 1905000 h 3124200"/>
              <a:gd name="connsiteX44" fmla="*/ 2514600 w 2929557"/>
              <a:gd name="connsiteY44" fmla="*/ 1866900 h 3124200"/>
              <a:gd name="connsiteX45" fmla="*/ 2603500 w 2929557"/>
              <a:gd name="connsiteY45" fmla="*/ 1790700 h 3124200"/>
              <a:gd name="connsiteX46" fmla="*/ 2730500 w 2929557"/>
              <a:gd name="connsiteY46" fmla="*/ 1600200 h 3124200"/>
              <a:gd name="connsiteX47" fmla="*/ 2755900 w 2929557"/>
              <a:gd name="connsiteY47" fmla="*/ 1562100 h 3124200"/>
              <a:gd name="connsiteX48" fmla="*/ 2819400 w 2929557"/>
              <a:gd name="connsiteY48" fmla="*/ 1473200 h 3124200"/>
              <a:gd name="connsiteX49" fmla="*/ 2832100 w 2929557"/>
              <a:gd name="connsiteY49" fmla="*/ 1435100 h 3124200"/>
              <a:gd name="connsiteX50" fmla="*/ 2895600 w 2929557"/>
              <a:gd name="connsiteY50" fmla="*/ 1346200 h 3124200"/>
              <a:gd name="connsiteX51" fmla="*/ 2921000 w 2929557"/>
              <a:gd name="connsiteY51" fmla="*/ 1282700 h 3124200"/>
              <a:gd name="connsiteX52" fmla="*/ 2921000 w 2929557"/>
              <a:gd name="connsiteY52" fmla="*/ 914400 h 3124200"/>
              <a:gd name="connsiteX53" fmla="*/ 2819400 w 2929557"/>
              <a:gd name="connsiteY53" fmla="*/ 723900 h 3124200"/>
              <a:gd name="connsiteX54" fmla="*/ 2794000 w 2929557"/>
              <a:gd name="connsiteY54" fmla="*/ 673100 h 3124200"/>
              <a:gd name="connsiteX55" fmla="*/ 2768600 w 2929557"/>
              <a:gd name="connsiteY55" fmla="*/ 635000 h 3124200"/>
              <a:gd name="connsiteX56" fmla="*/ 2755900 w 2929557"/>
              <a:gd name="connsiteY56" fmla="*/ 596900 h 3124200"/>
              <a:gd name="connsiteX57" fmla="*/ 2730500 w 2929557"/>
              <a:gd name="connsiteY57" fmla="*/ 558800 h 3124200"/>
              <a:gd name="connsiteX58" fmla="*/ 2705100 w 2929557"/>
              <a:gd name="connsiteY58" fmla="*/ 508000 h 3124200"/>
              <a:gd name="connsiteX59" fmla="*/ 2679700 w 2929557"/>
              <a:gd name="connsiteY59" fmla="*/ 469900 h 3124200"/>
              <a:gd name="connsiteX60" fmla="*/ 2667000 w 2929557"/>
              <a:gd name="connsiteY60" fmla="*/ 431800 h 3124200"/>
              <a:gd name="connsiteX61" fmla="*/ 2552700 w 2929557"/>
              <a:gd name="connsiteY61" fmla="*/ 342900 h 3124200"/>
              <a:gd name="connsiteX62" fmla="*/ 2463800 w 2929557"/>
              <a:gd name="connsiteY62" fmla="*/ 279400 h 3124200"/>
              <a:gd name="connsiteX63" fmla="*/ 2425700 w 2929557"/>
              <a:gd name="connsiteY63" fmla="*/ 254000 h 3124200"/>
              <a:gd name="connsiteX64" fmla="*/ 2349500 w 2929557"/>
              <a:gd name="connsiteY64" fmla="*/ 228600 h 3124200"/>
              <a:gd name="connsiteX65" fmla="*/ 2273300 w 2929557"/>
              <a:gd name="connsiteY65" fmla="*/ 190500 h 3124200"/>
              <a:gd name="connsiteX66" fmla="*/ 2235200 w 2929557"/>
              <a:gd name="connsiteY66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260600 w 2929557"/>
              <a:gd name="connsiteY42" fmla="*/ 2057400 h 3124200"/>
              <a:gd name="connsiteX43" fmla="*/ 2514600 w 2929557"/>
              <a:gd name="connsiteY43" fmla="*/ 1866900 h 3124200"/>
              <a:gd name="connsiteX44" fmla="*/ 2603500 w 2929557"/>
              <a:gd name="connsiteY44" fmla="*/ 1790700 h 3124200"/>
              <a:gd name="connsiteX45" fmla="*/ 2730500 w 2929557"/>
              <a:gd name="connsiteY45" fmla="*/ 1600200 h 3124200"/>
              <a:gd name="connsiteX46" fmla="*/ 2755900 w 2929557"/>
              <a:gd name="connsiteY46" fmla="*/ 1562100 h 3124200"/>
              <a:gd name="connsiteX47" fmla="*/ 2819400 w 2929557"/>
              <a:gd name="connsiteY47" fmla="*/ 1473200 h 3124200"/>
              <a:gd name="connsiteX48" fmla="*/ 2832100 w 2929557"/>
              <a:gd name="connsiteY48" fmla="*/ 1435100 h 3124200"/>
              <a:gd name="connsiteX49" fmla="*/ 2895600 w 2929557"/>
              <a:gd name="connsiteY49" fmla="*/ 1346200 h 3124200"/>
              <a:gd name="connsiteX50" fmla="*/ 2921000 w 2929557"/>
              <a:gd name="connsiteY50" fmla="*/ 1282700 h 3124200"/>
              <a:gd name="connsiteX51" fmla="*/ 2921000 w 2929557"/>
              <a:gd name="connsiteY51" fmla="*/ 914400 h 3124200"/>
              <a:gd name="connsiteX52" fmla="*/ 2819400 w 2929557"/>
              <a:gd name="connsiteY52" fmla="*/ 723900 h 3124200"/>
              <a:gd name="connsiteX53" fmla="*/ 2794000 w 2929557"/>
              <a:gd name="connsiteY53" fmla="*/ 673100 h 3124200"/>
              <a:gd name="connsiteX54" fmla="*/ 2768600 w 2929557"/>
              <a:gd name="connsiteY54" fmla="*/ 635000 h 3124200"/>
              <a:gd name="connsiteX55" fmla="*/ 2755900 w 2929557"/>
              <a:gd name="connsiteY55" fmla="*/ 596900 h 3124200"/>
              <a:gd name="connsiteX56" fmla="*/ 2730500 w 2929557"/>
              <a:gd name="connsiteY56" fmla="*/ 558800 h 3124200"/>
              <a:gd name="connsiteX57" fmla="*/ 2705100 w 2929557"/>
              <a:gd name="connsiteY57" fmla="*/ 508000 h 3124200"/>
              <a:gd name="connsiteX58" fmla="*/ 2679700 w 2929557"/>
              <a:gd name="connsiteY58" fmla="*/ 469900 h 3124200"/>
              <a:gd name="connsiteX59" fmla="*/ 2667000 w 2929557"/>
              <a:gd name="connsiteY59" fmla="*/ 431800 h 3124200"/>
              <a:gd name="connsiteX60" fmla="*/ 2552700 w 2929557"/>
              <a:gd name="connsiteY60" fmla="*/ 342900 h 3124200"/>
              <a:gd name="connsiteX61" fmla="*/ 2463800 w 2929557"/>
              <a:gd name="connsiteY61" fmla="*/ 279400 h 3124200"/>
              <a:gd name="connsiteX62" fmla="*/ 2425700 w 2929557"/>
              <a:gd name="connsiteY62" fmla="*/ 254000 h 3124200"/>
              <a:gd name="connsiteX63" fmla="*/ 2349500 w 2929557"/>
              <a:gd name="connsiteY63" fmla="*/ 228600 h 3124200"/>
              <a:gd name="connsiteX64" fmla="*/ 2273300 w 2929557"/>
              <a:gd name="connsiteY64" fmla="*/ 190500 h 3124200"/>
              <a:gd name="connsiteX65" fmla="*/ 2235200 w 2929557"/>
              <a:gd name="connsiteY65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260600 w 2929557"/>
              <a:gd name="connsiteY42" fmla="*/ 2057400 h 3124200"/>
              <a:gd name="connsiteX43" fmla="*/ 2603500 w 2929557"/>
              <a:gd name="connsiteY43" fmla="*/ 1790700 h 3124200"/>
              <a:gd name="connsiteX44" fmla="*/ 2730500 w 2929557"/>
              <a:gd name="connsiteY44" fmla="*/ 1600200 h 3124200"/>
              <a:gd name="connsiteX45" fmla="*/ 2755900 w 2929557"/>
              <a:gd name="connsiteY45" fmla="*/ 1562100 h 3124200"/>
              <a:gd name="connsiteX46" fmla="*/ 2819400 w 2929557"/>
              <a:gd name="connsiteY46" fmla="*/ 1473200 h 3124200"/>
              <a:gd name="connsiteX47" fmla="*/ 2832100 w 2929557"/>
              <a:gd name="connsiteY47" fmla="*/ 1435100 h 3124200"/>
              <a:gd name="connsiteX48" fmla="*/ 2895600 w 2929557"/>
              <a:gd name="connsiteY48" fmla="*/ 1346200 h 3124200"/>
              <a:gd name="connsiteX49" fmla="*/ 2921000 w 2929557"/>
              <a:gd name="connsiteY49" fmla="*/ 1282700 h 3124200"/>
              <a:gd name="connsiteX50" fmla="*/ 2921000 w 2929557"/>
              <a:gd name="connsiteY50" fmla="*/ 914400 h 3124200"/>
              <a:gd name="connsiteX51" fmla="*/ 2819400 w 2929557"/>
              <a:gd name="connsiteY51" fmla="*/ 723900 h 3124200"/>
              <a:gd name="connsiteX52" fmla="*/ 2794000 w 2929557"/>
              <a:gd name="connsiteY52" fmla="*/ 673100 h 3124200"/>
              <a:gd name="connsiteX53" fmla="*/ 2768600 w 2929557"/>
              <a:gd name="connsiteY53" fmla="*/ 635000 h 3124200"/>
              <a:gd name="connsiteX54" fmla="*/ 2755900 w 2929557"/>
              <a:gd name="connsiteY54" fmla="*/ 596900 h 3124200"/>
              <a:gd name="connsiteX55" fmla="*/ 2730500 w 2929557"/>
              <a:gd name="connsiteY55" fmla="*/ 558800 h 3124200"/>
              <a:gd name="connsiteX56" fmla="*/ 2705100 w 2929557"/>
              <a:gd name="connsiteY56" fmla="*/ 508000 h 3124200"/>
              <a:gd name="connsiteX57" fmla="*/ 2679700 w 2929557"/>
              <a:gd name="connsiteY57" fmla="*/ 469900 h 3124200"/>
              <a:gd name="connsiteX58" fmla="*/ 2667000 w 2929557"/>
              <a:gd name="connsiteY58" fmla="*/ 431800 h 3124200"/>
              <a:gd name="connsiteX59" fmla="*/ 2552700 w 2929557"/>
              <a:gd name="connsiteY59" fmla="*/ 342900 h 3124200"/>
              <a:gd name="connsiteX60" fmla="*/ 2463800 w 2929557"/>
              <a:gd name="connsiteY60" fmla="*/ 279400 h 3124200"/>
              <a:gd name="connsiteX61" fmla="*/ 2425700 w 2929557"/>
              <a:gd name="connsiteY61" fmla="*/ 254000 h 3124200"/>
              <a:gd name="connsiteX62" fmla="*/ 2349500 w 2929557"/>
              <a:gd name="connsiteY62" fmla="*/ 228600 h 3124200"/>
              <a:gd name="connsiteX63" fmla="*/ 2273300 w 2929557"/>
              <a:gd name="connsiteY63" fmla="*/ 190500 h 3124200"/>
              <a:gd name="connsiteX64" fmla="*/ 2235200 w 2929557"/>
              <a:gd name="connsiteY64" fmla="*/ 152400 h 3124200"/>
              <a:gd name="connsiteX0" fmla="*/ 2235200 w 2929557"/>
              <a:gd name="connsiteY0" fmla="*/ 152400 h 3124200"/>
              <a:gd name="connsiteX1" fmla="*/ 2235200 w 2929557"/>
              <a:gd name="connsiteY1" fmla="*/ 152400 h 3124200"/>
              <a:gd name="connsiteX2" fmla="*/ 2082800 w 2929557"/>
              <a:gd name="connsiteY2" fmla="*/ 114300 h 3124200"/>
              <a:gd name="connsiteX3" fmla="*/ 1917700 w 2929557"/>
              <a:gd name="connsiteY3" fmla="*/ 88900 h 3124200"/>
              <a:gd name="connsiteX4" fmla="*/ 1778000 w 2929557"/>
              <a:gd name="connsiteY4" fmla="*/ 63500 h 3124200"/>
              <a:gd name="connsiteX5" fmla="*/ 1612900 w 2929557"/>
              <a:gd name="connsiteY5" fmla="*/ 50800 h 3124200"/>
              <a:gd name="connsiteX6" fmla="*/ 1409700 w 2929557"/>
              <a:gd name="connsiteY6" fmla="*/ 12700 h 3124200"/>
              <a:gd name="connsiteX7" fmla="*/ 1257300 w 2929557"/>
              <a:gd name="connsiteY7" fmla="*/ 0 h 3124200"/>
              <a:gd name="connsiteX8" fmla="*/ 1028700 w 2929557"/>
              <a:gd name="connsiteY8" fmla="*/ 25400 h 3124200"/>
              <a:gd name="connsiteX9" fmla="*/ 990600 w 2929557"/>
              <a:gd name="connsiteY9" fmla="*/ 50800 h 3124200"/>
              <a:gd name="connsiteX10" fmla="*/ 939800 w 2929557"/>
              <a:gd name="connsiteY10" fmla="*/ 63500 h 3124200"/>
              <a:gd name="connsiteX11" fmla="*/ 812800 w 2929557"/>
              <a:gd name="connsiteY11" fmla="*/ 127000 h 3124200"/>
              <a:gd name="connsiteX12" fmla="*/ 749300 w 2929557"/>
              <a:gd name="connsiteY12" fmla="*/ 165100 h 3124200"/>
              <a:gd name="connsiteX13" fmla="*/ 711200 w 2929557"/>
              <a:gd name="connsiteY13" fmla="*/ 190500 h 3124200"/>
              <a:gd name="connsiteX14" fmla="*/ 584200 w 2929557"/>
              <a:gd name="connsiteY14" fmla="*/ 266700 h 3124200"/>
              <a:gd name="connsiteX15" fmla="*/ 508000 w 2929557"/>
              <a:gd name="connsiteY15" fmla="*/ 317500 h 3124200"/>
              <a:gd name="connsiteX16" fmla="*/ 431800 w 2929557"/>
              <a:gd name="connsiteY16" fmla="*/ 393700 h 3124200"/>
              <a:gd name="connsiteX17" fmla="*/ 368300 w 2929557"/>
              <a:gd name="connsiteY17" fmla="*/ 482600 h 3124200"/>
              <a:gd name="connsiteX18" fmla="*/ 330200 w 2929557"/>
              <a:gd name="connsiteY18" fmla="*/ 558800 h 3124200"/>
              <a:gd name="connsiteX19" fmla="*/ 304800 w 2929557"/>
              <a:gd name="connsiteY19" fmla="*/ 635000 h 3124200"/>
              <a:gd name="connsiteX20" fmla="*/ 266700 w 2929557"/>
              <a:gd name="connsiteY20" fmla="*/ 698500 h 3124200"/>
              <a:gd name="connsiteX21" fmla="*/ 254000 w 2929557"/>
              <a:gd name="connsiteY21" fmla="*/ 736600 h 3124200"/>
              <a:gd name="connsiteX22" fmla="*/ 228600 w 2929557"/>
              <a:gd name="connsiteY22" fmla="*/ 787400 h 3124200"/>
              <a:gd name="connsiteX23" fmla="*/ 190500 w 2929557"/>
              <a:gd name="connsiteY23" fmla="*/ 927100 h 3124200"/>
              <a:gd name="connsiteX24" fmla="*/ 177800 w 2929557"/>
              <a:gd name="connsiteY24" fmla="*/ 977900 h 3124200"/>
              <a:gd name="connsiteX25" fmla="*/ 139700 w 2929557"/>
              <a:gd name="connsiteY25" fmla="*/ 1079500 h 3124200"/>
              <a:gd name="connsiteX26" fmla="*/ 127000 w 2929557"/>
              <a:gd name="connsiteY26" fmla="*/ 1130300 h 3124200"/>
              <a:gd name="connsiteX27" fmla="*/ 76200 w 2929557"/>
              <a:gd name="connsiteY27" fmla="*/ 1206500 h 3124200"/>
              <a:gd name="connsiteX28" fmla="*/ 38100 w 2929557"/>
              <a:gd name="connsiteY28" fmla="*/ 1295400 h 3124200"/>
              <a:gd name="connsiteX29" fmla="*/ 12700 w 2929557"/>
              <a:gd name="connsiteY29" fmla="*/ 1600200 h 3124200"/>
              <a:gd name="connsiteX30" fmla="*/ 0 w 2929557"/>
              <a:gd name="connsiteY30" fmla="*/ 1739900 h 3124200"/>
              <a:gd name="connsiteX31" fmla="*/ 12700 w 2929557"/>
              <a:gd name="connsiteY31" fmla="*/ 1981200 h 3124200"/>
              <a:gd name="connsiteX32" fmla="*/ 25400 w 2929557"/>
              <a:gd name="connsiteY32" fmla="*/ 2070100 h 3124200"/>
              <a:gd name="connsiteX33" fmla="*/ 38100 w 2929557"/>
              <a:gd name="connsiteY33" fmla="*/ 2197100 h 3124200"/>
              <a:gd name="connsiteX34" fmla="*/ 50800 w 2929557"/>
              <a:gd name="connsiteY34" fmla="*/ 2260600 h 3124200"/>
              <a:gd name="connsiteX35" fmla="*/ 88900 w 2929557"/>
              <a:gd name="connsiteY35" fmla="*/ 2476500 h 3124200"/>
              <a:gd name="connsiteX36" fmla="*/ 114300 w 2929557"/>
              <a:gd name="connsiteY36" fmla="*/ 2527300 h 3124200"/>
              <a:gd name="connsiteX37" fmla="*/ 152400 w 2929557"/>
              <a:gd name="connsiteY37" fmla="*/ 2971800 h 3124200"/>
              <a:gd name="connsiteX38" fmla="*/ 177800 w 2929557"/>
              <a:gd name="connsiteY38" fmla="*/ 3009900 h 3124200"/>
              <a:gd name="connsiteX39" fmla="*/ 215900 w 2929557"/>
              <a:gd name="connsiteY39" fmla="*/ 3086100 h 3124200"/>
              <a:gd name="connsiteX40" fmla="*/ 266700 w 2929557"/>
              <a:gd name="connsiteY40" fmla="*/ 3098800 h 3124200"/>
              <a:gd name="connsiteX41" fmla="*/ 304800 w 2929557"/>
              <a:gd name="connsiteY41" fmla="*/ 3124200 h 3124200"/>
              <a:gd name="connsiteX42" fmla="*/ 2260600 w 2929557"/>
              <a:gd name="connsiteY42" fmla="*/ 2057400 h 3124200"/>
              <a:gd name="connsiteX43" fmla="*/ 2730500 w 2929557"/>
              <a:gd name="connsiteY43" fmla="*/ 1600200 h 3124200"/>
              <a:gd name="connsiteX44" fmla="*/ 2755900 w 2929557"/>
              <a:gd name="connsiteY44" fmla="*/ 1562100 h 3124200"/>
              <a:gd name="connsiteX45" fmla="*/ 2819400 w 2929557"/>
              <a:gd name="connsiteY45" fmla="*/ 1473200 h 3124200"/>
              <a:gd name="connsiteX46" fmla="*/ 2832100 w 2929557"/>
              <a:gd name="connsiteY46" fmla="*/ 1435100 h 3124200"/>
              <a:gd name="connsiteX47" fmla="*/ 2895600 w 2929557"/>
              <a:gd name="connsiteY47" fmla="*/ 1346200 h 3124200"/>
              <a:gd name="connsiteX48" fmla="*/ 2921000 w 2929557"/>
              <a:gd name="connsiteY48" fmla="*/ 1282700 h 3124200"/>
              <a:gd name="connsiteX49" fmla="*/ 2921000 w 2929557"/>
              <a:gd name="connsiteY49" fmla="*/ 914400 h 3124200"/>
              <a:gd name="connsiteX50" fmla="*/ 2819400 w 2929557"/>
              <a:gd name="connsiteY50" fmla="*/ 723900 h 3124200"/>
              <a:gd name="connsiteX51" fmla="*/ 2794000 w 2929557"/>
              <a:gd name="connsiteY51" fmla="*/ 673100 h 3124200"/>
              <a:gd name="connsiteX52" fmla="*/ 2768600 w 2929557"/>
              <a:gd name="connsiteY52" fmla="*/ 635000 h 3124200"/>
              <a:gd name="connsiteX53" fmla="*/ 2755900 w 2929557"/>
              <a:gd name="connsiteY53" fmla="*/ 596900 h 3124200"/>
              <a:gd name="connsiteX54" fmla="*/ 2730500 w 2929557"/>
              <a:gd name="connsiteY54" fmla="*/ 558800 h 3124200"/>
              <a:gd name="connsiteX55" fmla="*/ 2705100 w 2929557"/>
              <a:gd name="connsiteY55" fmla="*/ 508000 h 3124200"/>
              <a:gd name="connsiteX56" fmla="*/ 2679700 w 2929557"/>
              <a:gd name="connsiteY56" fmla="*/ 469900 h 3124200"/>
              <a:gd name="connsiteX57" fmla="*/ 2667000 w 2929557"/>
              <a:gd name="connsiteY57" fmla="*/ 431800 h 3124200"/>
              <a:gd name="connsiteX58" fmla="*/ 2552700 w 2929557"/>
              <a:gd name="connsiteY58" fmla="*/ 342900 h 3124200"/>
              <a:gd name="connsiteX59" fmla="*/ 2463800 w 2929557"/>
              <a:gd name="connsiteY59" fmla="*/ 279400 h 3124200"/>
              <a:gd name="connsiteX60" fmla="*/ 2425700 w 2929557"/>
              <a:gd name="connsiteY60" fmla="*/ 254000 h 3124200"/>
              <a:gd name="connsiteX61" fmla="*/ 2349500 w 2929557"/>
              <a:gd name="connsiteY61" fmla="*/ 228600 h 3124200"/>
              <a:gd name="connsiteX62" fmla="*/ 2273300 w 2929557"/>
              <a:gd name="connsiteY62" fmla="*/ 190500 h 3124200"/>
              <a:gd name="connsiteX63" fmla="*/ 2235200 w 2929557"/>
              <a:gd name="connsiteY63" fmla="*/ 152400 h 3124200"/>
              <a:gd name="connsiteX0" fmla="*/ 2235200 w 2929557"/>
              <a:gd name="connsiteY0" fmla="*/ 152400 h 3230708"/>
              <a:gd name="connsiteX1" fmla="*/ 2235200 w 2929557"/>
              <a:gd name="connsiteY1" fmla="*/ 152400 h 3230708"/>
              <a:gd name="connsiteX2" fmla="*/ 2082800 w 2929557"/>
              <a:gd name="connsiteY2" fmla="*/ 114300 h 3230708"/>
              <a:gd name="connsiteX3" fmla="*/ 1917700 w 2929557"/>
              <a:gd name="connsiteY3" fmla="*/ 88900 h 3230708"/>
              <a:gd name="connsiteX4" fmla="*/ 1778000 w 2929557"/>
              <a:gd name="connsiteY4" fmla="*/ 63500 h 3230708"/>
              <a:gd name="connsiteX5" fmla="*/ 1612900 w 2929557"/>
              <a:gd name="connsiteY5" fmla="*/ 50800 h 3230708"/>
              <a:gd name="connsiteX6" fmla="*/ 1409700 w 2929557"/>
              <a:gd name="connsiteY6" fmla="*/ 12700 h 3230708"/>
              <a:gd name="connsiteX7" fmla="*/ 1257300 w 2929557"/>
              <a:gd name="connsiteY7" fmla="*/ 0 h 3230708"/>
              <a:gd name="connsiteX8" fmla="*/ 1028700 w 2929557"/>
              <a:gd name="connsiteY8" fmla="*/ 25400 h 3230708"/>
              <a:gd name="connsiteX9" fmla="*/ 990600 w 2929557"/>
              <a:gd name="connsiteY9" fmla="*/ 50800 h 3230708"/>
              <a:gd name="connsiteX10" fmla="*/ 939800 w 2929557"/>
              <a:gd name="connsiteY10" fmla="*/ 63500 h 3230708"/>
              <a:gd name="connsiteX11" fmla="*/ 812800 w 2929557"/>
              <a:gd name="connsiteY11" fmla="*/ 127000 h 3230708"/>
              <a:gd name="connsiteX12" fmla="*/ 749300 w 2929557"/>
              <a:gd name="connsiteY12" fmla="*/ 165100 h 3230708"/>
              <a:gd name="connsiteX13" fmla="*/ 711200 w 2929557"/>
              <a:gd name="connsiteY13" fmla="*/ 190500 h 3230708"/>
              <a:gd name="connsiteX14" fmla="*/ 584200 w 2929557"/>
              <a:gd name="connsiteY14" fmla="*/ 266700 h 3230708"/>
              <a:gd name="connsiteX15" fmla="*/ 508000 w 2929557"/>
              <a:gd name="connsiteY15" fmla="*/ 317500 h 3230708"/>
              <a:gd name="connsiteX16" fmla="*/ 431800 w 2929557"/>
              <a:gd name="connsiteY16" fmla="*/ 393700 h 3230708"/>
              <a:gd name="connsiteX17" fmla="*/ 368300 w 2929557"/>
              <a:gd name="connsiteY17" fmla="*/ 482600 h 3230708"/>
              <a:gd name="connsiteX18" fmla="*/ 330200 w 2929557"/>
              <a:gd name="connsiteY18" fmla="*/ 558800 h 3230708"/>
              <a:gd name="connsiteX19" fmla="*/ 304800 w 2929557"/>
              <a:gd name="connsiteY19" fmla="*/ 635000 h 3230708"/>
              <a:gd name="connsiteX20" fmla="*/ 266700 w 2929557"/>
              <a:gd name="connsiteY20" fmla="*/ 698500 h 3230708"/>
              <a:gd name="connsiteX21" fmla="*/ 254000 w 2929557"/>
              <a:gd name="connsiteY21" fmla="*/ 736600 h 3230708"/>
              <a:gd name="connsiteX22" fmla="*/ 228600 w 2929557"/>
              <a:gd name="connsiteY22" fmla="*/ 787400 h 3230708"/>
              <a:gd name="connsiteX23" fmla="*/ 190500 w 2929557"/>
              <a:gd name="connsiteY23" fmla="*/ 927100 h 3230708"/>
              <a:gd name="connsiteX24" fmla="*/ 177800 w 2929557"/>
              <a:gd name="connsiteY24" fmla="*/ 977900 h 3230708"/>
              <a:gd name="connsiteX25" fmla="*/ 139700 w 2929557"/>
              <a:gd name="connsiteY25" fmla="*/ 1079500 h 3230708"/>
              <a:gd name="connsiteX26" fmla="*/ 127000 w 2929557"/>
              <a:gd name="connsiteY26" fmla="*/ 1130300 h 3230708"/>
              <a:gd name="connsiteX27" fmla="*/ 76200 w 2929557"/>
              <a:gd name="connsiteY27" fmla="*/ 1206500 h 3230708"/>
              <a:gd name="connsiteX28" fmla="*/ 38100 w 2929557"/>
              <a:gd name="connsiteY28" fmla="*/ 1295400 h 3230708"/>
              <a:gd name="connsiteX29" fmla="*/ 12700 w 2929557"/>
              <a:gd name="connsiteY29" fmla="*/ 1600200 h 3230708"/>
              <a:gd name="connsiteX30" fmla="*/ 0 w 2929557"/>
              <a:gd name="connsiteY30" fmla="*/ 1739900 h 3230708"/>
              <a:gd name="connsiteX31" fmla="*/ 12700 w 2929557"/>
              <a:gd name="connsiteY31" fmla="*/ 1981200 h 3230708"/>
              <a:gd name="connsiteX32" fmla="*/ 25400 w 2929557"/>
              <a:gd name="connsiteY32" fmla="*/ 2070100 h 3230708"/>
              <a:gd name="connsiteX33" fmla="*/ 38100 w 2929557"/>
              <a:gd name="connsiteY33" fmla="*/ 2197100 h 3230708"/>
              <a:gd name="connsiteX34" fmla="*/ 50800 w 2929557"/>
              <a:gd name="connsiteY34" fmla="*/ 2260600 h 3230708"/>
              <a:gd name="connsiteX35" fmla="*/ 88900 w 2929557"/>
              <a:gd name="connsiteY35" fmla="*/ 2476500 h 3230708"/>
              <a:gd name="connsiteX36" fmla="*/ 114300 w 2929557"/>
              <a:gd name="connsiteY36" fmla="*/ 2527300 h 3230708"/>
              <a:gd name="connsiteX37" fmla="*/ 152400 w 2929557"/>
              <a:gd name="connsiteY37" fmla="*/ 2971800 h 3230708"/>
              <a:gd name="connsiteX38" fmla="*/ 177800 w 2929557"/>
              <a:gd name="connsiteY38" fmla="*/ 3009900 h 3230708"/>
              <a:gd name="connsiteX39" fmla="*/ 215900 w 2929557"/>
              <a:gd name="connsiteY39" fmla="*/ 3086100 h 3230708"/>
              <a:gd name="connsiteX40" fmla="*/ 266700 w 2929557"/>
              <a:gd name="connsiteY40" fmla="*/ 3098800 h 3230708"/>
              <a:gd name="connsiteX41" fmla="*/ 304800 w 2929557"/>
              <a:gd name="connsiteY41" fmla="*/ 3124200 h 3230708"/>
              <a:gd name="connsiteX42" fmla="*/ 2730500 w 2929557"/>
              <a:gd name="connsiteY42" fmla="*/ 1600200 h 3230708"/>
              <a:gd name="connsiteX43" fmla="*/ 2755900 w 2929557"/>
              <a:gd name="connsiteY43" fmla="*/ 1562100 h 3230708"/>
              <a:gd name="connsiteX44" fmla="*/ 2819400 w 2929557"/>
              <a:gd name="connsiteY44" fmla="*/ 1473200 h 3230708"/>
              <a:gd name="connsiteX45" fmla="*/ 2832100 w 2929557"/>
              <a:gd name="connsiteY45" fmla="*/ 1435100 h 3230708"/>
              <a:gd name="connsiteX46" fmla="*/ 2895600 w 2929557"/>
              <a:gd name="connsiteY46" fmla="*/ 1346200 h 3230708"/>
              <a:gd name="connsiteX47" fmla="*/ 2921000 w 2929557"/>
              <a:gd name="connsiteY47" fmla="*/ 1282700 h 3230708"/>
              <a:gd name="connsiteX48" fmla="*/ 2921000 w 2929557"/>
              <a:gd name="connsiteY48" fmla="*/ 914400 h 3230708"/>
              <a:gd name="connsiteX49" fmla="*/ 2819400 w 2929557"/>
              <a:gd name="connsiteY49" fmla="*/ 723900 h 3230708"/>
              <a:gd name="connsiteX50" fmla="*/ 2794000 w 2929557"/>
              <a:gd name="connsiteY50" fmla="*/ 673100 h 3230708"/>
              <a:gd name="connsiteX51" fmla="*/ 2768600 w 2929557"/>
              <a:gd name="connsiteY51" fmla="*/ 635000 h 3230708"/>
              <a:gd name="connsiteX52" fmla="*/ 2755900 w 2929557"/>
              <a:gd name="connsiteY52" fmla="*/ 596900 h 3230708"/>
              <a:gd name="connsiteX53" fmla="*/ 2730500 w 2929557"/>
              <a:gd name="connsiteY53" fmla="*/ 558800 h 3230708"/>
              <a:gd name="connsiteX54" fmla="*/ 2705100 w 2929557"/>
              <a:gd name="connsiteY54" fmla="*/ 508000 h 3230708"/>
              <a:gd name="connsiteX55" fmla="*/ 2679700 w 2929557"/>
              <a:gd name="connsiteY55" fmla="*/ 469900 h 3230708"/>
              <a:gd name="connsiteX56" fmla="*/ 2667000 w 2929557"/>
              <a:gd name="connsiteY56" fmla="*/ 431800 h 3230708"/>
              <a:gd name="connsiteX57" fmla="*/ 2552700 w 2929557"/>
              <a:gd name="connsiteY57" fmla="*/ 342900 h 3230708"/>
              <a:gd name="connsiteX58" fmla="*/ 2463800 w 2929557"/>
              <a:gd name="connsiteY58" fmla="*/ 279400 h 3230708"/>
              <a:gd name="connsiteX59" fmla="*/ 2425700 w 2929557"/>
              <a:gd name="connsiteY59" fmla="*/ 254000 h 3230708"/>
              <a:gd name="connsiteX60" fmla="*/ 2349500 w 2929557"/>
              <a:gd name="connsiteY60" fmla="*/ 228600 h 3230708"/>
              <a:gd name="connsiteX61" fmla="*/ 2273300 w 2929557"/>
              <a:gd name="connsiteY61" fmla="*/ 190500 h 3230708"/>
              <a:gd name="connsiteX62" fmla="*/ 2235200 w 2929557"/>
              <a:gd name="connsiteY62" fmla="*/ 152400 h 3230708"/>
              <a:gd name="connsiteX0" fmla="*/ 2235200 w 2938363"/>
              <a:gd name="connsiteY0" fmla="*/ 152400 h 3230708"/>
              <a:gd name="connsiteX1" fmla="*/ 2235200 w 2938363"/>
              <a:gd name="connsiteY1" fmla="*/ 152400 h 3230708"/>
              <a:gd name="connsiteX2" fmla="*/ 2082800 w 2938363"/>
              <a:gd name="connsiteY2" fmla="*/ 114300 h 3230708"/>
              <a:gd name="connsiteX3" fmla="*/ 1917700 w 2938363"/>
              <a:gd name="connsiteY3" fmla="*/ 88900 h 3230708"/>
              <a:gd name="connsiteX4" fmla="*/ 1778000 w 2938363"/>
              <a:gd name="connsiteY4" fmla="*/ 63500 h 3230708"/>
              <a:gd name="connsiteX5" fmla="*/ 1612900 w 2938363"/>
              <a:gd name="connsiteY5" fmla="*/ 50800 h 3230708"/>
              <a:gd name="connsiteX6" fmla="*/ 1409700 w 2938363"/>
              <a:gd name="connsiteY6" fmla="*/ 12700 h 3230708"/>
              <a:gd name="connsiteX7" fmla="*/ 1257300 w 2938363"/>
              <a:gd name="connsiteY7" fmla="*/ 0 h 3230708"/>
              <a:gd name="connsiteX8" fmla="*/ 1028700 w 2938363"/>
              <a:gd name="connsiteY8" fmla="*/ 25400 h 3230708"/>
              <a:gd name="connsiteX9" fmla="*/ 990600 w 2938363"/>
              <a:gd name="connsiteY9" fmla="*/ 50800 h 3230708"/>
              <a:gd name="connsiteX10" fmla="*/ 939800 w 2938363"/>
              <a:gd name="connsiteY10" fmla="*/ 63500 h 3230708"/>
              <a:gd name="connsiteX11" fmla="*/ 812800 w 2938363"/>
              <a:gd name="connsiteY11" fmla="*/ 127000 h 3230708"/>
              <a:gd name="connsiteX12" fmla="*/ 749300 w 2938363"/>
              <a:gd name="connsiteY12" fmla="*/ 165100 h 3230708"/>
              <a:gd name="connsiteX13" fmla="*/ 711200 w 2938363"/>
              <a:gd name="connsiteY13" fmla="*/ 190500 h 3230708"/>
              <a:gd name="connsiteX14" fmla="*/ 584200 w 2938363"/>
              <a:gd name="connsiteY14" fmla="*/ 266700 h 3230708"/>
              <a:gd name="connsiteX15" fmla="*/ 508000 w 2938363"/>
              <a:gd name="connsiteY15" fmla="*/ 317500 h 3230708"/>
              <a:gd name="connsiteX16" fmla="*/ 431800 w 2938363"/>
              <a:gd name="connsiteY16" fmla="*/ 393700 h 3230708"/>
              <a:gd name="connsiteX17" fmla="*/ 368300 w 2938363"/>
              <a:gd name="connsiteY17" fmla="*/ 482600 h 3230708"/>
              <a:gd name="connsiteX18" fmla="*/ 330200 w 2938363"/>
              <a:gd name="connsiteY18" fmla="*/ 558800 h 3230708"/>
              <a:gd name="connsiteX19" fmla="*/ 304800 w 2938363"/>
              <a:gd name="connsiteY19" fmla="*/ 635000 h 3230708"/>
              <a:gd name="connsiteX20" fmla="*/ 266700 w 2938363"/>
              <a:gd name="connsiteY20" fmla="*/ 698500 h 3230708"/>
              <a:gd name="connsiteX21" fmla="*/ 254000 w 2938363"/>
              <a:gd name="connsiteY21" fmla="*/ 736600 h 3230708"/>
              <a:gd name="connsiteX22" fmla="*/ 228600 w 2938363"/>
              <a:gd name="connsiteY22" fmla="*/ 787400 h 3230708"/>
              <a:gd name="connsiteX23" fmla="*/ 190500 w 2938363"/>
              <a:gd name="connsiteY23" fmla="*/ 927100 h 3230708"/>
              <a:gd name="connsiteX24" fmla="*/ 177800 w 2938363"/>
              <a:gd name="connsiteY24" fmla="*/ 977900 h 3230708"/>
              <a:gd name="connsiteX25" fmla="*/ 139700 w 2938363"/>
              <a:gd name="connsiteY25" fmla="*/ 1079500 h 3230708"/>
              <a:gd name="connsiteX26" fmla="*/ 127000 w 2938363"/>
              <a:gd name="connsiteY26" fmla="*/ 1130300 h 3230708"/>
              <a:gd name="connsiteX27" fmla="*/ 76200 w 2938363"/>
              <a:gd name="connsiteY27" fmla="*/ 1206500 h 3230708"/>
              <a:gd name="connsiteX28" fmla="*/ 38100 w 2938363"/>
              <a:gd name="connsiteY28" fmla="*/ 1295400 h 3230708"/>
              <a:gd name="connsiteX29" fmla="*/ 12700 w 2938363"/>
              <a:gd name="connsiteY29" fmla="*/ 1600200 h 3230708"/>
              <a:gd name="connsiteX30" fmla="*/ 0 w 2938363"/>
              <a:gd name="connsiteY30" fmla="*/ 1739900 h 3230708"/>
              <a:gd name="connsiteX31" fmla="*/ 12700 w 2938363"/>
              <a:gd name="connsiteY31" fmla="*/ 1981200 h 3230708"/>
              <a:gd name="connsiteX32" fmla="*/ 25400 w 2938363"/>
              <a:gd name="connsiteY32" fmla="*/ 2070100 h 3230708"/>
              <a:gd name="connsiteX33" fmla="*/ 38100 w 2938363"/>
              <a:gd name="connsiteY33" fmla="*/ 2197100 h 3230708"/>
              <a:gd name="connsiteX34" fmla="*/ 50800 w 2938363"/>
              <a:gd name="connsiteY34" fmla="*/ 2260600 h 3230708"/>
              <a:gd name="connsiteX35" fmla="*/ 88900 w 2938363"/>
              <a:gd name="connsiteY35" fmla="*/ 2476500 h 3230708"/>
              <a:gd name="connsiteX36" fmla="*/ 114300 w 2938363"/>
              <a:gd name="connsiteY36" fmla="*/ 2527300 h 3230708"/>
              <a:gd name="connsiteX37" fmla="*/ 152400 w 2938363"/>
              <a:gd name="connsiteY37" fmla="*/ 2971800 h 3230708"/>
              <a:gd name="connsiteX38" fmla="*/ 177800 w 2938363"/>
              <a:gd name="connsiteY38" fmla="*/ 3009900 h 3230708"/>
              <a:gd name="connsiteX39" fmla="*/ 215900 w 2938363"/>
              <a:gd name="connsiteY39" fmla="*/ 3086100 h 3230708"/>
              <a:gd name="connsiteX40" fmla="*/ 266700 w 2938363"/>
              <a:gd name="connsiteY40" fmla="*/ 3098800 h 3230708"/>
              <a:gd name="connsiteX41" fmla="*/ 304800 w 2938363"/>
              <a:gd name="connsiteY41" fmla="*/ 3124200 h 3230708"/>
              <a:gd name="connsiteX42" fmla="*/ 2730500 w 2938363"/>
              <a:gd name="connsiteY42" fmla="*/ 1600200 h 3230708"/>
              <a:gd name="connsiteX43" fmla="*/ 2819400 w 2938363"/>
              <a:gd name="connsiteY43" fmla="*/ 1473200 h 3230708"/>
              <a:gd name="connsiteX44" fmla="*/ 2832100 w 2938363"/>
              <a:gd name="connsiteY44" fmla="*/ 1435100 h 3230708"/>
              <a:gd name="connsiteX45" fmla="*/ 2895600 w 2938363"/>
              <a:gd name="connsiteY45" fmla="*/ 1346200 h 3230708"/>
              <a:gd name="connsiteX46" fmla="*/ 2921000 w 2938363"/>
              <a:gd name="connsiteY46" fmla="*/ 1282700 h 3230708"/>
              <a:gd name="connsiteX47" fmla="*/ 2921000 w 2938363"/>
              <a:gd name="connsiteY47" fmla="*/ 914400 h 3230708"/>
              <a:gd name="connsiteX48" fmla="*/ 2819400 w 2938363"/>
              <a:gd name="connsiteY48" fmla="*/ 723900 h 3230708"/>
              <a:gd name="connsiteX49" fmla="*/ 2794000 w 2938363"/>
              <a:gd name="connsiteY49" fmla="*/ 673100 h 3230708"/>
              <a:gd name="connsiteX50" fmla="*/ 2768600 w 2938363"/>
              <a:gd name="connsiteY50" fmla="*/ 635000 h 3230708"/>
              <a:gd name="connsiteX51" fmla="*/ 2755900 w 2938363"/>
              <a:gd name="connsiteY51" fmla="*/ 596900 h 3230708"/>
              <a:gd name="connsiteX52" fmla="*/ 2730500 w 2938363"/>
              <a:gd name="connsiteY52" fmla="*/ 558800 h 3230708"/>
              <a:gd name="connsiteX53" fmla="*/ 2705100 w 2938363"/>
              <a:gd name="connsiteY53" fmla="*/ 508000 h 3230708"/>
              <a:gd name="connsiteX54" fmla="*/ 2679700 w 2938363"/>
              <a:gd name="connsiteY54" fmla="*/ 469900 h 3230708"/>
              <a:gd name="connsiteX55" fmla="*/ 2667000 w 2938363"/>
              <a:gd name="connsiteY55" fmla="*/ 431800 h 3230708"/>
              <a:gd name="connsiteX56" fmla="*/ 2552700 w 2938363"/>
              <a:gd name="connsiteY56" fmla="*/ 342900 h 3230708"/>
              <a:gd name="connsiteX57" fmla="*/ 2463800 w 2938363"/>
              <a:gd name="connsiteY57" fmla="*/ 279400 h 3230708"/>
              <a:gd name="connsiteX58" fmla="*/ 2425700 w 2938363"/>
              <a:gd name="connsiteY58" fmla="*/ 254000 h 3230708"/>
              <a:gd name="connsiteX59" fmla="*/ 2349500 w 2938363"/>
              <a:gd name="connsiteY59" fmla="*/ 228600 h 3230708"/>
              <a:gd name="connsiteX60" fmla="*/ 2273300 w 2938363"/>
              <a:gd name="connsiteY60" fmla="*/ 190500 h 3230708"/>
              <a:gd name="connsiteX61" fmla="*/ 2235200 w 2938363"/>
              <a:gd name="connsiteY61" fmla="*/ 152400 h 3230708"/>
              <a:gd name="connsiteX0" fmla="*/ 2235200 w 2940568"/>
              <a:gd name="connsiteY0" fmla="*/ 152400 h 3230708"/>
              <a:gd name="connsiteX1" fmla="*/ 2235200 w 2940568"/>
              <a:gd name="connsiteY1" fmla="*/ 152400 h 3230708"/>
              <a:gd name="connsiteX2" fmla="*/ 2082800 w 2940568"/>
              <a:gd name="connsiteY2" fmla="*/ 114300 h 3230708"/>
              <a:gd name="connsiteX3" fmla="*/ 1917700 w 2940568"/>
              <a:gd name="connsiteY3" fmla="*/ 88900 h 3230708"/>
              <a:gd name="connsiteX4" fmla="*/ 1778000 w 2940568"/>
              <a:gd name="connsiteY4" fmla="*/ 63500 h 3230708"/>
              <a:gd name="connsiteX5" fmla="*/ 1612900 w 2940568"/>
              <a:gd name="connsiteY5" fmla="*/ 50800 h 3230708"/>
              <a:gd name="connsiteX6" fmla="*/ 1409700 w 2940568"/>
              <a:gd name="connsiteY6" fmla="*/ 12700 h 3230708"/>
              <a:gd name="connsiteX7" fmla="*/ 1257300 w 2940568"/>
              <a:gd name="connsiteY7" fmla="*/ 0 h 3230708"/>
              <a:gd name="connsiteX8" fmla="*/ 1028700 w 2940568"/>
              <a:gd name="connsiteY8" fmla="*/ 25400 h 3230708"/>
              <a:gd name="connsiteX9" fmla="*/ 990600 w 2940568"/>
              <a:gd name="connsiteY9" fmla="*/ 50800 h 3230708"/>
              <a:gd name="connsiteX10" fmla="*/ 939800 w 2940568"/>
              <a:gd name="connsiteY10" fmla="*/ 63500 h 3230708"/>
              <a:gd name="connsiteX11" fmla="*/ 812800 w 2940568"/>
              <a:gd name="connsiteY11" fmla="*/ 127000 h 3230708"/>
              <a:gd name="connsiteX12" fmla="*/ 749300 w 2940568"/>
              <a:gd name="connsiteY12" fmla="*/ 165100 h 3230708"/>
              <a:gd name="connsiteX13" fmla="*/ 711200 w 2940568"/>
              <a:gd name="connsiteY13" fmla="*/ 190500 h 3230708"/>
              <a:gd name="connsiteX14" fmla="*/ 584200 w 2940568"/>
              <a:gd name="connsiteY14" fmla="*/ 266700 h 3230708"/>
              <a:gd name="connsiteX15" fmla="*/ 508000 w 2940568"/>
              <a:gd name="connsiteY15" fmla="*/ 317500 h 3230708"/>
              <a:gd name="connsiteX16" fmla="*/ 431800 w 2940568"/>
              <a:gd name="connsiteY16" fmla="*/ 393700 h 3230708"/>
              <a:gd name="connsiteX17" fmla="*/ 368300 w 2940568"/>
              <a:gd name="connsiteY17" fmla="*/ 482600 h 3230708"/>
              <a:gd name="connsiteX18" fmla="*/ 330200 w 2940568"/>
              <a:gd name="connsiteY18" fmla="*/ 558800 h 3230708"/>
              <a:gd name="connsiteX19" fmla="*/ 304800 w 2940568"/>
              <a:gd name="connsiteY19" fmla="*/ 635000 h 3230708"/>
              <a:gd name="connsiteX20" fmla="*/ 266700 w 2940568"/>
              <a:gd name="connsiteY20" fmla="*/ 698500 h 3230708"/>
              <a:gd name="connsiteX21" fmla="*/ 254000 w 2940568"/>
              <a:gd name="connsiteY21" fmla="*/ 736600 h 3230708"/>
              <a:gd name="connsiteX22" fmla="*/ 228600 w 2940568"/>
              <a:gd name="connsiteY22" fmla="*/ 787400 h 3230708"/>
              <a:gd name="connsiteX23" fmla="*/ 190500 w 2940568"/>
              <a:gd name="connsiteY23" fmla="*/ 927100 h 3230708"/>
              <a:gd name="connsiteX24" fmla="*/ 177800 w 2940568"/>
              <a:gd name="connsiteY24" fmla="*/ 977900 h 3230708"/>
              <a:gd name="connsiteX25" fmla="*/ 139700 w 2940568"/>
              <a:gd name="connsiteY25" fmla="*/ 1079500 h 3230708"/>
              <a:gd name="connsiteX26" fmla="*/ 127000 w 2940568"/>
              <a:gd name="connsiteY26" fmla="*/ 1130300 h 3230708"/>
              <a:gd name="connsiteX27" fmla="*/ 76200 w 2940568"/>
              <a:gd name="connsiteY27" fmla="*/ 1206500 h 3230708"/>
              <a:gd name="connsiteX28" fmla="*/ 38100 w 2940568"/>
              <a:gd name="connsiteY28" fmla="*/ 1295400 h 3230708"/>
              <a:gd name="connsiteX29" fmla="*/ 12700 w 2940568"/>
              <a:gd name="connsiteY29" fmla="*/ 1600200 h 3230708"/>
              <a:gd name="connsiteX30" fmla="*/ 0 w 2940568"/>
              <a:gd name="connsiteY30" fmla="*/ 1739900 h 3230708"/>
              <a:gd name="connsiteX31" fmla="*/ 12700 w 2940568"/>
              <a:gd name="connsiteY31" fmla="*/ 1981200 h 3230708"/>
              <a:gd name="connsiteX32" fmla="*/ 25400 w 2940568"/>
              <a:gd name="connsiteY32" fmla="*/ 2070100 h 3230708"/>
              <a:gd name="connsiteX33" fmla="*/ 38100 w 2940568"/>
              <a:gd name="connsiteY33" fmla="*/ 2197100 h 3230708"/>
              <a:gd name="connsiteX34" fmla="*/ 50800 w 2940568"/>
              <a:gd name="connsiteY34" fmla="*/ 2260600 h 3230708"/>
              <a:gd name="connsiteX35" fmla="*/ 88900 w 2940568"/>
              <a:gd name="connsiteY35" fmla="*/ 2476500 h 3230708"/>
              <a:gd name="connsiteX36" fmla="*/ 114300 w 2940568"/>
              <a:gd name="connsiteY36" fmla="*/ 2527300 h 3230708"/>
              <a:gd name="connsiteX37" fmla="*/ 152400 w 2940568"/>
              <a:gd name="connsiteY37" fmla="*/ 2971800 h 3230708"/>
              <a:gd name="connsiteX38" fmla="*/ 177800 w 2940568"/>
              <a:gd name="connsiteY38" fmla="*/ 3009900 h 3230708"/>
              <a:gd name="connsiteX39" fmla="*/ 215900 w 2940568"/>
              <a:gd name="connsiteY39" fmla="*/ 3086100 h 3230708"/>
              <a:gd name="connsiteX40" fmla="*/ 266700 w 2940568"/>
              <a:gd name="connsiteY40" fmla="*/ 3098800 h 3230708"/>
              <a:gd name="connsiteX41" fmla="*/ 304800 w 2940568"/>
              <a:gd name="connsiteY41" fmla="*/ 3124200 h 3230708"/>
              <a:gd name="connsiteX42" fmla="*/ 2730500 w 2940568"/>
              <a:gd name="connsiteY42" fmla="*/ 1600200 h 3230708"/>
              <a:gd name="connsiteX43" fmla="*/ 2832100 w 2940568"/>
              <a:gd name="connsiteY43" fmla="*/ 1435100 h 3230708"/>
              <a:gd name="connsiteX44" fmla="*/ 2895600 w 2940568"/>
              <a:gd name="connsiteY44" fmla="*/ 1346200 h 3230708"/>
              <a:gd name="connsiteX45" fmla="*/ 2921000 w 2940568"/>
              <a:gd name="connsiteY45" fmla="*/ 1282700 h 3230708"/>
              <a:gd name="connsiteX46" fmla="*/ 2921000 w 2940568"/>
              <a:gd name="connsiteY46" fmla="*/ 914400 h 3230708"/>
              <a:gd name="connsiteX47" fmla="*/ 2819400 w 2940568"/>
              <a:gd name="connsiteY47" fmla="*/ 723900 h 3230708"/>
              <a:gd name="connsiteX48" fmla="*/ 2794000 w 2940568"/>
              <a:gd name="connsiteY48" fmla="*/ 673100 h 3230708"/>
              <a:gd name="connsiteX49" fmla="*/ 2768600 w 2940568"/>
              <a:gd name="connsiteY49" fmla="*/ 635000 h 3230708"/>
              <a:gd name="connsiteX50" fmla="*/ 2755900 w 2940568"/>
              <a:gd name="connsiteY50" fmla="*/ 596900 h 3230708"/>
              <a:gd name="connsiteX51" fmla="*/ 2730500 w 2940568"/>
              <a:gd name="connsiteY51" fmla="*/ 558800 h 3230708"/>
              <a:gd name="connsiteX52" fmla="*/ 2705100 w 2940568"/>
              <a:gd name="connsiteY52" fmla="*/ 508000 h 3230708"/>
              <a:gd name="connsiteX53" fmla="*/ 2679700 w 2940568"/>
              <a:gd name="connsiteY53" fmla="*/ 469900 h 3230708"/>
              <a:gd name="connsiteX54" fmla="*/ 2667000 w 2940568"/>
              <a:gd name="connsiteY54" fmla="*/ 431800 h 3230708"/>
              <a:gd name="connsiteX55" fmla="*/ 2552700 w 2940568"/>
              <a:gd name="connsiteY55" fmla="*/ 342900 h 3230708"/>
              <a:gd name="connsiteX56" fmla="*/ 2463800 w 2940568"/>
              <a:gd name="connsiteY56" fmla="*/ 279400 h 3230708"/>
              <a:gd name="connsiteX57" fmla="*/ 2425700 w 2940568"/>
              <a:gd name="connsiteY57" fmla="*/ 254000 h 3230708"/>
              <a:gd name="connsiteX58" fmla="*/ 2349500 w 2940568"/>
              <a:gd name="connsiteY58" fmla="*/ 228600 h 3230708"/>
              <a:gd name="connsiteX59" fmla="*/ 2273300 w 2940568"/>
              <a:gd name="connsiteY59" fmla="*/ 190500 h 3230708"/>
              <a:gd name="connsiteX60" fmla="*/ 2235200 w 2940568"/>
              <a:gd name="connsiteY60" fmla="*/ 152400 h 3230708"/>
              <a:gd name="connsiteX0" fmla="*/ 2235200 w 2966765"/>
              <a:gd name="connsiteY0" fmla="*/ 152400 h 3230708"/>
              <a:gd name="connsiteX1" fmla="*/ 2235200 w 2966765"/>
              <a:gd name="connsiteY1" fmla="*/ 152400 h 3230708"/>
              <a:gd name="connsiteX2" fmla="*/ 2082800 w 2966765"/>
              <a:gd name="connsiteY2" fmla="*/ 114300 h 3230708"/>
              <a:gd name="connsiteX3" fmla="*/ 1917700 w 2966765"/>
              <a:gd name="connsiteY3" fmla="*/ 88900 h 3230708"/>
              <a:gd name="connsiteX4" fmla="*/ 1778000 w 2966765"/>
              <a:gd name="connsiteY4" fmla="*/ 63500 h 3230708"/>
              <a:gd name="connsiteX5" fmla="*/ 1612900 w 2966765"/>
              <a:gd name="connsiteY5" fmla="*/ 50800 h 3230708"/>
              <a:gd name="connsiteX6" fmla="*/ 1409700 w 2966765"/>
              <a:gd name="connsiteY6" fmla="*/ 12700 h 3230708"/>
              <a:gd name="connsiteX7" fmla="*/ 1257300 w 2966765"/>
              <a:gd name="connsiteY7" fmla="*/ 0 h 3230708"/>
              <a:gd name="connsiteX8" fmla="*/ 1028700 w 2966765"/>
              <a:gd name="connsiteY8" fmla="*/ 25400 h 3230708"/>
              <a:gd name="connsiteX9" fmla="*/ 990600 w 2966765"/>
              <a:gd name="connsiteY9" fmla="*/ 50800 h 3230708"/>
              <a:gd name="connsiteX10" fmla="*/ 939800 w 2966765"/>
              <a:gd name="connsiteY10" fmla="*/ 63500 h 3230708"/>
              <a:gd name="connsiteX11" fmla="*/ 812800 w 2966765"/>
              <a:gd name="connsiteY11" fmla="*/ 127000 h 3230708"/>
              <a:gd name="connsiteX12" fmla="*/ 749300 w 2966765"/>
              <a:gd name="connsiteY12" fmla="*/ 165100 h 3230708"/>
              <a:gd name="connsiteX13" fmla="*/ 711200 w 2966765"/>
              <a:gd name="connsiteY13" fmla="*/ 190500 h 3230708"/>
              <a:gd name="connsiteX14" fmla="*/ 584200 w 2966765"/>
              <a:gd name="connsiteY14" fmla="*/ 266700 h 3230708"/>
              <a:gd name="connsiteX15" fmla="*/ 508000 w 2966765"/>
              <a:gd name="connsiteY15" fmla="*/ 317500 h 3230708"/>
              <a:gd name="connsiteX16" fmla="*/ 431800 w 2966765"/>
              <a:gd name="connsiteY16" fmla="*/ 393700 h 3230708"/>
              <a:gd name="connsiteX17" fmla="*/ 368300 w 2966765"/>
              <a:gd name="connsiteY17" fmla="*/ 482600 h 3230708"/>
              <a:gd name="connsiteX18" fmla="*/ 330200 w 2966765"/>
              <a:gd name="connsiteY18" fmla="*/ 558800 h 3230708"/>
              <a:gd name="connsiteX19" fmla="*/ 304800 w 2966765"/>
              <a:gd name="connsiteY19" fmla="*/ 635000 h 3230708"/>
              <a:gd name="connsiteX20" fmla="*/ 266700 w 2966765"/>
              <a:gd name="connsiteY20" fmla="*/ 698500 h 3230708"/>
              <a:gd name="connsiteX21" fmla="*/ 254000 w 2966765"/>
              <a:gd name="connsiteY21" fmla="*/ 736600 h 3230708"/>
              <a:gd name="connsiteX22" fmla="*/ 228600 w 2966765"/>
              <a:gd name="connsiteY22" fmla="*/ 787400 h 3230708"/>
              <a:gd name="connsiteX23" fmla="*/ 190500 w 2966765"/>
              <a:gd name="connsiteY23" fmla="*/ 927100 h 3230708"/>
              <a:gd name="connsiteX24" fmla="*/ 177800 w 2966765"/>
              <a:gd name="connsiteY24" fmla="*/ 977900 h 3230708"/>
              <a:gd name="connsiteX25" fmla="*/ 139700 w 2966765"/>
              <a:gd name="connsiteY25" fmla="*/ 1079500 h 3230708"/>
              <a:gd name="connsiteX26" fmla="*/ 127000 w 2966765"/>
              <a:gd name="connsiteY26" fmla="*/ 1130300 h 3230708"/>
              <a:gd name="connsiteX27" fmla="*/ 76200 w 2966765"/>
              <a:gd name="connsiteY27" fmla="*/ 1206500 h 3230708"/>
              <a:gd name="connsiteX28" fmla="*/ 38100 w 2966765"/>
              <a:gd name="connsiteY28" fmla="*/ 1295400 h 3230708"/>
              <a:gd name="connsiteX29" fmla="*/ 12700 w 2966765"/>
              <a:gd name="connsiteY29" fmla="*/ 1600200 h 3230708"/>
              <a:gd name="connsiteX30" fmla="*/ 0 w 2966765"/>
              <a:gd name="connsiteY30" fmla="*/ 1739900 h 3230708"/>
              <a:gd name="connsiteX31" fmla="*/ 12700 w 2966765"/>
              <a:gd name="connsiteY31" fmla="*/ 1981200 h 3230708"/>
              <a:gd name="connsiteX32" fmla="*/ 25400 w 2966765"/>
              <a:gd name="connsiteY32" fmla="*/ 2070100 h 3230708"/>
              <a:gd name="connsiteX33" fmla="*/ 38100 w 2966765"/>
              <a:gd name="connsiteY33" fmla="*/ 2197100 h 3230708"/>
              <a:gd name="connsiteX34" fmla="*/ 50800 w 2966765"/>
              <a:gd name="connsiteY34" fmla="*/ 2260600 h 3230708"/>
              <a:gd name="connsiteX35" fmla="*/ 88900 w 2966765"/>
              <a:gd name="connsiteY35" fmla="*/ 2476500 h 3230708"/>
              <a:gd name="connsiteX36" fmla="*/ 114300 w 2966765"/>
              <a:gd name="connsiteY36" fmla="*/ 2527300 h 3230708"/>
              <a:gd name="connsiteX37" fmla="*/ 152400 w 2966765"/>
              <a:gd name="connsiteY37" fmla="*/ 2971800 h 3230708"/>
              <a:gd name="connsiteX38" fmla="*/ 177800 w 2966765"/>
              <a:gd name="connsiteY38" fmla="*/ 3009900 h 3230708"/>
              <a:gd name="connsiteX39" fmla="*/ 215900 w 2966765"/>
              <a:gd name="connsiteY39" fmla="*/ 3086100 h 3230708"/>
              <a:gd name="connsiteX40" fmla="*/ 266700 w 2966765"/>
              <a:gd name="connsiteY40" fmla="*/ 3098800 h 3230708"/>
              <a:gd name="connsiteX41" fmla="*/ 304800 w 2966765"/>
              <a:gd name="connsiteY41" fmla="*/ 3124200 h 3230708"/>
              <a:gd name="connsiteX42" fmla="*/ 2730500 w 2966765"/>
              <a:gd name="connsiteY42" fmla="*/ 1600200 h 3230708"/>
              <a:gd name="connsiteX43" fmla="*/ 2895600 w 2966765"/>
              <a:gd name="connsiteY43" fmla="*/ 1346200 h 3230708"/>
              <a:gd name="connsiteX44" fmla="*/ 2921000 w 2966765"/>
              <a:gd name="connsiteY44" fmla="*/ 1282700 h 3230708"/>
              <a:gd name="connsiteX45" fmla="*/ 2921000 w 2966765"/>
              <a:gd name="connsiteY45" fmla="*/ 914400 h 3230708"/>
              <a:gd name="connsiteX46" fmla="*/ 2819400 w 2966765"/>
              <a:gd name="connsiteY46" fmla="*/ 723900 h 3230708"/>
              <a:gd name="connsiteX47" fmla="*/ 2794000 w 2966765"/>
              <a:gd name="connsiteY47" fmla="*/ 673100 h 3230708"/>
              <a:gd name="connsiteX48" fmla="*/ 2768600 w 2966765"/>
              <a:gd name="connsiteY48" fmla="*/ 635000 h 3230708"/>
              <a:gd name="connsiteX49" fmla="*/ 2755900 w 2966765"/>
              <a:gd name="connsiteY49" fmla="*/ 596900 h 3230708"/>
              <a:gd name="connsiteX50" fmla="*/ 2730500 w 2966765"/>
              <a:gd name="connsiteY50" fmla="*/ 558800 h 3230708"/>
              <a:gd name="connsiteX51" fmla="*/ 2705100 w 2966765"/>
              <a:gd name="connsiteY51" fmla="*/ 508000 h 3230708"/>
              <a:gd name="connsiteX52" fmla="*/ 2679700 w 2966765"/>
              <a:gd name="connsiteY52" fmla="*/ 469900 h 3230708"/>
              <a:gd name="connsiteX53" fmla="*/ 2667000 w 2966765"/>
              <a:gd name="connsiteY53" fmla="*/ 431800 h 3230708"/>
              <a:gd name="connsiteX54" fmla="*/ 2552700 w 2966765"/>
              <a:gd name="connsiteY54" fmla="*/ 342900 h 3230708"/>
              <a:gd name="connsiteX55" fmla="*/ 2463800 w 2966765"/>
              <a:gd name="connsiteY55" fmla="*/ 279400 h 3230708"/>
              <a:gd name="connsiteX56" fmla="*/ 2425700 w 2966765"/>
              <a:gd name="connsiteY56" fmla="*/ 254000 h 3230708"/>
              <a:gd name="connsiteX57" fmla="*/ 2349500 w 2966765"/>
              <a:gd name="connsiteY57" fmla="*/ 228600 h 3230708"/>
              <a:gd name="connsiteX58" fmla="*/ 2273300 w 2966765"/>
              <a:gd name="connsiteY58" fmla="*/ 190500 h 3230708"/>
              <a:gd name="connsiteX59" fmla="*/ 2235200 w 2966765"/>
              <a:gd name="connsiteY59" fmla="*/ 152400 h 3230708"/>
              <a:gd name="connsiteX0" fmla="*/ 2235200 w 2978970"/>
              <a:gd name="connsiteY0" fmla="*/ 152400 h 3230708"/>
              <a:gd name="connsiteX1" fmla="*/ 2235200 w 2978970"/>
              <a:gd name="connsiteY1" fmla="*/ 152400 h 3230708"/>
              <a:gd name="connsiteX2" fmla="*/ 2082800 w 2978970"/>
              <a:gd name="connsiteY2" fmla="*/ 114300 h 3230708"/>
              <a:gd name="connsiteX3" fmla="*/ 1917700 w 2978970"/>
              <a:gd name="connsiteY3" fmla="*/ 88900 h 3230708"/>
              <a:gd name="connsiteX4" fmla="*/ 1778000 w 2978970"/>
              <a:gd name="connsiteY4" fmla="*/ 63500 h 3230708"/>
              <a:gd name="connsiteX5" fmla="*/ 1612900 w 2978970"/>
              <a:gd name="connsiteY5" fmla="*/ 50800 h 3230708"/>
              <a:gd name="connsiteX6" fmla="*/ 1409700 w 2978970"/>
              <a:gd name="connsiteY6" fmla="*/ 12700 h 3230708"/>
              <a:gd name="connsiteX7" fmla="*/ 1257300 w 2978970"/>
              <a:gd name="connsiteY7" fmla="*/ 0 h 3230708"/>
              <a:gd name="connsiteX8" fmla="*/ 1028700 w 2978970"/>
              <a:gd name="connsiteY8" fmla="*/ 25400 h 3230708"/>
              <a:gd name="connsiteX9" fmla="*/ 990600 w 2978970"/>
              <a:gd name="connsiteY9" fmla="*/ 50800 h 3230708"/>
              <a:gd name="connsiteX10" fmla="*/ 939800 w 2978970"/>
              <a:gd name="connsiteY10" fmla="*/ 63500 h 3230708"/>
              <a:gd name="connsiteX11" fmla="*/ 812800 w 2978970"/>
              <a:gd name="connsiteY11" fmla="*/ 127000 h 3230708"/>
              <a:gd name="connsiteX12" fmla="*/ 749300 w 2978970"/>
              <a:gd name="connsiteY12" fmla="*/ 165100 h 3230708"/>
              <a:gd name="connsiteX13" fmla="*/ 711200 w 2978970"/>
              <a:gd name="connsiteY13" fmla="*/ 190500 h 3230708"/>
              <a:gd name="connsiteX14" fmla="*/ 584200 w 2978970"/>
              <a:gd name="connsiteY14" fmla="*/ 266700 h 3230708"/>
              <a:gd name="connsiteX15" fmla="*/ 508000 w 2978970"/>
              <a:gd name="connsiteY15" fmla="*/ 317500 h 3230708"/>
              <a:gd name="connsiteX16" fmla="*/ 431800 w 2978970"/>
              <a:gd name="connsiteY16" fmla="*/ 393700 h 3230708"/>
              <a:gd name="connsiteX17" fmla="*/ 368300 w 2978970"/>
              <a:gd name="connsiteY17" fmla="*/ 482600 h 3230708"/>
              <a:gd name="connsiteX18" fmla="*/ 330200 w 2978970"/>
              <a:gd name="connsiteY18" fmla="*/ 558800 h 3230708"/>
              <a:gd name="connsiteX19" fmla="*/ 304800 w 2978970"/>
              <a:gd name="connsiteY19" fmla="*/ 635000 h 3230708"/>
              <a:gd name="connsiteX20" fmla="*/ 266700 w 2978970"/>
              <a:gd name="connsiteY20" fmla="*/ 698500 h 3230708"/>
              <a:gd name="connsiteX21" fmla="*/ 254000 w 2978970"/>
              <a:gd name="connsiteY21" fmla="*/ 736600 h 3230708"/>
              <a:gd name="connsiteX22" fmla="*/ 228600 w 2978970"/>
              <a:gd name="connsiteY22" fmla="*/ 787400 h 3230708"/>
              <a:gd name="connsiteX23" fmla="*/ 190500 w 2978970"/>
              <a:gd name="connsiteY23" fmla="*/ 927100 h 3230708"/>
              <a:gd name="connsiteX24" fmla="*/ 177800 w 2978970"/>
              <a:gd name="connsiteY24" fmla="*/ 977900 h 3230708"/>
              <a:gd name="connsiteX25" fmla="*/ 139700 w 2978970"/>
              <a:gd name="connsiteY25" fmla="*/ 1079500 h 3230708"/>
              <a:gd name="connsiteX26" fmla="*/ 127000 w 2978970"/>
              <a:gd name="connsiteY26" fmla="*/ 1130300 h 3230708"/>
              <a:gd name="connsiteX27" fmla="*/ 76200 w 2978970"/>
              <a:gd name="connsiteY27" fmla="*/ 1206500 h 3230708"/>
              <a:gd name="connsiteX28" fmla="*/ 38100 w 2978970"/>
              <a:gd name="connsiteY28" fmla="*/ 1295400 h 3230708"/>
              <a:gd name="connsiteX29" fmla="*/ 12700 w 2978970"/>
              <a:gd name="connsiteY29" fmla="*/ 1600200 h 3230708"/>
              <a:gd name="connsiteX30" fmla="*/ 0 w 2978970"/>
              <a:gd name="connsiteY30" fmla="*/ 1739900 h 3230708"/>
              <a:gd name="connsiteX31" fmla="*/ 12700 w 2978970"/>
              <a:gd name="connsiteY31" fmla="*/ 1981200 h 3230708"/>
              <a:gd name="connsiteX32" fmla="*/ 25400 w 2978970"/>
              <a:gd name="connsiteY32" fmla="*/ 2070100 h 3230708"/>
              <a:gd name="connsiteX33" fmla="*/ 38100 w 2978970"/>
              <a:gd name="connsiteY33" fmla="*/ 2197100 h 3230708"/>
              <a:gd name="connsiteX34" fmla="*/ 50800 w 2978970"/>
              <a:gd name="connsiteY34" fmla="*/ 2260600 h 3230708"/>
              <a:gd name="connsiteX35" fmla="*/ 88900 w 2978970"/>
              <a:gd name="connsiteY35" fmla="*/ 2476500 h 3230708"/>
              <a:gd name="connsiteX36" fmla="*/ 114300 w 2978970"/>
              <a:gd name="connsiteY36" fmla="*/ 2527300 h 3230708"/>
              <a:gd name="connsiteX37" fmla="*/ 152400 w 2978970"/>
              <a:gd name="connsiteY37" fmla="*/ 2971800 h 3230708"/>
              <a:gd name="connsiteX38" fmla="*/ 177800 w 2978970"/>
              <a:gd name="connsiteY38" fmla="*/ 3009900 h 3230708"/>
              <a:gd name="connsiteX39" fmla="*/ 215900 w 2978970"/>
              <a:gd name="connsiteY39" fmla="*/ 3086100 h 3230708"/>
              <a:gd name="connsiteX40" fmla="*/ 266700 w 2978970"/>
              <a:gd name="connsiteY40" fmla="*/ 3098800 h 3230708"/>
              <a:gd name="connsiteX41" fmla="*/ 304800 w 2978970"/>
              <a:gd name="connsiteY41" fmla="*/ 3124200 h 3230708"/>
              <a:gd name="connsiteX42" fmla="*/ 2730500 w 2978970"/>
              <a:gd name="connsiteY42" fmla="*/ 1600200 h 3230708"/>
              <a:gd name="connsiteX43" fmla="*/ 2921000 w 2978970"/>
              <a:gd name="connsiteY43" fmla="*/ 1282700 h 3230708"/>
              <a:gd name="connsiteX44" fmla="*/ 2921000 w 2978970"/>
              <a:gd name="connsiteY44" fmla="*/ 914400 h 3230708"/>
              <a:gd name="connsiteX45" fmla="*/ 2819400 w 2978970"/>
              <a:gd name="connsiteY45" fmla="*/ 723900 h 3230708"/>
              <a:gd name="connsiteX46" fmla="*/ 2794000 w 2978970"/>
              <a:gd name="connsiteY46" fmla="*/ 673100 h 3230708"/>
              <a:gd name="connsiteX47" fmla="*/ 2768600 w 2978970"/>
              <a:gd name="connsiteY47" fmla="*/ 635000 h 3230708"/>
              <a:gd name="connsiteX48" fmla="*/ 2755900 w 2978970"/>
              <a:gd name="connsiteY48" fmla="*/ 596900 h 3230708"/>
              <a:gd name="connsiteX49" fmla="*/ 2730500 w 2978970"/>
              <a:gd name="connsiteY49" fmla="*/ 558800 h 3230708"/>
              <a:gd name="connsiteX50" fmla="*/ 2705100 w 2978970"/>
              <a:gd name="connsiteY50" fmla="*/ 508000 h 3230708"/>
              <a:gd name="connsiteX51" fmla="*/ 2679700 w 2978970"/>
              <a:gd name="connsiteY51" fmla="*/ 469900 h 3230708"/>
              <a:gd name="connsiteX52" fmla="*/ 2667000 w 2978970"/>
              <a:gd name="connsiteY52" fmla="*/ 431800 h 3230708"/>
              <a:gd name="connsiteX53" fmla="*/ 2552700 w 2978970"/>
              <a:gd name="connsiteY53" fmla="*/ 342900 h 3230708"/>
              <a:gd name="connsiteX54" fmla="*/ 2463800 w 2978970"/>
              <a:gd name="connsiteY54" fmla="*/ 279400 h 3230708"/>
              <a:gd name="connsiteX55" fmla="*/ 2425700 w 2978970"/>
              <a:gd name="connsiteY55" fmla="*/ 254000 h 3230708"/>
              <a:gd name="connsiteX56" fmla="*/ 2349500 w 2978970"/>
              <a:gd name="connsiteY56" fmla="*/ 228600 h 3230708"/>
              <a:gd name="connsiteX57" fmla="*/ 2273300 w 2978970"/>
              <a:gd name="connsiteY57" fmla="*/ 190500 h 3230708"/>
              <a:gd name="connsiteX58" fmla="*/ 2235200 w 2978970"/>
              <a:gd name="connsiteY58" fmla="*/ 152400 h 3230708"/>
              <a:gd name="connsiteX0" fmla="*/ 2235200 w 2984731"/>
              <a:gd name="connsiteY0" fmla="*/ 152400 h 3230708"/>
              <a:gd name="connsiteX1" fmla="*/ 2235200 w 2984731"/>
              <a:gd name="connsiteY1" fmla="*/ 152400 h 3230708"/>
              <a:gd name="connsiteX2" fmla="*/ 2082800 w 2984731"/>
              <a:gd name="connsiteY2" fmla="*/ 114300 h 3230708"/>
              <a:gd name="connsiteX3" fmla="*/ 1917700 w 2984731"/>
              <a:gd name="connsiteY3" fmla="*/ 88900 h 3230708"/>
              <a:gd name="connsiteX4" fmla="*/ 1778000 w 2984731"/>
              <a:gd name="connsiteY4" fmla="*/ 63500 h 3230708"/>
              <a:gd name="connsiteX5" fmla="*/ 1612900 w 2984731"/>
              <a:gd name="connsiteY5" fmla="*/ 50800 h 3230708"/>
              <a:gd name="connsiteX6" fmla="*/ 1409700 w 2984731"/>
              <a:gd name="connsiteY6" fmla="*/ 12700 h 3230708"/>
              <a:gd name="connsiteX7" fmla="*/ 1257300 w 2984731"/>
              <a:gd name="connsiteY7" fmla="*/ 0 h 3230708"/>
              <a:gd name="connsiteX8" fmla="*/ 1028700 w 2984731"/>
              <a:gd name="connsiteY8" fmla="*/ 25400 h 3230708"/>
              <a:gd name="connsiteX9" fmla="*/ 990600 w 2984731"/>
              <a:gd name="connsiteY9" fmla="*/ 50800 h 3230708"/>
              <a:gd name="connsiteX10" fmla="*/ 939800 w 2984731"/>
              <a:gd name="connsiteY10" fmla="*/ 63500 h 3230708"/>
              <a:gd name="connsiteX11" fmla="*/ 812800 w 2984731"/>
              <a:gd name="connsiteY11" fmla="*/ 127000 h 3230708"/>
              <a:gd name="connsiteX12" fmla="*/ 749300 w 2984731"/>
              <a:gd name="connsiteY12" fmla="*/ 165100 h 3230708"/>
              <a:gd name="connsiteX13" fmla="*/ 711200 w 2984731"/>
              <a:gd name="connsiteY13" fmla="*/ 190500 h 3230708"/>
              <a:gd name="connsiteX14" fmla="*/ 584200 w 2984731"/>
              <a:gd name="connsiteY14" fmla="*/ 266700 h 3230708"/>
              <a:gd name="connsiteX15" fmla="*/ 508000 w 2984731"/>
              <a:gd name="connsiteY15" fmla="*/ 317500 h 3230708"/>
              <a:gd name="connsiteX16" fmla="*/ 431800 w 2984731"/>
              <a:gd name="connsiteY16" fmla="*/ 393700 h 3230708"/>
              <a:gd name="connsiteX17" fmla="*/ 368300 w 2984731"/>
              <a:gd name="connsiteY17" fmla="*/ 482600 h 3230708"/>
              <a:gd name="connsiteX18" fmla="*/ 330200 w 2984731"/>
              <a:gd name="connsiteY18" fmla="*/ 558800 h 3230708"/>
              <a:gd name="connsiteX19" fmla="*/ 304800 w 2984731"/>
              <a:gd name="connsiteY19" fmla="*/ 635000 h 3230708"/>
              <a:gd name="connsiteX20" fmla="*/ 266700 w 2984731"/>
              <a:gd name="connsiteY20" fmla="*/ 698500 h 3230708"/>
              <a:gd name="connsiteX21" fmla="*/ 254000 w 2984731"/>
              <a:gd name="connsiteY21" fmla="*/ 736600 h 3230708"/>
              <a:gd name="connsiteX22" fmla="*/ 228600 w 2984731"/>
              <a:gd name="connsiteY22" fmla="*/ 787400 h 3230708"/>
              <a:gd name="connsiteX23" fmla="*/ 190500 w 2984731"/>
              <a:gd name="connsiteY23" fmla="*/ 927100 h 3230708"/>
              <a:gd name="connsiteX24" fmla="*/ 177800 w 2984731"/>
              <a:gd name="connsiteY24" fmla="*/ 977900 h 3230708"/>
              <a:gd name="connsiteX25" fmla="*/ 139700 w 2984731"/>
              <a:gd name="connsiteY25" fmla="*/ 1079500 h 3230708"/>
              <a:gd name="connsiteX26" fmla="*/ 127000 w 2984731"/>
              <a:gd name="connsiteY26" fmla="*/ 1130300 h 3230708"/>
              <a:gd name="connsiteX27" fmla="*/ 76200 w 2984731"/>
              <a:gd name="connsiteY27" fmla="*/ 1206500 h 3230708"/>
              <a:gd name="connsiteX28" fmla="*/ 38100 w 2984731"/>
              <a:gd name="connsiteY28" fmla="*/ 1295400 h 3230708"/>
              <a:gd name="connsiteX29" fmla="*/ 12700 w 2984731"/>
              <a:gd name="connsiteY29" fmla="*/ 1600200 h 3230708"/>
              <a:gd name="connsiteX30" fmla="*/ 0 w 2984731"/>
              <a:gd name="connsiteY30" fmla="*/ 1739900 h 3230708"/>
              <a:gd name="connsiteX31" fmla="*/ 12700 w 2984731"/>
              <a:gd name="connsiteY31" fmla="*/ 1981200 h 3230708"/>
              <a:gd name="connsiteX32" fmla="*/ 25400 w 2984731"/>
              <a:gd name="connsiteY32" fmla="*/ 2070100 h 3230708"/>
              <a:gd name="connsiteX33" fmla="*/ 38100 w 2984731"/>
              <a:gd name="connsiteY33" fmla="*/ 2197100 h 3230708"/>
              <a:gd name="connsiteX34" fmla="*/ 50800 w 2984731"/>
              <a:gd name="connsiteY34" fmla="*/ 2260600 h 3230708"/>
              <a:gd name="connsiteX35" fmla="*/ 88900 w 2984731"/>
              <a:gd name="connsiteY35" fmla="*/ 2476500 h 3230708"/>
              <a:gd name="connsiteX36" fmla="*/ 114300 w 2984731"/>
              <a:gd name="connsiteY36" fmla="*/ 2527300 h 3230708"/>
              <a:gd name="connsiteX37" fmla="*/ 152400 w 2984731"/>
              <a:gd name="connsiteY37" fmla="*/ 2971800 h 3230708"/>
              <a:gd name="connsiteX38" fmla="*/ 177800 w 2984731"/>
              <a:gd name="connsiteY38" fmla="*/ 3009900 h 3230708"/>
              <a:gd name="connsiteX39" fmla="*/ 215900 w 2984731"/>
              <a:gd name="connsiteY39" fmla="*/ 3086100 h 3230708"/>
              <a:gd name="connsiteX40" fmla="*/ 266700 w 2984731"/>
              <a:gd name="connsiteY40" fmla="*/ 3098800 h 3230708"/>
              <a:gd name="connsiteX41" fmla="*/ 304800 w 2984731"/>
              <a:gd name="connsiteY41" fmla="*/ 3124200 h 3230708"/>
              <a:gd name="connsiteX42" fmla="*/ 2730500 w 2984731"/>
              <a:gd name="connsiteY42" fmla="*/ 1600200 h 3230708"/>
              <a:gd name="connsiteX43" fmla="*/ 2921000 w 2984731"/>
              <a:gd name="connsiteY43" fmla="*/ 914400 h 3230708"/>
              <a:gd name="connsiteX44" fmla="*/ 2819400 w 2984731"/>
              <a:gd name="connsiteY44" fmla="*/ 723900 h 3230708"/>
              <a:gd name="connsiteX45" fmla="*/ 2794000 w 2984731"/>
              <a:gd name="connsiteY45" fmla="*/ 673100 h 3230708"/>
              <a:gd name="connsiteX46" fmla="*/ 2768600 w 2984731"/>
              <a:gd name="connsiteY46" fmla="*/ 635000 h 3230708"/>
              <a:gd name="connsiteX47" fmla="*/ 2755900 w 2984731"/>
              <a:gd name="connsiteY47" fmla="*/ 596900 h 3230708"/>
              <a:gd name="connsiteX48" fmla="*/ 2730500 w 2984731"/>
              <a:gd name="connsiteY48" fmla="*/ 558800 h 3230708"/>
              <a:gd name="connsiteX49" fmla="*/ 2705100 w 2984731"/>
              <a:gd name="connsiteY49" fmla="*/ 508000 h 3230708"/>
              <a:gd name="connsiteX50" fmla="*/ 2679700 w 2984731"/>
              <a:gd name="connsiteY50" fmla="*/ 469900 h 3230708"/>
              <a:gd name="connsiteX51" fmla="*/ 2667000 w 2984731"/>
              <a:gd name="connsiteY51" fmla="*/ 431800 h 3230708"/>
              <a:gd name="connsiteX52" fmla="*/ 2552700 w 2984731"/>
              <a:gd name="connsiteY52" fmla="*/ 342900 h 3230708"/>
              <a:gd name="connsiteX53" fmla="*/ 2463800 w 2984731"/>
              <a:gd name="connsiteY53" fmla="*/ 279400 h 3230708"/>
              <a:gd name="connsiteX54" fmla="*/ 2425700 w 2984731"/>
              <a:gd name="connsiteY54" fmla="*/ 254000 h 3230708"/>
              <a:gd name="connsiteX55" fmla="*/ 2349500 w 2984731"/>
              <a:gd name="connsiteY55" fmla="*/ 228600 h 3230708"/>
              <a:gd name="connsiteX56" fmla="*/ 2273300 w 2984731"/>
              <a:gd name="connsiteY56" fmla="*/ 190500 h 3230708"/>
              <a:gd name="connsiteX57" fmla="*/ 2235200 w 2984731"/>
              <a:gd name="connsiteY57" fmla="*/ 152400 h 3230708"/>
              <a:gd name="connsiteX0" fmla="*/ 2235200 w 3087938"/>
              <a:gd name="connsiteY0" fmla="*/ 152400 h 3281446"/>
              <a:gd name="connsiteX1" fmla="*/ 2235200 w 3087938"/>
              <a:gd name="connsiteY1" fmla="*/ 152400 h 3281446"/>
              <a:gd name="connsiteX2" fmla="*/ 2082800 w 3087938"/>
              <a:gd name="connsiteY2" fmla="*/ 114300 h 3281446"/>
              <a:gd name="connsiteX3" fmla="*/ 1917700 w 3087938"/>
              <a:gd name="connsiteY3" fmla="*/ 88900 h 3281446"/>
              <a:gd name="connsiteX4" fmla="*/ 1778000 w 3087938"/>
              <a:gd name="connsiteY4" fmla="*/ 63500 h 3281446"/>
              <a:gd name="connsiteX5" fmla="*/ 1612900 w 3087938"/>
              <a:gd name="connsiteY5" fmla="*/ 50800 h 3281446"/>
              <a:gd name="connsiteX6" fmla="*/ 1409700 w 3087938"/>
              <a:gd name="connsiteY6" fmla="*/ 12700 h 3281446"/>
              <a:gd name="connsiteX7" fmla="*/ 1257300 w 3087938"/>
              <a:gd name="connsiteY7" fmla="*/ 0 h 3281446"/>
              <a:gd name="connsiteX8" fmla="*/ 1028700 w 3087938"/>
              <a:gd name="connsiteY8" fmla="*/ 25400 h 3281446"/>
              <a:gd name="connsiteX9" fmla="*/ 990600 w 3087938"/>
              <a:gd name="connsiteY9" fmla="*/ 50800 h 3281446"/>
              <a:gd name="connsiteX10" fmla="*/ 939800 w 3087938"/>
              <a:gd name="connsiteY10" fmla="*/ 63500 h 3281446"/>
              <a:gd name="connsiteX11" fmla="*/ 812800 w 3087938"/>
              <a:gd name="connsiteY11" fmla="*/ 127000 h 3281446"/>
              <a:gd name="connsiteX12" fmla="*/ 749300 w 3087938"/>
              <a:gd name="connsiteY12" fmla="*/ 165100 h 3281446"/>
              <a:gd name="connsiteX13" fmla="*/ 711200 w 3087938"/>
              <a:gd name="connsiteY13" fmla="*/ 190500 h 3281446"/>
              <a:gd name="connsiteX14" fmla="*/ 584200 w 3087938"/>
              <a:gd name="connsiteY14" fmla="*/ 266700 h 3281446"/>
              <a:gd name="connsiteX15" fmla="*/ 508000 w 3087938"/>
              <a:gd name="connsiteY15" fmla="*/ 317500 h 3281446"/>
              <a:gd name="connsiteX16" fmla="*/ 431800 w 3087938"/>
              <a:gd name="connsiteY16" fmla="*/ 393700 h 3281446"/>
              <a:gd name="connsiteX17" fmla="*/ 368300 w 3087938"/>
              <a:gd name="connsiteY17" fmla="*/ 482600 h 3281446"/>
              <a:gd name="connsiteX18" fmla="*/ 330200 w 3087938"/>
              <a:gd name="connsiteY18" fmla="*/ 558800 h 3281446"/>
              <a:gd name="connsiteX19" fmla="*/ 304800 w 3087938"/>
              <a:gd name="connsiteY19" fmla="*/ 635000 h 3281446"/>
              <a:gd name="connsiteX20" fmla="*/ 266700 w 3087938"/>
              <a:gd name="connsiteY20" fmla="*/ 698500 h 3281446"/>
              <a:gd name="connsiteX21" fmla="*/ 254000 w 3087938"/>
              <a:gd name="connsiteY21" fmla="*/ 736600 h 3281446"/>
              <a:gd name="connsiteX22" fmla="*/ 228600 w 3087938"/>
              <a:gd name="connsiteY22" fmla="*/ 787400 h 3281446"/>
              <a:gd name="connsiteX23" fmla="*/ 190500 w 3087938"/>
              <a:gd name="connsiteY23" fmla="*/ 927100 h 3281446"/>
              <a:gd name="connsiteX24" fmla="*/ 177800 w 3087938"/>
              <a:gd name="connsiteY24" fmla="*/ 977900 h 3281446"/>
              <a:gd name="connsiteX25" fmla="*/ 139700 w 3087938"/>
              <a:gd name="connsiteY25" fmla="*/ 1079500 h 3281446"/>
              <a:gd name="connsiteX26" fmla="*/ 127000 w 3087938"/>
              <a:gd name="connsiteY26" fmla="*/ 1130300 h 3281446"/>
              <a:gd name="connsiteX27" fmla="*/ 76200 w 3087938"/>
              <a:gd name="connsiteY27" fmla="*/ 1206500 h 3281446"/>
              <a:gd name="connsiteX28" fmla="*/ 38100 w 3087938"/>
              <a:gd name="connsiteY28" fmla="*/ 1295400 h 3281446"/>
              <a:gd name="connsiteX29" fmla="*/ 12700 w 3087938"/>
              <a:gd name="connsiteY29" fmla="*/ 1600200 h 3281446"/>
              <a:gd name="connsiteX30" fmla="*/ 0 w 3087938"/>
              <a:gd name="connsiteY30" fmla="*/ 1739900 h 3281446"/>
              <a:gd name="connsiteX31" fmla="*/ 12700 w 3087938"/>
              <a:gd name="connsiteY31" fmla="*/ 1981200 h 3281446"/>
              <a:gd name="connsiteX32" fmla="*/ 25400 w 3087938"/>
              <a:gd name="connsiteY32" fmla="*/ 2070100 h 3281446"/>
              <a:gd name="connsiteX33" fmla="*/ 38100 w 3087938"/>
              <a:gd name="connsiteY33" fmla="*/ 2197100 h 3281446"/>
              <a:gd name="connsiteX34" fmla="*/ 50800 w 3087938"/>
              <a:gd name="connsiteY34" fmla="*/ 2260600 h 3281446"/>
              <a:gd name="connsiteX35" fmla="*/ 88900 w 3087938"/>
              <a:gd name="connsiteY35" fmla="*/ 2476500 h 3281446"/>
              <a:gd name="connsiteX36" fmla="*/ 114300 w 3087938"/>
              <a:gd name="connsiteY36" fmla="*/ 2527300 h 3281446"/>
              <a:gd name="connsiteX37" fmla="*/ 152400 w 3087938"/>
              <a:gd name="connsiteY37" fmla="*/ 2971800 h 3281446"/>
              <a:gd name="connsiteX38" fmla="*/ 177800 w 3087938"/>
              <a:gd name="connsiteY38" fmla="*/ 3009900 h 3281446"/>
              <a:gd name="connsiteX39" fmla="*/ 215900 w 3087938"/>
              <a:gd name="connsiteY39" fmla="*/ 3086100 h 3281446"/>
              <a:gd name="connsiteX40" fmla="*/ 266700 w 3087938"/>
              <a:gd name="connsiteY40" fmla="*/ 3098800 h 3281446"/>
              <a:gd name="connsiteX41" fmla="*/ 304800 w 3087938"/>
              <a:gd name="connsiteY41" fmla="*/ 3124200 h 3281446"/>
              <a:gd name="connsiteX42" fmla="*/ 2921000 w 3087938"/>
              <a:gd name="connsiteY42" fmla="*/ 914400 h 3281446"/>
              <a:gd name="connsiteX43" fmla="*/ 2819400 w 3087938"/>
              <a:gd name="connsiteY43" fmla="*/ 723900 h 3281446"/>
              <a:gd name="connsiteX44" fmla="*/ 2794000 w 3087938"/>
              <a:gd name="connsiteY44" fmla="*/ 673100 h 3281446"/>
              <a:gd name="connsiteX45" fmla="*/ 2768600 w 3087938"/>
              <a:gd name="connsiteY45" fmla="*/ 635000 h 3281446"/>
              <a:gd name="connsiteX46" fmla="*/ 2755900 w 3087938"/>
              <a:gd name="connsiteY46" fmla="*/ 596900 h 3281446"/>
              <a:gd name="connsiteX47" fmla="*/ 2730500 w 3087938"/>
              <a:gd name="connsiteY47" fmla="*/ 558800 h 3281446"/>
              <a:gd name="connsiteX48" fmla="*/ 2705100 w 3087938"/>
              <a:gd name="connsiteY48" fmla="*/ 508000 h 3281446"/>
              <a:gd name="connsiteX49" fmla="*/ 2679700 w 3087938"/>
              <a:gd name="connsiteY49" fmla="*/ 469900 h 3281446"/>
              <a:gd name="connsiteX50" fmla="*/ 2667000 w 3087938"/>
              <a:gd name="connsiteY50" fmla="*/ 431800 h 3281446"/>
              <a:gd name="connsiteX51" fmla="*/ 2552700 w 3087938"/>
              <a:gd name="connsiteY51" fmla="*/ 342900 h 3281446"/>
              <a:gd name="connsiteX52" fmla="*/ 2463800 w 3087938"/>
              <a:gd name="connsiteY52" fmla="*/ 279400 h 3281446"/>
              <a:gd name="connsiteX53" fmla="*/ 2425700 w 3087938"/>
              <a:gd name="connsiteY53" fmla="*/ 254000 h 3281446"/>
              <a:gd name="connsiteX54" fmla="*/ 2349500 w 3087938"/>
              <a:gd name="connsiteY54" fmla="*/ 228600 h 3281446"/>
              <a:gd name="connsiteX55" fmla="*/ 2273300 w 3087938"/>
              <a:gd name="connsiteY55" fmla="*/ 190500 h 3281446"/>
              <a:gd name="connsiteX56" fmla="*/ 2235200 w 3087938"/>
              <a:gd name="connsiteY56" fmla="*/ 152400 h 3281446"/>
              <a:gd name="connsiteX0" fmla="*/ 2235200 w 2999640"/>
              <a:gd name="connsiteY0" fmla="*/ 152400 h 3295546"/>
              <a:gd name="connsiteX1" fmla="*/ 2235200 w 2999640"/>
              <a:gd name="connsiteY1" fmla="*/ 152400 h 3295546"/>
              <a:gd name="connsiteX2" fmla="*/ 2082800 w 2999640"/>
              <a:gd name="connsiteY2" fmla="*/ 114300 h 3295546"/>
              <a:gd name="connsiteX3" fmla="*/ 1917700 w 2999640"/>
              <a:gd name="connsiteY3" fmla="*/ 88900 h 3295546"/>
              <a:gd name="connsiteX4" fmla="*/ 1778000 w 2999640"/>
              <a:gd name="connsiteY4" fmla="*/ 63500 h 3295546"/>
              <a:gd name="connsiteX5" fmla="*/ 1612900 w 2999640"/>
              <a:gd name="connsiteY5" fmla="*/ 50800 h 3295546"/>
              <a:gd name="connsiteX6" fmla="*/ 1409700 w 2999640"/>
              <a:gd name="connsiteY6" fmla="*/ 12700 h 3295546"/>
              <a:gd name="connsiteX7" fmla="*/ 1257300 w 2999640"/>
              <a:gd name="connsiteY7" fmla="*/ 0 h 3295546"/>
              <a:gd name="connsiteX8" fmla="*/ 1028700 w 2999640"/>
              <a:gd name="connsiteY8" fmla="*/ 25400 h 3295546"/>
              <a:gd name="connsiteX9" fmla="*/ 990600 w 2999640"/>
              <a:gd name="connsiteY9" fmla="*/ 50800 h 3295546"/>
              <a:gd name="connsiteX10" fmla="*/ 939800 w 2999640"/>
              <a:gd name="connsiteY10" fmla="*/ 63500 h 3295546"/>
              <a:gd name="connsiteX11" fmla="*/ 812800 w 2999640"/>
              <a:gd name="connsiteY11" fmla="*/ 127000 h 3295546"/>
              <a:gd name="connsiteX12" fmla="*/ 749300 w 2999640"/>
              <a:gd name="connsiteY12" fmla="*/ 165100 h 3295546"/>
              <a:gd name="connsiteX13" fmla="*/ 711200 w 2999640"/>
              <a:gd name="connsiteY13" fmla="*/ 190500 h 3295546"/>
              <a:gd name="connsiteX14" fmla="*/ 584200 w 2999640"/>
              <a:gd name="connsiteY14" fmla="*/ 266700 h 3295546"/>
              <a:gd name="connsiteX15" fmla="*/ 508000 w 2999640"/>
              <a:gd name="connsiteY15" fmla="*/ 317500 h 3295546"/>
              <a:gd name="connsiteX16" fmla="*/ 431800 w 2999640"/>
              <a:gd name="connsiteY16" fmla="*/ 393700 h 3295546"/>
              <a:gd name="connsiteX17" fmla="*/ 368300 w 2999640"/>
              <a:gd name="connsiteY17" fmla="*/ 482600 h 3295546"/>
              <a:gd name="connsiteX18" fmla="*/ 330200 w 2999640"/>
              <a:gd name="connsiteY18" fmla="*/ 558800 h 3295546"/>
              <a:gd name="connsiteX19" fmla="*/ 304800 w 2999640"/>
              <a:gd name="connsiteY19" fmla="*/ 635000 h 3295546"/>
              <a:gd name="connsiteX20" fmla="*/ 266700 w 2999640"/>
              <a:gd name="connsiteY20" fmla="*/ 698500 h 3295546"/>
              <a:gd name="connsiteX21" fmla="*/ 254000 w 2999640"/>
              <a:gd name="connsiteY21" fmla="*/ 736600 h 3295546"/>
              <a:gd name="connsiteX22" fmla="*/ 228600 w 2999640"/>
              <a:gd name="connsiteY22" fmla="*/ 787400 h 3295546"/>
              <a:gd name="connsiteX23" fmla="*/ 190500 w 2999640"/>
              <a:gd name="connsiteY23" fmla="*/ 927100 h 3295546"/>
              <a:gd name="connsiteX24" fmla="*/ 177800 w 2999640"/>
              <a:gd name="connsiteY24" fmla="*/ 977900 h 3295546"/>
              <a:gd name="connsiteX25" fmla="*/ 139700 w 2999640"/>
              <a:gd name="connsiteY25" fmla="*/ 1079500 h 3295546"/>
              <a:gd name="connsiteX26" fmla="*/ 127000 w 2999640"/>
              <a:gd name="connsiteY26" fmla="*/ 1130300 h 3295546"/>
              <a:gd name="connsiteX27" fmla="*/ 76200 w 2999640"/>
              <a:gd name="connsiteY27" fmla="*/ 1206500 h 3295546"/>
              <a:gd name="connsiteX28" fmla="*/ 38100 w 2999640"/>
              <a:gd name="connsiteY28" fmla="*/ 1295400 h 3295546"/>
              <a:gd name="connsiteX29" fmla="*/ 12700 w 2999640"/>
              <a:gd name="connsiteY29" fmla="*/ 1600200 h 3295546"/>
              <a:gd name="connsiteX30" fmla="*/ 0 w 2999640"/>
              <a:gd name="connsiteY30" fmla="*/ 1739900 h 3295546"/>
              <a:gd name="connsiteX31" fmla="*/ 12700 w 2999640"/>
              <a:gd name="connsiteY31" fmla="*/ 1981200 h 3295546"/>
              <a:gd name="connsiteX32" fmla="*/ 25400 w 2999640"/>
              <a:gd name="connsiteY32" fmla="*/ 2070100 h 3295546"/>
              <a:gd name="connsiteX33" fmla="*/ 38100 w 2999640"/>
              <a:gd name="connsiteY33" fmla="*/ 2197100 h 3295546"/>
              <a:gd name="connsiteX34" fmla="*/ 50800 w 2999640"/>
              <a:gd name="connsiteY34" fmla="*/ 2260600 h 3295546"/>
              <a:gd name="connsiteX35" fmla="*/ 88900 w 2999640"/>
              <a:gd name="connsiteY35" fmla="*/ 2476500 h 3295546"/>
              <a:gd name="connsiteX36" fmla="*/ 114300 w 2999640"/>
              <a:gd name="connsiteY36" fmla="*/ 2527300 h 3295546"/>
              <a:gd name="connsiteX37" fmla="*/ 152400 w 2999640"/>
              <a:gd name="connsiteY37" fmla="*/ 2971800 h 3295546"/>
              <a:gd name="connsiteX38" fmla="*/ 177800 w 2999640"/>
              <a:gd name="connsiteY38" fmla="*/ 3009900 h 3295546"/>
              <a:gd name="connsiteX39" fmla="*/ 215900 w 2999640"/>
              <a:gd name="connsiteY39" fmla="*/ 3086100 h 3295546"/>
              <a:gd name="connsiteX40" fmla="*/ 266700 w 2999640"/>
              <a:gd name="connsiteY40" fmla="*/ 3098800 h 3295546"/>
              <a:gd name="connsiteX41" fmla="*/ 304800 w 2999640"/>
              <a:gd name="connsiteY41" fmla="*/ 3124200 h 3295546"/>
              <a:gd name="connsiteX42" fmla="*/ 2819400 w 2999640"/>
              <a:gd name="connsiteY42" fmla="*/ 723900 h 3295546"/>
              <a:gd name="connsiteX43" fmla="*/ 2794000 w 2999640"/>
              <a:gd name="connsiteY43" fmla="*/ 673100 h 3295546"/>
              <a:gd name="connsiteX44" fmla="*/ 2768600 w 2999640"/>
              <a:gd name="connsiteY44" fmla="*/ 635000 h 3295546"/>
              <a:gd name="connsiteX45" fmla="*/ 2755900 w 2999640"/>
              <a:gd name="connsiteY45" fmla="*/ 596900 h 3295546"/>
              <a:gd name="connsiteX46" fmla="*/ 2730500 w 2999640"/>
              <a:gd name="connsiteY46" fmla="*/ 558800 h 3295546"/>
              <a:gd name="connsiteX47" fmla="*/ 2705100 w 2999640"/>
              <a:gd name="connsiteY47" fmla="*/ 508000 h 3295546"/>
              <a:gd name="connsiteX48" fmla="*/ 2679700 w 2999640"/>
              <a:gd name="connsiteY48" fmla="*/ 469900 h 3295546"/>
              <a:gd name="connsiteX49" fmla="*/ 2667000 w 2999640"/>
              <a:gd name="connsiteY49" fmla="*/ 431800 h 3295546"/>
              <a:gd name="connsiteX50" fmla="*/ 2552700 w 2999640"/>
              <a:gd name="connsiteY50" fmla="*/ 342900 h 3295546"/>
              <a:gd name="connsiteX51" fmla="*/ 2463800 w 2999640"/>
              <a:gd name="connsiteY51" fmla="*/ 279400 h 3295546"/>
              <a:gd name="connsiteX52" fmla="*/ 2425700 w 2999640"/>
              <a:gd name="connsiteY52" fmla="*/ 254000 h 3295546"/>
              <a:gd name="connsiteX53" fmla="*/ 2349500 w 2999640"/>
              <a:gd name="connsiteY53" fmla="*/ 228600 h 3295546"/>
              <a:gd name="connsiteX54" fmla="*/ 2273300 w 2999640"/>
              <a:gd name="connsiteY54" fmla="*/ 190500 h 3295546"/>
              <a:gd name="connsiteX55" fmla="*/ 2235200 w 2999640"/>
              <a:gd name="connsiteY55" fmla="*/ 152400 h 3295546"/>
              <a:gd name="connsiteX0" fmla="*/ 2235200 w 2991707"/>
              <a:gd name="connsiteY0" fmla="*/ 152400 h 3295546"/>
              <a:gd name="connsiteX1" fmla="*/ 2235200 w 2991707"/>
              <a:gd name="connsiteY1" fmla="*/ 152400 h 3295546"/>
              <a:gd name="connsiteX2" fmla="*/ 2082800 w 2991707"/>
              <a:gd name="connsiteY2" fmla="*/ 114300 h 3295546"/>
              <a:gd name="connsiteX3" fmla="*/ 1917700 w 2991707"/>
              <a:gd name="connsiteY3" fmla="*/ 88900 h 3295546"/>
              <a:gd name="connsiteX4" fmla="*/ 1778000 w 2991707"/>
              <a:gd name="connsiteY4" fmla="*/ 63500 h 3295546"/>
              <a:gd name="connsiteX5" fmla="*/ 1612900 w 2991707"/>
              <a:gd name="connsiteY5" fmla="*/ 50800 h 3295546"/>
              <a:gd name="connsiteX6" fmla="*/ 1409700 w 2991707"/>
              <a:gd name="connsiteY6" fmla="*/ 12700 h 3295546"/>
              <a:gd name="connsiteX7" fmla="*/ 1257300 w 2991707"/>
              <a:gd name="connsiteY7" fmla="*/ 0 h 3295546"/>
              <a:gd name="connsiteX8" fmla="*/ 1028700 w 2991707"/>
              <a:gd name="connsiteY8" fmla="*/ 25400 h 3295546"/>
              <a:gd name="connsiteX9" fmla="*/ 990600 w 2991707"/>
              <a:gd name="connsiteY9" fmla="*/ 50800 h 3295546"/>
              <a:gd name="connsiteX10" fmla="*/ 939800 w 2991707"/>
              <a:gd name="connsiteY10" fmla="*/ 63500 h 3295546"/>
              <a:gd name="connsiteX11" fmla="*/ 812800 w 2991707"/>
              <a:gd name="connsiteY11" fmla="*/ 127000 h 3295546"/>
              <a:gd name="connsiteX12" fmla="*/ 749300 w 2991707"/>
              <a:gd name="connsiteY12" fmla="*/ 165100 h 3295546"/>
              <a:gd name="connsiteX13" fmla="*/ 711200 w 2991707"/>
              <a:gd name="connsiteY13" fmla="*/ 190500 h 3295546"/>
              <a:gd name="connsiteX14" fmla="*/ 584200 w 2991707"/>
              <a:gd name="connsiteY14" fmla="*/ 266700 h 3295546"/>
              <a:gd name="connsiteX15" fmla="*/ 508000 w 2991707"/>
              <a:gd name="connsiteY15" fmla="*/ 317500 h 3295546"/>
              <a:gd name="connsiteX16" fmla="*/ 431800 w 2991707"/>
              <a:gd name="connsiteY16" fmla="*/ 393700 h 3295546"/>
              <a:gd name="connsiteX17" fmla="*/ 368300 w 2991707"/>
              <a:gd name="connsiteY17" fmla="*/ 482600 h 3295546"/>
              <a:gd name="connsiteX18" fmla="*/ 330200 w 2991707"/>
              <a:gd name="connsiteY18" fmla="*/ 558800 h 3295546"/>
              <a:gd name="connsiteX19" fmla="*/ 304800 w 2991707"/>
              <a:gd name="connsiteY19" fmla="*/ 635000 h 3295546"/>
              <a:gd name="connsiteX20" fmla="*/ 266700 w 2991707"/>
              <a:gd name="connsiteY20" fmla="*/ 698500 h 3295546"/>
              <a:gd name="connsiteX21" fmla="*/ 254000 w 2991707"/>
              <a:gd name="connsiteY21" fmla="*/ 736600 h 3295546"/>
              <a:gd name="connsiteX22" fmla="*/ 228600 w 2991707"/>
              <a:gd name="connsiteY22" fmla="*/ 787400 h 3295546"/>
              <a:gd name="connsiteX23" fmla="*/ 190500 w 2991707"/>
              <a:gd name="connsiteY23" fmla="*/ 927100 h 3295546"/>
              <a:gd name="connsiteX24" fmla="*/ 177800 w 2991707"/>
              <a:gd name="connsiteY24" fmla="*/ 977900 h 3295546"/>
              <a:gd name="connsiteX25" fmla="*/ 139700 w 2991707"/>
              <a:gd name="connsiteY25" fmla="*/ 1079500 h 3295546"/>
              <a:gd name="connsiteX26" fmla="*/ 127000 w 2991707"/>
              <a:gd name="connsiteY26" fmla="*/ 1130300 h 3295546"/>
              <a:gd name="connsiteX27" fmla="*/ 76200 w 2991707"/>
              <a:gd name="connsiteY27" fmla="*/ 1206500 h 3295546"/>
              <a:gd name="connsiteX28" fmla="*/ 38100 w 2991707"/>
              <a:gd name="connsiteY28" fmla="*/ 1295400 h 3295546"/>
              <a:gd name="connsiteX29" fmla="*/ 12700 w 2991707"/>
              <a:gd name="connsiteY29" fmla="*/ 1600200 h 3295546"/>
              <a:gd name="connsiteX30" fmla="*/ 0 w 2991707"/>
              <a:gd name="connsiteY30" fmla="*/ 1739900 h 3295546"/>
              <a:gd name="connsiteX31" fmla="*/ 12700 w 2991707"/>
              <a:gd name="connsiteY31" fmla="*/ 1981200 h 3295546"/>
              <a:gd name="connsiteX32" fmla="*/ 25400 w 2991707"/>
              <a:gd name="connsiteY32" fmla="*/ 2070100 h 3295546"/>
              <a:gd name="connsiteX33" fmla="*/ 38100 w 2991707"/>
              <a:gd name="connsiteY33" fmla="*/ 2197100 h 3295546"/>
              <a:gd name="connsiteX34" fmla="*/ 50800 w 2991707"/>
              <a:gd name="connsiteY34" fmla="*/ 2260600 h 3295546"/>
              <a:gd name="connsiteX35" fmla="*/ 88900 w 2991707"/>
              <a:gd name="connsiteY35" fmla="*/ 2476500 h 3295546"/>
              <a:gd name="connsiteX36" fmla="*/ 114300 w 2991707"/>
              <a:gd name="connsiteY36" fmla="*/ 2527300 h 3295546"/>
              <a:gd name="connsiteX37" fmla="*/ 152400 w 2991707"/>
              <a:gd name="connsiteY37" fmla="*/ 2971800 h 3295546"/>
              <a:gd name="connsiteX38" fmla="*/ 177800 w 2991707"/>
              <a:gd name="connsiteY38" fmla="*/ 3009900 h 3295546"/>
              <a:gd name="connsiteX39" fmla="*/ 215900 w 2991707"/>
              <a:gd name="connsiteY39" fmla="*/ 3086100 h 3295546"/>
              <a:gd name="connsiteX40" fmla="*/ 266700 w 2991707"/>
              <a:gd name="connsiteY40" fmla="*/ 3098800 h 3295546"/>
              <a:gd name="connsiteX41" fmla="*/ 304800 w 2991707"/>
              <a:gd name="connsiteY41" fmla="*/ 3124200 h 3295546"/>
              <a:gd name="connsiteX42" fmla="*/ 2819400 w 2991707"/>
              <a:gd name="connsiteY42" fmla="*/ 723900 h 3295546"/>
              <a:gd name="connsiteX43" fmla="*/ 2768600 w 2991707"/>
              <a:gd name="connsiteY43" fmla="*/ 635000 h 3295546"/>
              <a:gd name="connsiteX44" fmla="*/ 2755900 w 2991707"/>
              <a:gd name="connsiteY44" fmla="*/ 596900 h 3295546"/>
              <a:gd name="connsiteX45" fmla="*/ 2730500 w 2991707"/>
              <a:gd name="connsiteY45" fmla="*/ 558800 h 3295546"/>
              <a:gd name="connsiteX46" fmla="*/ 2705100 w 2991707"/>
              <a:gd name="connsiteY46" fmla="*/ 508000 h 3295546"/>
              <a:gd name="connsiteX47" fmla="*/ 2679700 w 2991707"/>
              <a:gd name="connsiteY47" fmla="*/ 469900 h 3295546"/>
              <a:gd name="connsiteX48" fmla="*/ 2667000 w 2991707"/>
              <a:gd name="connsiteY48" fmla="*/ 431800 h 3295546"/>
              <a:gd name="connsiteX49" fmla="*/ 2552700 w 2991707"/>
              <a:gd name="connsiteY49" fmla="*/ 342900 h 3295546"/>
              <a:gd name="connsiteX50" fmla="*/ 2463800 w 2991707"/>
              <a:gd name="connsiteY50" fmla="*/ 279400 h 3295546"/>
              <a:gd name="connsiteX51" fmla="*/ 2425700 w 2991707"/>
              <a:gd name="connsiteY51" fmla="*/ 254000 h 3295546"/>
              <a:gd name="connsiteX52" fmla="*/ 2349500 w 2991707"/>
              <a:gd name="connsiteY52" fmla="*/ 228600 h 3295546"/>
              <a:gd name="connsiteX53" fmla="*/ 2273300 w 2991707"/>
              <a:gd name="connsiteY53" fmla="*/ 190500 h 3295546"/>
              <a:gd name="connsiteX54" fmla="*/ 2235200 w 2991707"/>
              <a:gd name="connsiteY54" fmla="*/ 152400 h 3295546"/>
              <a:gd name="connsiteX0" fmla="*/ 2235200 w 2992560"/>
              <a:gd name="connsiteY0" fmla="*/ 152400 h 3295546"/>
              <a:gd name="connsiteX1" fmla="*/ 2235200 w 2992560"/>
              <a:gd name="connsiteY1" fmla="*/ 152400 h 3295546"/>
              <a:gd name="connsiteX2" fmla="*/ 2082800 w 2992560"/>
              <a:gd name="connsiteY2" fmla="*/ 114300 h 3295546"/>
              <a:gd name="connsiteX3" fmla="*/ 1917700 w 2992560"/>
              <a:gd name="connsiteY3" fmla="*/ 88900 h 3295546"/>
              <a:gd name="connsiteX4" fmla="*/ 1778000 w 2992560"/>
              <a:gd name="connsiteY4" fmla="*/ 63500 h 3295546"/>
              <a:gd name="connsiteX5" fmla="*/ 1612900 w 2992560"/>
              <a:gd name="connsiteY5" fmla="*/ 50800 h 3295546"/>
              <a:gd name="connsiteX6" fmla="*/ 1409700 w 2992560"/>
              <a:gd name="connsiteY6" fmla="*/ 12700 h 3295546"/>
              <a:gd name="connsiteX7" fmla="*/ 1257300 w 2992560"/>
              <a:gd name="connsiteY7" fmla="*/ 0 h 3295546"/>
              <a:gd name="connsiteX8" fmla="*/ 1028700 w 2992560"/>
              <a:gd name="connsiteY8" fmla="*/ 25400 h 3295546"/>
              <a:gd name="connsiteX9" fmla="*/ 990600 w 2992560"/>
              <a:gd name="connsiteY9" fmla="*/ 50800 h 3295546"/>
              <a:gd name="connsiteX10" fmla="*/ 939800 w 2992560"/>
              <a:gd name="connsiteY10" fmla="*/ 63500 h 3295546"/>
              <a:gd name="connsiteX11" fmla="*/ 812800 w 2992560"/>
              <a:gd name="connsiteY11" fmla="*/ 127000 h 3295546"/>
              <a:gd name="connsiteX12" fmla="*/ 749300 w 2992560"/>
              <a:gd name="connsiteY12" fmla="*/ 165100 h 3295546"/>
              <a:gd name="connsiteX13" fmla="*/ 711200 w 2992560"/>
              <a:gd name="connsiteY13" fmla="*/ 190500 h 3295546"/>
              <a:gd name="connsiteX14" fmla="*/ 584200 w 2992560"/>
              <a:gd name="connsiteY14" fmla="*/ 266700 h 3295546"/>
              <a:gd name="connsiteX15" fmla="*/ 508000 w 2992560"/>
              <a:gd name="connsiteY15" fmla="*/ 317500 h 3295546"/>
              <a:gd name="connsiteX16" fmla="*/ 431800 w 2992560"/>
              <a:gd name="connsiteY16" fmla="*/ 393700 h 3295546"/>
              <a:gd name="connsiteX17" fmla="*/ 368300 w 2992560"/>
              <a:gd name="connsiteY17" fmla="*/ 482600 h 3295546"/>
              <a:gd name="connsiteX18" fmla="*/ 330200 w 2992560"/>
              <a:gd name="connsiteY18" fmla="*/ 558800 h 3295546"/>
              <a:gd name="connsiteX19" fmla="*/ 304800 w 2992560"/>
              <a:gd name="connsiteY19" fmla="*/ 635000 h 3295546"/>
              <a:gd name="connsiteX20" fmla="*/ 266700 w 2992560"/>
              <a:gd name="connsiteY20" fmla="*/ 698500 h 3295546"/>
              <a:gd name="connsiteX21" fmla="*/ 254000 w 2992560"/>
              <a:gd name="connsiteY21" fmla="*/ 736600 h 3295546"/>
              <a:gd name="connsiteX22" fmla="*/ 228600 w 2992560"/>
              <a:gd name="connsiteY22" fmla="*/ 787400 h 3295546"/>
              <a:gd name="connsiteX23" fmla="*/ 190500 w 2992560"/>
              <a:gd name="connsiteY23" fmla="*/ 927100 h 3295546"/>
              <a:gd name="connsiteX24" fmla="*/ 177800 w 2992560"/>
              <a:gd name="connsiteY24" fmla="*/ 977900 h 3295546"/>
              <a:gd name="connsiteX25" fmla="*/ 139700 w 2992560"/>
              <a:gd name="connsiteY25" fmla="*/ 1079500 h 3295546"/>
              <a:gd name="connsiteX26" fmla="*/ 127000 w 2992560"/>
              <a:gd name="connsiteY26" fmla="*/ 1130300 h 3295546"/>
              <a:gd name="connsiteX27" fmla="*/ 76200 w 2992560"/>
              <a:gd name="connsiteY27" fmla="*/ 1206500 h 3295546"/>
              <a:gd name="connsiteX28" fmla="*/ 38100 w 2992560"/>
              <a:gd name="connsiteY28" fmla="*/ 1295400 h 3295546"/>
              <a:gd name="connsiteX29" fmla="*/ 12700 w 2992560"/>
              <a:gd name="connsiteY29" fmla="*/ 1600200 h 3295546"/>
              <a:gd name="connsiteX30" fmla="*/ 0 w 2992560"/>
              <a:gd name="connsiteY30" fmla="*/ 1739900 h 3295546"/>
              <a:gd name="connsiteX31" fmla="*/ 12700 w 2992560"/>
              <a:gd name="connsiteY31" fmla="*/ 1981200 h 3295546"/>
              <a:gd name="connsiteX32" fmla="*/ 25400 w 2992560"/>
              <a:gd name="connsiteY32" fmla="*/ 2070100 h 3295546"/>
              <a:gd name="connsiteX33" fmla="*/ 38100 w 2992560"/>
              <a:gd name="connsiteY33" fmla="*/ 2197100 h 3295546"/>
              <a:gd name="connsiteX34" fmla="*/ 50800 w 2992560"/>
              <a:gd name="connsiteY34" fmla="*/ 2260600 h 3295546"/>
              <a:gd name="connsiteX35" fmla="*/ 88900 w 2992560"/>
              <a:gd name="connsiteY35" fmla="*/ 2476500 h 3295546"/>
              <a:gd name="connsiteX36" fmla="*/ 114300 w 2992560"/>
              <a:gd name="connsiteY36" fmla="*/ 2527300 h 3295546"/>
              <a:gd name="connsiteX37" fmla="*/ 152400 w 2992560"/>
              <a:gd name="connsiteY37" fmla="*/ 2971800 h 3295546"/>
              <a:gd name="connsiteX38" fmla="*/ 177800 w 2992560"/>
              <a:gd name="connsiteY38" fmla="*/ 3009900 h 3295546"/>
              <a:gd name="connsiteX39" fmla="*/ 215900 w 2992560"/>
              <a:gd name="connsiteY39" fmla="*/ 3086100 h 3295546"/>
              <a:gd name="connsiteX40" fmla="*/ 266700 w 2992560"/>
              <a:gd name="connsiteY40" fmla="*/ 3098800 h 3295546"/>
              <a:gd name="connsiteX41" fmla="*/ 304800 w 2992560"/>
              <a:gd name="connsiteY41" fmla="*/ 3124200 h 3295546"/>
              <a:gd name="connsiteX42" fmla="*/ 2819400 w 2992560"/>
              <a:gd name="connsiteY42" fmla="*/ 723900 h 3295546"/>
              <a:gd name="connsiteX43" fmla="*/ 2768600 w 2992560"/>
              <a:gd name="connsiteY43" fmla="*/ 635000 h 3295546"/>
              <a:gd name="connsiteX44" fmla="*/ 2730500 w 2992560"/>
              <a:gd name="connsiteY44" fmla="*/ 558800 h 3295546"/>
              <a:gd name="connsiteX45" fmla="*/ 2705100 w 2992560"/>
              <a:gd name="connsiteY45" fmla="*/ 508000 h 3295546"/>
              <a:gd name="connsiteX46" fmla="*/ 2679700 w 2992560"/>
              <a:gd name="connsiteY46" fmla="*/ 469900 h 3295546"/>
              <a:gd name="connsiteX47" fmla="*/ 2667000 w 2992560"/>
              <a:gd name="connsiteY47" fmla="*/ 431800 h 3295546"/>
              <a:gd name="connsiteX48" fmla="*/ 2552700 w 2992560"/>
              <a:gd name="connsiteY48" fmla="*/ 342900 h 3295546"/>
              <a:gd name="connsiteX49" fmla="*/ 2463800 w 2992560"/>
              <a:gd name="connsiteY49" fmla="*/ 279400 h 3295546"/>
              <a:gd name="connsiteX50" fmla="*/ 2425700 w 2992560"/>
              <a:gd name="connsiteY50" fmla="*/ 254000 h 3295546"/>
              <a:gd name="connsiteX51" fmla="*/ 2349500 w 2992560"/>
              <a:gd name="connsiteY51" fmla="*/ 228600 h 3295546"/>
              <a:gd name="connsiteX52" fmla="*/ 2273300 w 2992560"/>
              <a:gd name="connsiteY52" fmla="*/ 190500 h 3295546"/>
              <a:gd name="connsiteX53" fmla="*/ 2235200 w 2992560"/>
              <a:gd name="connsiteY53" fmla="*/ 152400 h 3295546"/>
              <a:gd name="connsiteX0" fmla="*/ 2235200 w 2941073"/>
              <a:gd name="connsiteY0" fmla="*/ 152400 h 3302126"/>
              <a:gd name="connsiteX1" fmla="*/ 2235200 w 2941073"/>
              <a:gd name="connsiteY1" fmla="*/ 152400 h 3302126"/>
              <a:gd name="connsiteX2" fmla="*/ 2082800 w 2941073"/>
              <a:gd name="connsiteY2" fmla="*/ 114300 h 3302126"/>
              <a:gd name="connsiteX3" fmla="*/ 1917700 w 2941073"/>
              <a:gd name="connsiteY3" fmla="*/ 88900 h 3302126"/>
              <a:gd name="connsiteX4" fmla="*/ 1778000 w 2941073"/>
              <a:gd name="connsiteY4" fmla="*/ 63500 h 3302126"/>
              <a:gd name="connsiteX5" fmla="*/ 1612900 w 2941073"/>
              <a:gd name="connsiteY5" fmla="*/ 50800 h 3302126"/>
              <a:gd name="connsiteX6" fmla="*/ 1409700 w 2941073"/>
              <a:gd name="connsiteY6" fmla="*/ 12700 h 3302126"/>
              <a:gd name="connsiteX7" fmla="*/ 1257300 w 2941073"/>
              <a:gd name="connsiteY7" fmla="*/ 0 h 3302126"/>
              <a:gd name="connsiteX8" fmla="*/ 1028700 w 2941073"/>
              <a:gd name="connsiteY8" fmla="*/ 25400 h 3302126"/>
              <a:gd name="connsiteX9" fmla="*/ 990600 w 2941073"/>
              <a:gd name="connsiteY9" fmla="*/ 50800 h 3302126"/>
              <a:gd name="connsiteX10" fmla="*/ 939800 w 2941073"/>
              <a:gd name="connsiteY10" fmla="*/ 63500 h 3302126"/>
              <a:gd name="connsiteX11" fmla="*/ 812800 w 2941073"/>
              <a:gd name="connsiteY11" fmla="*/ 127000 h 3302126"/>
              <a:gd name="connsiteX12" fmla="*/ 749300 w 2941073"/>
              <a:gd name="connsiteY12" fmla="*/ 165100 h 3302126"/>
              <a:gd name="connsiteX13" fmla="*/ 711200 w 2941073"/>
              <a:gd name="connsiteY13" fmla="*/ 190500 h 3302126"/>
              <a:gd name="connsiteX14" fmla="*/ 584200 w 2941073"/>
              <a:gd name="connsiteY14" fmla="*/ 266700 h 3302126"/>
              <a:gd name="connsiteX15" fmla="*/ 508000 w 2941073"/>
              <a:gd name="connsiteY15" fmla="*/ 317500 h 3302126"/>
              <a:gd name="connsiteX16" fmla="*/ 431800 w 2941073"/>
              <a:gd name="connsiteY16" fmla="*/ 393700 h 3302126"/>
              <a:gd name="connsiteX17" fmla="*/ 368300 w 2941073"/>
              <a:gd name="connsiteY17" fmla="*/ 482600 h 3302126"/>
              <a:gd name="connsiteX18" fmla="*/ 330200 w 2941073"/>
              <a:gd name="connsiteY18" fmla="*/ 558800 h 3302126"/>
              <a:gd name="connsiteX19" fmla="*/ 304800 w 2941073"/>
              <a:gd name="connsiteY19" fmla="*/ 635000 h 3302126"/>
              <a:gd name="connsiteX20" fmla="*/ 266700 w 2941073"/>
              <a:gd name="connsiteY20" fmla="*/ 698500 h 3302126"/>
              <a:gd name="connsiteX21" fmla="*/ 254000 w 2941073"/>
              <a:gd name="connsiteY21" fmla="*/ 736600 h 3302126"/>
              <a:gd name="connsiteX22" fmla="*/ 228600 w 2941073"/>
              <a:gd name="connsiteY22" fmla="*/ 787400 h 3302126"/>
              <a:gd name="connsiteX23" fmla="*/ 190500 w 2941073"/>
              <a:gd name="connsiteY23" fmla="*/ 927100 h 3302126"/>
              <a:gd name="connsiteX24" fmla="*/ 177800 w 2941073"/>
              <a:gd name="connsiteY24" fmla="*/ 977900 h 3302126"/>
              <a:gd name="connsiteX25" fmla="*/ 139700 w 2941073"/>
              <a:gd name="connsiteY25" fmla="*/ 1079500 h 3302126"/>
              <a:gd name="connsiteX26" fmla="*/ 127000 w 2941073"/>
              <a:gd name="connsiteY26" fmla="*/ 1130300 h 3302126"/>
              <a:gd name="connsiteX27" fmla="*/ 76200 w 2941073"/>
              <a:gd name="connsiteY27" fmla="*/ 1206500 h 3302126"/>
              <a:gd name="connsiteX28" fmla="*/ 38100 w 2941073"/>
              <a:gd name="connsiteY28" fmla="*/ 1295400 h 3302126"/>
              <a:gd name="connsiteX29" fmla="*/ 12700 w 2941073"/>
              <a:gd name="connsiteY29" fmla="*/ 1600200 h 3302126"/>
              <a:gd name="connsiteX30" fmla="*/ 0 w 2941073"/>
              <a:gd name="connsiteY30" fmla="*/ 1739900 h 3302126"/>
              <a:gd name="connsiteX31" fmla="*/ 12700 w 2941073"/>
              <a:gd name="connsiteY31" fmla="*/ 1981200 h 3302126"/>
              <a:gd name="connsiteX32" fmla="*/ 25400 w 2941073"/>
              <a:gd name="connsiteY32" fmla="*/ 2070100 h 3302126"/>
              <a:gd name="connsiteX33" fmla="*/ 38100 w 2941073"/>
              <a:gd name="connsiteY33" fmla="*/ 2197100 h 3302126"/>
              <a:gd name="connsiteX34" fmla="*/ 50800 w 2941073"/>
              <a:gd name="connsiteY34" fmla="*/ 2260600 h 3302126"/>
              <a:gd name="connsiteX35" fmla="*/ 88900 w 2941073"/>
              <a:gd name="connsiteY35" fmla="*/ 2476500 h 3302126"/>
              <a:gd name="connsiteX36" fmla="*/ 114300 w 2941073"/>
              <a:gd name="connsiteY36" fmla="*/ 2527300 h 3302126"/>
              <a:gd name="connsiteX37" fmla="*/ 152400 w 2941073"/>
              <a:gd name="connsiteY37" fmla="*/ 2971800 h 3302126"/>
              <a:gd name="connsiteX38" fmla="*/ 177800 w 2941073"/>
              <a:gd name="connsiteY38" fmla="*/ 3009900 h 3302126"/>
              <a:gd name="connsiteX39" fmla="*/ 215900 w 2941073"/>
              <a:gd name="connsiteY39" fmla="*/ 3086100 h 3302126"/>
              <a:gd name="connsiteX40" fmla="*/ 266700 w 2941073"/>
              <a:gd name="connsiteY40" fmla="*/ 3098800 h 3302126"/>
              <a:gd name="connsiteX41" fmla="*/ 304800 w 2941073"/>
              <a:gd name="connsiteY41" fmla="*/ 3124200 h 3302126"/>
              <a:gd name="connsiteX42" fmla="*/ 2768600 w 2941073"/>
              <a:gd name="connsiteY42" fmla="*/ 635000 h 3302126"/>
              <a:gd name="connsiteX43" fmla="*/ 2730500 w 2941073"/>
              <a:gd name="connsiteY43" fmla="*/ 558800 h 3302126"/>
              <a:gd name="connsiteX44" fmla="*/ 2705100 w 2941073"/>
              <a:gd name="connsiteY44" fmla="*/ 508000 h 3302126"/>
              <a:gd name="connsiteX45" fmla="*/ 2679700 w 2941073"/>
              <a:gd name="connsiteY45" fmla="*/ 469900 h 3302126"/>
              <a:gd name="connsiteX46" fmla="*/ 2667000 w 2941073"/>
              <a:gd name="connsiteY46" fmla="*/ 431800 h 3302126"/>
              <a:gd name="connsiteX47" fmla="*/ 2552700 w 2941073"/>
              <a:gd name="connsiteY47" fmla="*/ 342900 h 3302126"/>
              <a:gd name="connsiteX48" fmla="*/ 2463800 w 2941073"/>
              <a:gd name="connsiteY48" fmla="*/ 279400 h 3302126"/>
              <a:gd name="connsiteX49" fmla="*/ 2425700 w 2941073"/>
              <a:gd name="connsiteY49" fmla="*/ 254000 h 3302126"/>
              <a:gd name="connsiteX50" fmla="*/ 2349500 w 2941073"/>
              <a:gd name="connsiteY50" fmla="*/ 228600 h 3302126"/>
              <a:gd name="connsiteX51" fmla="*/ 2273300 w 2941073"/>
              <a:gd name="connsiteY51" fmla="*/ 190500 h 3302126"/>
              <a:gd name="connsiteX52" fmla="*/ 2235200 w 2941073"/>
              <a:gd name="connsiteY52" fmla="*/ 152400 h 3302126"/>
              <a:gd name="connsiteX0" fmla="*/ 2235200 w 2903923"/>
              <a:gd name="connsiteY0" fmla="*/ 152400 h 3307767"/>
              <a:gd name="connsiteX1" fmla="*/ 2235200 w 2903923"/>
              <a:gd name="connsiteY1" fmla="*/ 152400 h 3307767"/>
              <a:gd name="connsiteX2" fmla="*/ 2082800 w 2903923"/>
              <a:gd name="connsiteY2" fmla="*/ 114300 h 3307767"/>
              <a:gd name="connsiteX3" fmla="*/ 1917700 w 2903923"/>
              <a:gd name="connsiteY3" fmla="*/ 88900 h 3307767"/>
              <a:gd name="connsiteX4" fmla="*/ 1778000 w 2903923"/>
              <a:gd name="connsiteY4" fmla="*/ 63500 h 3307767"/>
              <a:gd name="connsiteX5" fmla="*/ 1612900 w 2903923"/>
              <a:gd name="connsiteY5" fmla="*/ 50800 h 3307767"/>
              <a:gd name="connsiteX6" fmla="*/ 1409700 w 2903923"/>
              <a:gd name="connsiteY6" fmla="*/ 12700 h 3307767"/>
              <a:gd name="connsiteX7" fmla="*/ 1257300 w 2903923"/>
              <a:gd name="connsiteY7" fmla="*/ 0 h 3307767"/>
              <a:gd name="connsiteX8" fmla="*/ 1028700 w 2903923"/>
              <a:gd name="connsiteY8" fmla="*/ 25400 h 3307767"/>
              <a:gd name="connsiteX9" fmla="*/ 990600 w 2903923"/>
              <a:gd name="connsiteY9" fmla="*/ 50800 h 3307767"/>
              <a:gd name="connsiteX10" fmla="*/ 939800 w 2903923"/>
              <a:gd name="connsiteY10" fmla="*/ 63500 h 3307767"/>
              <a:gd name="connsiteX11" fmla="*/ 812800 w 2903923"/>
              <a:gd name="connsiteY11" fmla="*/ 127000 h 3307767"/>
              <a:gd name="connsiteX12" fmla="*/ 749300 w 2903923"/>
              <a:gd name="connsiteY12" fmla="*/ 165100 h 3307767"/>
              <a:gd name="connsiteX13" fmla="*/ 711200 w 2903923"/>
              <a:gd name="connsiteY13" fmla="*/ 190500 h 3307767"/>
              <a:gd name="connsiteX14" fmla="*/ 584200 w 2903923"/>
              <a:gd name="connsiteY14" fmla="*/ 266700 h 3307767"/>
              <a:gd name="connsiteX15" fmla="*/ 508000 w 2903923"/>
              <a:gd name="connsiteY15" fmla="*/ 317500 h 3307767"/>
              <a:gd name="connsiteX16" fmla="*/ 431800 w 2903923"/>
              <a:gd name="connsiteY16" fmla="*/ 393700 h 3307767"/>
              <a:gd name="connsiteX17" fmla="*/ 368300 w 2903923"/>
              <a:gd name="connsiteY17" fmla="*/ 482600 h 3307767"/>
              <a:gd name="connsiteX18" fmla="*/ 330200 w 2903923"/>
              <a:gd name="connsiteY18" fmla="*/ 558800 h 3307767"/>
              <a:gd name="connsiteX19" fmla="*/ 304800 w 2903923"/>
              <a:gd name="connsiteY19" fmla="*/ 635000 h 3307767"/>
              <a:gd name="connsiteX20" fmla="*/ 266700 w 2903923"/>
              <a:gd name="connsiteY20" fmla="*/ 698500 h 3307767"/>
              <a:gd name="connsiteX21" fmla="*/ 254000 w 2903923"/>
              <a:gd name="connsiteY21" fmla="*/ 736600 h 3307767"/>
              <a:gd name="connsiteX22" fmla="*/ 228600 w 2903923"/>
              <a:gd name="connsiteY22" fmla="*/ 787400 h 3307767"/>
              <a:gd name="connsiteX23" fmla="*/ 190500 w 2903923"/>
              <a:gd name="connsiteY23" fmla="*/ 927100 h 3307767"/>
              <a:gd name="connsiteX24" fmla="*/ 177800 w 2903923"/>
              <a:gd name="connsiteY24" fmla="*/ 977900 h 3307767"/>
              <a:gd name="connsiteX25" fmla="*/ 139700 w 2903923"/>
              <a:gd name="connsiteY25" fmla="*/ 1079500 h 3307767"/>
              <a:gd name="connsiteX26" fmla="*/ 127000 w 2903923"/>
              <a:gd name="connsiteY26" fmla="*/ 1130300 h 3307767"/>
              <a:gd name="connsiteX27" fmla="*/ 76200 w 2903923"/>
              <a:gd name="connsiteY27" fmla="*/ 1206500 h 3307767"/>
              <a:gd name="connsiteX28" fmla="*/ 38100 w 2903923"/>
              <a:gd name="connsiteY28" fmla="*/ 1295400 h 3307767"/>
              <a:gd name="connsiteX29" fmla="*/ 12700 w 2903923"/>
              <a:gd name="connsiteY29" fmla="*/ 1600200 h 3307767"/>
              <a:gd name="connsiteX30" fmla="*/ 0 w 2903923"/>
              <a:gd name="connsiteY30" fmla="*/ 1739900 h 3307767"/>
              <a:gd name="connsiteX31" fmla="*/ 12700 w 2903923"/>
              <a:gd name="connsiteY31" fmla="*/ 1981200 h 3307767"/>
              <a:gd name="connsiteX32" fmla="*/ 25400 w 2903923"/>
              <a:gd name="connsiteY32" fmla="*/ 2070100 h 3307767"/>
              <a:gd name="connsiteX33" fmla="*/ 38100 w 2903923"/>
              <a:gd name="connsiteY33" fmla="*/ 2197100 h 3307767"/>
              <a:gd name="connsiteX34" fmla="*/ 50800 w 2903923"/>
              <a:gd name="connsiteY34" fmla="*/ 2260600 h 3307767"/>
              <a:gd name="connsiteX35" fmla="*/ 88900 w 2903923"/>
              <a:gd name="connsiteY35" fmla="*/ 2476500 h 3307767"/>
              <a:gd name="connsiteX36" fmla="*/ 114300 w 2903923"/>
              <a:gd name="connsiteY36" fmla="*/ 2527300 h 3307767"/>
              <a:gd name="connsiteX37" fmla="*/ 152400 w 2903923"/>
              <a:gd name="connsiteY37" fmla="*/ 2971800 h 3307767"/>
              <a:gd name="connsiteX38" fmla="*/ 177800 w 2903923"/>
              <a:gd name="connsiteY38" fmla="*/ 3009900 h 3307767"/>
              <a:gd name="connsiteX39" fmla="*/ 215900 w 2903923"/>
              <a:gd name="connsiteY39" fmla="*/ 3086100 h 3307767"/>
              <a:gd name="connsiteX40" fmla="*/ 266700 w 2903923"/>
              <a:gd name="connsiteY40" fmla="*/ 3098800 h 3307767"/>
              <a:gd name="connsiteX41" fmla="*/ 304800 w 2903923"/>
              <a:gd name="connsiteY41" fmla="*/ 3124200 h 3307767"/>
              <a:gd name="connsiteX42" fmla="*/ 2730500 w 2903923"/>
              <a:gd name="connsiteY42" fmla="*/ 558800 h 3307767"/>
              <a:gd name="connsiteX43" fmla="*/ 2705100 w 2903923"/>
              <a:gd name="connsiteY43" fmla="*/ 508000 h 3307767"/>
              <a:gd name="connsiteX44" fmla="*/ 2679700 w 2903923"/>
              <a:gd name="connsiteY44" fmla="*/ 469900 h 3307767"/>
              <a:gd name="connsiteX45" fmla="*/ 2667000 w 2903923"/>
              <a:gd name="connsiteY45" fmla="*/ 431800 h 3307767"/>
              <a:gd name="connsiteX46" fmla="*/ 2552700 w 2903923"/>
              <a:gd name="connsiteY46" fmla="*/ 342900 h 3307767"/>
              <a:gd name="connsiteX47" fmla="*/ 2463800 w 2903923"/>
              <a:gd name="connsiteY47" fmla="*/ 279400 h 3307767"/>
              <a:gd name="connsiteX48" fmla="*/ 2425700 w 2903923"/>
              <a:gd name="connsiteY48" fmla="*/ 254000 h 3307767"/>
              <a:gd name="connsiteX49" fmla="*/ 2349500 w 2903923"/>
              <a:gd name="connsiteY49" fmla="*/ 228600 h 3307767"/>
              <a:gd name="connsiteX50" fmla="*/ 2273300 w 2903923"/>
              <a:gd name="connsiteY50" fmla="*/ 190500 h 3307767"/>
              <a:gd name="connsiteX51" fmla="*/ 2235200 w 2903923"/>
              <a:gd name="connsiteY51" fmla="*/ 152400 h 3307767"/>
              <a:gd name="connsiteX0" fmla="*/ 2235200 w 2896244"/>
              <a:gd name="connsiteY0" fmla="*/ 152400 h 3307767"/>
              <a:gd name="connsiteX1" fmla="*/ 2235200 w 2896244"/>
              <a:gd name="connsiteY1" fmla="*/ 152400 h 3307767"/>
              <a:gd name="connsiteX2" fmla="*/ 2082800 w 2896244"/>
              <a:gd name="connsiteY2" fmla="*/ 114300 h 3307767"/>
              <a:gd name="connsiteX3" fmla="*/ 1917700 w 2896244"/>
              <a:gd name="connsiteY3" fmla="*/ 88900 h 3307767"/>
              <a:gd name="connsiteX4" fmla="*/ 1778000 w 2896244"/>
              <a:gd name="connsiteY4" fmla="*/ 63500 h 3307767"/>
              <a:gd name="connsiteX5" fmla="*/ 1612900 w 2896244"/>
              <a:gd name="connsiteY5" fmla="*/ 50800 h 3307767"/>
              <a:gd name="connsiteX6" fmla="*/ 1409700 w 2896244"/>
              <a:gd name="connsiteY6" fmla="*/ 12700 h 3307767"/>
              <a:gd name="connsiteX7" fmla="*/ 1257300 w 2896244"/>
              <a:gd name="connsiteY7" fmla="*/ 0 h 3307767"/>
              <a:gd name="connsiteX8" fmla="*/ 1028700 w 2896244"/>
              <a:gd name="connsiteY8" fmla="*/ 25400 h 3307767"/>
              <a:gd name="connsiteX9" fmla="*/ 990600 w 2896244"/>
              <a:gd name="connsiteY9" fmla="*/ 50800 h 3307767"/>
              <a:gd name="connsiteX10" fmla="*/ 939800 w 2896244"/>
              <a:gd name="connsiteY10" fmla="*/ 63500 h 3307767"/>
              <a:gd name="connsiteX11" fmla="*/ 812800 w 2896244"/>
              <a:gd name="connsiteY11" fmla="*/ 127000 h 3307767"/>
              <a:gd name="connsiteX12" fmla="*/ 749300 w 2896244"/>
              <a:gd name="connsiteY12" fmla="*/ 165100 h 3307767"/>
              <a:gd name="connsiteX13" fmla="*/ 711200 w 2896244"/>
              <a:gd name="connsiteY13" fmla="*/ 190500 h 3307767"/>
              <a:gd name="connsiteX14" fmla="*/ 584200 w 2896244"/>
              <a:gd name="connsiteY14" fmla="*/ 266700 h 3307767"/>
              <a:gd name="connsiteX15" fmla="*/ 508000 w 2896244"/>
              <a:gd name="connsiteY15" fmla="*/ 317500 h 3307767"/>
              <a:gd name="connsiteX16" fmla="*/ 431800 w 2896244"/>
              <a:gd name="connsiteY16" fmla="*/ 393700 h 3307767"/>
              <a:gd name="connsiteX17" fmla="*/ 368300 w 2896244"/>
              <a:gd name="connsiteY17" fmla="*/ 482600 h 3307767"/>
              <a:gd name="connsiteX18" fmla="*/ 330200 w 2896244"/>
              <a:gd name="connsiteY18" fmla="*/ 558800 h 3307767"/>
              <a:gd name="connsiteX19" fmla="*/ 304800 w 2896244"/>
              <a:gd name="connsiteY19" fmla="*/ 635000 h 3307767"/>
              <a:gd name="connsiteX20" fmla="*/ 266700 w 2896244"/>
              <a:gd name="connsiteY20" fmla="*/ 698500 h 3307767"/>
              <a:gd name="connsiteX21" fmla="*/ 254000 w 2896244"/>
              <a:gd name="connsiteY21" fmla="*/ 736600 h 3307767"/>
              <a:gd name="connsiteX22" fmla="*/ 228600 w 2896244"/>
              <a:gd name="connsiteY22" fmla="*/ 787400 h 3307767"/>
              <a:gd name="connsiteX23" fmla="*/ 190500 w 2896244"/>
              <a:gd name="connsiteY23" fmla="*/ 927100 h 3307767"/>
              <a:gd name="connsiteX24" fmla="*/ 177800 w 2896244"/>
              <a:gd name="connsiteY24" fmla="*/ 977900 h 3307767"/>
              <a:gd name="connsiteX25" fmla="*/ 139700 w 2896244"/>
              <a:gd name="connsiteY25" fmla="*/ 1079500 h 3307767"/>
              <a:gd name="connsiteX26" fmla="*/ 127000 w 2896244"/>
              <a:gd name="connsiteY26" fmla="*/ 1130300 h 3307767"/>
              <a:gd name="connsiteX27" fmla="*/ 76200 w 2896244"/>
              <a:gd name="connsiteY27" fmla="*/ 1206500 h 3307767"/>
              <a:gd name="connsiteX28" fmla="*/ 38100 w 2896244"/>
              <a:gd name="connsiteY28" fmla="*/ 1295400 h 3307767"/>
              <a:gd name="connsiteX29" fmla="*/ 12700 w 2896244"/>
              <a:gd name="connsiteY29" fmla="*/ 1600200 h 3307767"/>
              <a:gd name="connsiteX30" fmla="*/ 0 w 2896244"/>
              <a:gd name="connsiteY30" fmla="*/ 1739900 h 3307767"/>
              <a:gd name="connsiteX31" fmla="*/ 12700 w 2896244"/>
              <a:gd name="connsiteY31" fmla="*/ 1981200 h 3307767"/>
              <a:gd name="connsiteX32" fmla="*/ 25400 w 2896244"/>
              <a:gd name="connsiteY32" fmla="*/ 2070100 h 3307767"/>
              <a:gd name="connsiteX33" fmla="*/ 38100 w 2896244"/>
              <a:gd name="connsiteY33" fmla="*/ 2197100 h 3307767"/>
              <a:gd name="connsiteX34" fmla="*/ 50800 w 2896244"/>
              <a:gd name="connsiteY34" fmla="*/ 2260600 h 3307767"/>
              <a:gd name="connsiteX35" fmla="*/ 88900 w 2896244"/>
              <a:gd name="connsiteY35" fmla="*/ 2476500 h 3307767"/>
              <a:gd name="connsiteX36" fmla="*/ 114300 w 2896244"/>
              <a:gd name="connsiteY36" fmla="*/ 2527300 h 3307767"/>
              <a:gd name="connsiteX37" fmla="*/ 152400 w 2896244"/>
              <a:gd name="connsiteY37" fmla="*/ 2971800 h 3307767"/>
              <a:gd name="connsiteX38" fmla="*/ 177800 w 2896244"/>
              <a:gd name="connsiteY38" fmla="*/ 3009900 h 3307767"/>
              <a:gd name="connsiteX39" fmla="*/ 215900 w 2896244"/>
              <a:gd name="connsiteY39" fmla="*/ 3086100 h 3307767"/>
              <a:gd name="connsiteX40" fmla="*/ 266700 w 2896244"/>
              <a:gd name="connsiteY40" fmla="*/ 3098800 h 3307767"/>
              <a:gd name="connsiteX41" fmla="*/ 304800 w 2896244"/>
              <a:gd name="connsiteY41" fmla="*/ 3124200 h 3307767"/>
              <a:gd name="connsiteX42" fmla="*/ 2730500 w 2896244"/>
              <a:gd name="connsiteY42" fmla="*/ 558800 h 3307767"/>
              <a:gd name="connsiteX43" fmla="*/ 2679700 w 2896244"/>
              <a:gd name="connsiteY43" fmla="*/ 469900 h 3307767"/>
              <a:gd name="connsiteX44" fmla="*/ 2667000 w 2896244"/>
              <a:gd name="connsiteY44" fmla="*/ 431800 h 3307767"/>
              <a:gd name="connsiteX45" fmla="*/ 2552700 w 2896244"/>
              <a:gd name="connsiteY45" fmla="*/ 342900 h 3307767"/>
              <a:gd name="connsiteX46" fmla="*/ 2463800 w 2896244"/>
              <a:gd name="connsiteY46" fmla="*/ 279400 h 3307767"/>
              <a:gd name="connsiteX47" fmla="*/ 2425700 w 2896244"/>
              <a:gd name="connsiteY47" fmla="*/ 254000 h 3307767"/>
              <a:gd name="connsiteX48" fmla="*/ 2349500 w 2896244"/>
              <a:gd name="connsiteY48" fmla="*/ 228600 h 3307767"/>
              <a:gd name="connsiteX49" fmla="*/ 2273300 w 2896244"/>
              <a:gd name="connsiteY49" fmla="*/ 190500 h 3307767"/>
              <a:gd name="connsiteX50" fmla="*/ 2235200 w 2896244"/>
              <a:gd name="connsiteY50" fmla="*/ 152400 h 3307767"/>
              <a:gd name="connsiteX0" fmla="*/ 2235200 w 2900122"/>
              <a:gd name="connsiteY0" fmla="*/ 152400 h 3307767"/>
              <a:gd name="connsiteX1" fmla="*/ 2235200 w 2900122"/>
              <a:gd name="connsiteY1" fmla="*/ 152400 h 3307767"/>
              <a:gd name="connsiteX2" fmla="*/ 2082800 w 2900122"/>
              <a:gd name="connsiteY2" fmla="*/ 114300 h 3307767"/>
              <a:gd name="connsiteX3" fmla="*/ 1917700 w 2900122"/>
              <a:gd name="connsiteY3" fmla="*/ 88900 h 3307767"/>
              <a:gd name="connsiteX4" fmla="*/ 1778000 w 2900122"/>
              <a:gd name="connsiteY4" fmla="*/ 63500 h 3307767"/>
              <a:gd name="connsiteX5" fmla="*/ 1612900 w 2900122"/>
              <a:gd name="connsiteY5" fmla="*/ 50800 h 3307767"/>
              <a:gd name="connsiteX6" fmla="*/ 1409700 w 2900122"/>
              <a:gd name="connsiteY6" fmla="*/ 12700 h 3307767"/>
              <a:gd name="connsiteX7" fmla="*/ 1257300 w 2900122"/>
              <a:gd name="connsiteY7" fmla="*/ 0 h 3307767"/>
              <a:gd name="connsiteX8" fmla="*/ 1028700 w 2900122"/>
              <a:gd name="connsiteY8" fmla="*/ 25400 h 3307767"/>
              <a:gd name="connsiteX9" fmla="*/ 990600 w 2900122"/>
              <a:gd name="connsiteY9" fmla="*/ 50800 h 3307767"/>
              <a:gd name="connsiteX10" fmla="*/ 939800 w 2900122"/>
              <a:gd name="connsiteY10" fmla="*/ 63500 h 3307767"/>
              <a:gd name="connsiteX11" fmla="*/ 812800 w 2900122"/>
              <a:gd name="connsiteY11" fmla="*/ 127000 h 3307767"/>
              <a:gd name="connsiteX12" fmla="*/ 749300 w 2900122"/>
              <a:gd name="connsiteY12" fmla="*/ 165100 h 3307767"/>
              <a:gd name="connsiteX13" fmla="*/ 711200 w 2900122"/>
              <a:gd name="connsiteY13" fmla="*/ 190500 h 3307767"/>
              <a:gd name="connsiteX14" fmla="*/ 584200 w 2900122"/>
              <a:gd name="connsiteY14" fmla="*/ 266700 h 3307767"/>
              <a:gd name="connsiteX15" fmla="*/ 508000 w 2900122"/>
              <a:gd name="connsiteY15" fmla="*/ 317500 h 3307767"/>
              <a:gd name="connsiteX16" fmla="*/ 431800 w 2900122"/>
              <a:gd name="connsiteY16" fmla="*/ 393700 h 3307767"/>
              <a:gd name="connsiteX17" fmla="*/ 368300 w 2900122"/>
              <a:gd name="connsiteY17" fmla="*/ 482600 h 3307767"/>
              <a:gd name="connsiteX18" fmla="*/ 330200 w 2900122"/>
              <a:gd name="connsiteY18" fmla="*/ 558800 h 3307767"/>
              <a:gd name="connsiteX19" fmla="*/ 304800 w 2900122"/>
              <a:gd name="connsiteY19" fmla="*/ 635000 h 3307767"/>
              <a:gd name="connsiteX20" fmla="*/ 266700 w 2900122"/>
              <a:gd name="connsiteY20" fmla="*/ 698500 h 3307767"/>
              <a:gd name="connsiteX21" fmla="*/ 254000 w 2900122"/>
              <a:gd name="connsiteY21" fmla="*/ 736600 h 3307767"/>
              <a:gd name="connsiteX22" fmla="*/ 228600 w 2900122"/>
              <a:gd name="connsiteY22" fmla="*/ 787400 h 3307767"/>
              <a:gd name="connsiteX23" fmla="*/ 190500 w 2900122"/>
              <a:gd name="connsiteY23" fmla="*/ 927100 h 3307767"/>
              <a:gd name="connsiteX24" fmla="*/ 177800 w 2900122"/>
              <a:gd name="connsiteY24" fmla="*/ 977900 h 3307767"/>
              <a:gd name="connsiteX25" fmla="*/ 139700 w 2900122"/>
              <a:gd name="connsiteY25" fmla="*/ 1079500 h 3307767"/>
              <a:gd name="connsiteX26" fmla="*/ 127000 w 2900122"/>
              <a:gd name="connsiteY26" fmla="*/ 1130300 h 3307767"/>
              <a:gd name="connsiteX27" fmla="*/ 76200 w 2900122"/>
              <a:gd name="connsiteY27" fmla="*/ 1206500 h 3307767"/>
              <a:gd name="connsiteX28" fmla="*/ 38100 w 2900122"/>
              <a:gd name="connsiteY28" fmla="*/ 1295400 h 3307767"/>
              <a:gd name="connsiteX29" fmla="*/ 12700 w 2900122"/>
              <a:gd name="connsiteY29" fmla="*/ 1600200 h 3307767"/>
              <a:gd name="connsiteX30" fmla="*/ 0 w 2900122"/>
              <a:gd name="connsiteY30" fmla="*/ 1739900 h 3307767"/>
              <a:gd name="connsiteX31" fmla="*/ 12700 w 2900122"/>
              <a:gd name="connsiteY31" fmla="*/ 1981200 h 3307767"/>
              <a:gd name="connsiteX32" fmla="*/ 25400 w 2900122"/>
              <a:gd name="connsiteY32" fmla="*/ 2070100 h 3307767"/>
              <a:gd name="connsiteX33" fmla="*/ 38100 w 2900122"/>
              <a:gd name="connsiteY33" fmla="*/ 2197100 h 3307767"/>
              <a:gd name="connsiteX34" fmla="*/ 50800 w 2900122"/>
              <a:gd name="connsiteY34" fmla="*/ 2260600 h 3307767"/>
              <a:gd name="connsiteX35" fmla="*/ 88900 w 2900122"/>
              <a:gd name="connsiteY35" fmla="*/ 2476500 h 3307767"/>
              <a:gd name="connsiteX36" fmla="*/ 114300 w 2900122"/>
              <a:gd name="connsiteY36" fmla="*/ 2527300 h 3307767"/>
              <a:gd name="connsiteX37" fmla="*/ 152400 w 2900122"/>
              <a:gd name="connsiteY37" fmla="*/ 2971800 h 3307767"/>
              <a:gd name="connsiteX38" fmla="*/ 177800 w 2900122"/>
              <a:gd name="connsiteY38" fmla="*/ 3009900 h 3307767"/>
              <a:gd name="connsiteX39" fmla="*/ 215900 w 2900122"/>
              <a:gd name="connsiteY39" fmla="*/ 3086100 h 3307767"/>
              <a:gd name="connsiteX40" fmla="*/ 266700 w 2900122"/>
              <a:gd name="connsiteY40" fmla="*/ 3098800 h 3307767"/>
              <a:gd name="connsiteX41" fmla="*/ 304800 w 2900122"/>
              <a:gd name="connsiteY41" fmla="*/ 3124200 h 3307767"/>
              <a:gd name="connsiteX42" fmla="*/ 2730500 w 2900122"/>
              <a:gd name="connsiteY42" fmla="*/ 558800 h 3307767"/>
              <a:gd name="connsiteX43" fmla="*/ 2679700 w 2900122"/>
              <a:gd name="connsiteY43" fmla="*/ 469900 h 3307767"/>
              <a:gd name="connsiteX44" fmla="*/ 2552700 w 2900122"/>
              <a:gd name="connsiteY44" fmla="*/ 342900 h 3307767"/>
              <a:gd name="connsiteX45" fmla="*/ 2463800 w 2900122"/>
              <a:gd name="connsiteY45" fmla="*/ 279400 h 3307767"/>
              <a:gd name="connsiteX46" fmla="*/ 2425700 w 2900122"/>
              <a:gd name="connsiteY46" fmla="*/ 254000 h 3307767"/>
              <a:gd name="connsiteX47" fmla="*/ 2349500 w 2900122"/>
              <a:gd name="connsiteY47" fmla="*/ 228600 h 3307767"/>
              <a:gd name="connsiteX48" fmla="*/ 2273300 w 2900122"/>
              <a:gd name="connsiteY48" fmla="*/ 190500 h 3307767"/>
              <a:gd name="connsiteX49" fmla="*/ 2235200 w 2900122"/>
              <a:gd name="connsiteY49" fmla="*/ 152400 h 3307767"/>
              <a:gd name="connsiteX0" fmla="*/ 2235200 w 2824663"/>
              <a:gd name="connsiteY0" fmla="*/ 152400 h 3314348"/>
              <a:gd name="connsiteX1" fmla="*/ 2235200 w 2824663"/>
              <a:gd name="connsiteY1" fmla="*/ 152400 h 3314348"/>
              <a:gd name="connsiteX2" fmla="*/ 2082800 w 2824663"/>
              <a:gd name="connsiteY2" fmla="*/ 114300 h 3314348"/>
              <a:gd name="connsiteX3" fmla="*/ 1917700 w 2824663"/>
              <a:gd name="connsiteY3" fmla="*/ 88900 h 3314348"/>
              <a:gd name="connsiteX4" fmla="*/ 1778000 w 2824663"/>
              <a:gd name="connsiteY4" fmla="*/ 63500 h 3314348"/>
              <a:gd name="connsiteX5" fmla="*/ 1612900 w 2824663"/>
              <a:gd name="connsiteY5" fmla="*/ 50800 h 3314348"/>
              <a:gd name="connsiteX6" fmla="*/ 1409700 w 2824663"/>
              <a:gd name="connsiteY6" fmla="*/ 12700 h 3314348"/>
              <a:gd name="connsiteX7" fmla="*/ 1257300 w 2824663"/>
              <a:gd name="connsiteY7" fmla="*/ 0 h 3314348"/>
              <a:gd name="connsiteX8" fmla="*/ 1028700 w 2824663"/>
              <a:gd name="connsiteY8" fmla="*/ 25400 h 3314348"/>
              <a:gd name="connsiteX9" fmla="*/ 990600 w 2824663"/>
              <a:gd name="connsiteY9" fmla="*/ 50800 h 3314348"/>
              <a:gd name="connsiteX10" fmla="*/ 939800 w 2824663"/>
              <a:gd name="connsiteY10" fmla="*/ 63500 h 3314348"/>
              <a:gd name="connsiteX11" fmla="*/ 812800 w 2824663"/>
              <a:gd name="connsiteY11" fmla="*/ 127000 h 3314348"/>
              <a:gd name="connsiteX12" fmla="*/ 749300 w 2824663"/>
              <a:gd name="connsiteY12" fmla="*/ 165100 h 3314348"/>
              <a:gd name="connsiteX13" fmla="*/ 711200 w 2824663"/>
              <a:gd name="connsiteY13" fmla="*/ 190500 h 3314348"/>
              <a:gd name="connsiteX14" fmla="*/ 584200 w 2824663"/>
              <a:gd name="connsiteY14" fmla="*/ 266700 h 3314348"/>
              <a:gd name="connsiteX15" fmla="*/ 508000 w 2824663"/>
              <a:gd name="connsiteY15" fmla="*/ 317500 h 3314348"/>
              <a:gd name="connsiteX16" fmla="*/ 431800 w 2824663"/>
              <a:gd name="connsiteY16" fmla="*/ 393700 h 3314348"/>
              <a:gd name="connsiteX17" fmla="*/ 368300 w 2824663"/>
              <a:gd name="connsiteY17" fmla="*/ 482600 h 3314348"/>
              <a:gd name="connsiteX18" fmla="*/ 330200 w 2824663"/>
              <a:gd name="connsiteY18" fmla="*/ 558800 h 3314348"/>
              <a:gd name="connsiteX19" fmla="*/ 304800 w 2824663"/>
              <a:gd name="connsiteY19" fmla="*/ 635000 h 3314348"/>
              <a:gd name="connsiteX20" fmla="*/ 266700 w 2824663"/>
              <a:gd name="connsiteY20" fmla="*/ 698500 h 3314348"/>
              <a:gd name="connsiteX21" fmla="*/ 254000 w 2824663"/>
              <a:gd name="connsiteY21" fmla="*/ 736600 h 3314348"/>
              <a:gd name="connsiteX22" fmla="*/ 228600 w 2824663"/>
              <a:gd name="connsiteY22" fmla="*/ 787400 h 3314348"/>
              <a:gd name="connsiteX23" fmla="*/ 190500 w 2824663"/>
              <a:gd name="connsiteY23" fmla="*/ 927100 h 3314348"/>
              <a:gd name="connsiteX24" fmla="*/ 177800 w 2824663"/>
              <a:gd name="connsiteY24" fmla="*/ 977900 h 3314348"/>
              <a:gd name="connsiteX25" fmla="*/ 139700 w 2824663"/>
              <a:gd name="connsiteY25" fmla="*/ 1079500 h 3314348"/>
              <a:gd name="connsiteX26" fmla="*/ 127000 w 2824663"/>
              <a:gd name="connsiteY26" fmla="*/ 1130300 h 3314348"/>
              <a:gd name="connsiteX27" fmla="*/ 76200 w 2824663"/>
              <a:gd name="connsiteY27" fmla="*/ 1206500 h 3314348"/>
              <a:gd name="connsiteX28" fmla="*/ 38100 w 2824663"/>
              <a:gd name="connsiteY28" fmla="*/ 1295400 h 3314348"/>
              <a:gd name="connsiteX29" fmla="*/ 12700 w 2824663"/>
              <a:gd name="connsiteY29" fmla="*/ 1600200 h 3314348"/>
              <a:gd name="connsiteX30" fmla="*/ 0 w 2824663"/>
              <a:gd name="connsiteY30" fmla="*/ 1739900 h 3314348"/>
              <a:gd name="connsiteX31" fmla="*/ 12700 w 2824663"/>
              <a:gd name="connsiteY31" fmla="*/ 1981200 h 3314348"/>
              <a:gd name="connsiteX32" fmla="*/ 25400 w 2824663"/>
              <a:gd name="connsiteY32" fmla="*/ 2070100 h 3314348"/>
              <a:gd name="connsiteX33" fmla="*/ 38100 w 2824663"/>
              <a:gd name="connsiteY33" fmla="*/ 2197100 h 3314348"/>
              <a:gd name="connsiteX34" fmla="*/ 50800 w 2824663"/>
              <a:gd name="connsiteY34" fmla="*/ 2260600 h 3314348"/>
              <a:gd name="connsiteX35" fmla="*/ 88900 w 2824663"/>
              <a:gd name="connsiteY35" fmla="*/ 2476500 h 3314348"/>
              <a:gd name="connsiteX36" fmla="*/ 114300 w 2824663"/>
              <a:gd name="connsiteY36" fmla="*/ 2527300 h 3314348"/>
              <a:gd name="connsiteX37" fmla="*/ 152400 w 2824663"/>
              <a:gd name="connsiteY37" fmla="*/ 2971800 h 3314348"/>
              <a:gd name="connsiteX38" fmla="*/ 177800 w 2824663"/>
              <a:gd name="connsiteY38" fmla="*/ 3009900 h 3314348"/>
              <a:gd name="connsiteX39" fmla="*/ 215900 w 2824663"/>
              <a:gd name="connsiteY39" fmla="*/ 3086100 h 3314348"/>
              <a:gd name="connsiteX40" fmla="*/ 266700 w 2824663"/>
              <a:gd name="connsiteY40" fmla="*/ 3098800 h 3314348"/>
              <a:gd name="connsiteX41" fmla="*/ 304800 w 2824663"/>
              <a:gd name="connsiteY41" fmla="*/ 3124200 h 3314348"/>
              <a:gd name="connsiteX42" fmla="*/ 2679700 w 2824663"/>
              <a:gd name="connsiteY42" fmla="*/ 469900 h 3314348"/>
              <a:gd name="connsiteX43" fmla="*/ 2552700 w 2824663"/>
              <a:gd name="connsiteY43" fmla="*/ 342900 h 3314348"/>
              <a:gd name="connsiteX44" fmla="*/ 2463800 w 2824663"/>
              <a:gd name="connsiteY44" fmla="*/ 279400 h 3314348"/>
              <a:gd name="connsiteX45" fmla="*/ 2425700 w 2824663"/>
              <a:gd name="connsiteY45" fmla="*/ 254000 h 3314348"/>
              <a:gd name="connsiteX46" fmla="*/ 2349500 w 2824663"/>
              <a:gd name="connsiteY46" fmla="*/ 228600 h 3314348"/>
              <a:gd name="connsiteX47" fmla="*/ 2273300 w 2824663"/>
              <a:gd name="connsiteY47" fmla="*/ 190500 h 3314348"/>
              <a:gd name="connsiteX48" fmla="*/ 2235200 w 2824663"/>
              <a:gd name="connsiteY48" fmla="*/ 152400 h 3314348"/>
              <a:gd name="connsiteX0" fmla="*/ 2235200 w 2707258"/>
              <a:gd name="connsiteY0" fmla="*/ 152400 h 3323751"/>
              <a:gd name="connsiteX1" fmla="*/ 2235200 w 2707258"/>
              <a:gd name="connsiteY1" fmla="*/ 152400 h 3323751"/>
              <a:gd name="connsiteX2" fmla="*/ 2082800 w 2707258"/>
              <a:gd name="connsiteY2" fmla="*/ 114300 h 3323751"/>
              <a:gd name="connsiteX3" fmla="*/ 1917700 w 2707258"/>
              <a:gd name="connsiteY3" fmla="*/ 88900 h 3323751"/>
              <a:gd name="connsiteX4" fmla="*/ 1778000 w 2707258"/>
              <a:gd name="connsiteY4" fmla="*/ 63500 h 3323751"/>
              <a:gd name="connsiteX5" fmla="*/ 1612900 w 2707258"/>
              <a:gd name="connsiteY5" fmla="*/ 50800 h 3323751"/>
              <a:gd name="connsiteX6" fmla="*/ 1409700 w 2707258"/>
              <a:gd name="connsiteY6" fmla="*/ 12700 h 3323751"/>
              <a:gd name="connsiteX7" fmla="*/ 1257300 w 2707258"/>
              <a:gd name="connsiteY7" fmla="*/ 0 h 3323751"/>
              <a:gd name="connsiteX8" fmla="*/ 1028700 w 2707258"/>
              <a:gd name="connsiteY8" fmla="*/ 25400 h 3323751"/>
              <a:gd name="connsiteX9" fmla="*/ 990600 w 2707258"/>
              <a:gd name="connsiteY9" fmla="*/ 50800 h 3323751"/>
              <a:gd name="connsiteX10" fmla="*/ 939800 w 2707258"/>
              <a:gd name="connsiteY10" fmla="*/ 63500 h 3323751"/>
              <a:gd name="connsiteX11" fmla="*/ 812800 w 2707258"/>
              <a:gd name="connsiteY11" fmla="*/ 127000 h 3323751"/>
              <a:gd name="connsiteX12" fmla="*/ 749300 w 2707258"/>
              <a:gd name="connsiteY12" fmla="*/ 165100 h 3323751"/>
              <a:gd name="connsiteX13" fmla="*/ 711200 w 2707258"/>
              <a:gd name="connsiteY13" fmla="*/ 190500 h 3323751"/>
              <a:gd name="connsiteX14" fmla="*/ 584200 w 2707258"/>
              <a:gd name="connsiteY14" fmla="*/ 266700 h 3323751"/>
              <a:gd name="connsiteX15" fmla="*/ 508000 w 2707258"/>
              <a:gd name="connsiteY15" fmla="*/ 317500 h 3323751"/>
              <a:gd name="connsiteX16" fmla="*/ 431800 w 2707258"/>
              <a:gd name="connsiteY16" fmla="*/ 393700 h 3323751"/>
              <a:gd name="connsiteX17" fmla="*/ 368300 w 2707258"/>
              <a:gd name="connsiteY17" fmla="*/ 482600 h 3323751"/>
              <a:gd name="connsiteX18" fmla="*/ 330200 w 2707258"/>
              <a:gd name="connsiteY18" fmla="*/ 558800 h 3323751"/>
              <a:gd name="connsiteX19" fmla="*/ 304800 w 2707258"/>
              <a:gd name="connsiteY19" fmla="*/ 635000 h 3323751"/>
              <a:gd name="connsiteX20" fmla="*/ 266700 w 2707258"/>
              <a:gd name="connsiteY20" fmla="*/ 698500 h 3323751"/>
              <a:gd name="connsiteX21" fmla="*/ 254000 w 2707258"/>
              <a:gd name="connsiteY21" fmla="*/ 736600 h 3323751"/>
              <a:gd name="connsiteX22" fmla="*/ 228600 w 2707258"/>
              <a:gd name="connsiteY22" fmla="*/ 787400 h 3323751"/>
              <a:gd name="connsiteX23" fmla="*/ 190500 w 2707258"/>
              <a:gd name="connsiteY23" fmla="*/ 927100 h 3323751"/>
              <a:gd name="connsiteX24" fmla="*/ 177800 w 2707258"/>
              <a:gd name="connsiteY24" fmla="*/ 977900 h 3323751"/>
              <a:gd name="connsiteX25" fmla="*/ 139700 w 2707258"/>
              <a:gd name="connsiteY25" fmla="*/ 1079500 h 3323751"/>
              <a:gd name="connsiteX26" fmla="*/ 127000 w 2707258"/>
              <a:gd name="connsiteY26" fmla="*/ 1130300 h 3323751"/>
              <a:gd name="connsiteX27" fmla="*/ 76200 w 2707258"/>
              <a:gd name="connsiteY27" fmla="*/ 1206500 h 3323751"/>
              <a:gd name="connsiteX28" fmla="*/ 38100 w 2707258"/>
              <a:gd name="connsiteY28" fmla="*/ 1295400 h 3323751"/>
              <a:gd name="connsiteX29" fmla="*/ 12700 w 2707258"/>
              <a:gd name="connsiteY29" fmla="*/ 1600200 h 3323751"/>
              <a:gd name="connsiteX30" fmla="*/ 0 w 2707258"/>
              <a:gd name="connsiteY30" fmla="*/ 1739900 h 3323751"/>
              <a:gd name="connsiteX31" fmla="*/ 12700 w 2707258"/>
              <a:gd name="connsiteY31" fmla="*/ 1981200 h 3323751"/>
              <a:gd name="connsiteX32" fmla="*/ 25400 w 2707258"/>
              <a:gd name="connsiteY32" fmla="*/ 2070100 h 3323751"/>
              <a:gd name="connsiteX33" fmla="*/ 38100 w 2707258"/>
              <a:gd name="connsiteY33" fmla="*/ 2197100 h 3323751"/>
              <a:gd name="connsiteX34" fmla="*/ 50800 w 2707258"/>
              <a:gd name="connsiteY34" fmla="*/ 2260600 h 3323751"/>
              <a:gd name="connsiteX35" fmla="*/ 88900 w 2707258"/>
              <a:gd name="connsiteY35" fmla="*/ 2476500 h 3323751"/>
              <a:gd name="connsiteX36" fmla="*/ 114300 w 2707258"/>
              <a:gd name="connsiteY36" fmla="*/ 2527300 h 3323751"/>
              <a:gd name="connsiteX37" fmla="*/ 152400 w 2707258"/>
              <a:gd name="connsiteY37" fmla="*/ 2971800 h 3323751"/>
              <a:gd name="connsiteX38" fmla="*/ 177800 w 2707258"/>
              <a:gd name="connsiteY38" fmla="*/ 3009900 h 3323751"/>
              <a:gd name="connsiteX39" fmla="*/ 215900 w 2707258"/>
              <a:gd name="connsiteY39" fmla="*/ 3086100 h 3323751"/>
              <a:gd name="connsiteX40" fmla="*/ 266700 w 2707258"/>
              <a:gd name="connsiteY40" fmla="*/ 3098800 h 3323751"/>
              <a:gd name="connsiteX41" fmla="*/ 304800 w 2707258"/>
              <a:gd name="connsiteY41" fmla="*/ 3124200 h 3323751"/>
              <a:gd name="connsiteX42" fmla="*/ 2552700 w 2707258"/>
              <a:gd name="connsiteY42" fmla="*/ 342900 h 3323751"/>
              <a:gd name="connsiteX43" fmla="*/ 2463800 w 2707258"/>
              <a:gd name="connsiteY43" fmla="*/ 279400 h 3323751"/>
              <a:gd name="connsiteX44" fmla="*/ 2425700 w 2707258"/>
              <a:gd name="connsiteY44" fmla="*/ 254000 h 3323751"/>
              <a:gd name="connsiteX45" fmla="*/ 2349500 w 2707258"/>
              <a:gd name="connsiteY45" fmla="*/ 228600 h 3323751"/>
              <a:gd name="connsiteX46" fmla="*/ 2273300 w 2707258"/>
              <a:gd name="connsiteY46" fmla="*/ 190500 h 3323751"/>
              <a:gd name="connsiteX47" fmla="*/ 2235200 w 2707258"/>
              <a:gd name="connsiteY47" fmla="*/ 152400 h 3323751"/>
              <a:gd name="connsiteX0" fmla="*/ 2235200 w 2517033"/>
              <a:gd name="connsiteY0" fmla="*/ 152400 h 3236343"/>
              <a:gd name="connsiteX1" fmla="*/ 2235200 w 2517033"/>
              <a:gd name="connsiteY1" fmla="*/ 152400 h 3236343"/>
              <a:gd name="connsiteX2" fmla="*/ 2082800 w 2517033"/>
              <a:gd name="connsiteY2" fmla="*/ 114300 h 3236343"/>
              <a:gd name="connsiteX3" fmla="*/ 1917700 w 2517033"/>
              <a:gd name="connsiteY3" fmla="*/ 88900 h 3236343"/>
              <a:gd name="connsiteX4" fmla="*/ 1778000 w 2517033"/>
              <a:gd name="connsiteY4" fmla="*/ 63500 h 3236343"/>
              <a:gd name="connsiteX5" fmla="*/ 1612900 w 2517033"/>
              <a:gd name="connsiteY5" fmla="*/ 50800 h 3236343"/>
              <a:gd name="connsiteX6" fmla="*/ 1409700 w 2517033"/>
              <a:gd name="connsiteY6" fmla="*/ 12700 h 3236343"/>
              <a:gd name="connsiteX7" fmla="*/ 1257300 w 2517033"/>
              <a:gd name="connsiteY7" fmla="*/ 0 h 3236343"/>
              <a:gd name="connsiteX8" fmla="*/ 1028700 w 2517033"/>
              <a:gd name="connsiteY8" fmla="*/ 25400 h 3236343"/>
              <a:gd name="connsiteX9" fmla="*/ 990600 w 2517033"/>
              <a:gd name="connsiteY9" fmla="*/ 50800 h 3236343"/>
              <a:gd name="connsiteX10" fmla="*/ 939800 w 2517033"/>
              <a:gd name="connsiteY10" fmla="*/ 63500 h 3236343"/>
              <a:gd name="connsiteX11" fmla="*/ 812800 w 2517033"/>
              <a:gd name="connsiteY11" fmla="*/ 127000 h 3236343"/>
              <a:gd name="connsiteX12" fmla="*/ 749300 w 2517033"/>
              <a:gd name="connsiteY12" fmla="*/ 165100 h 3236343"/>
              <a:gd name="connsiteX13" fmla="*/ 711200 w 2517033"/>
              <a:gd name="connsiteY13" fmla="*/ 190500 h 3236343"/>
              <a:gd name="connsiteX14" fmla="*/ 584200 w 2517033"/>
              <a:gd name="connsiteY14" fmla="*/ 266700 h 3236343"/>
              <a:gd name="connsiteX15" fmla="*/ 508000 w 2517033"/>
              <a:gd name="connsiteY15" fmla="*/ 317500 h 3236343"/>
              <a:gd name="connsiteX16" fmla="*/ 431800 w 2517033"/>
              <a:gd name="connsiteY16" fmla="*/ 393700 h 3236343"/>
              <a:gd name="connsiteX17" fmla="*/ 368300 w 2517033"/>
              <a:gd name="connsiteY17" fmla="*/ 482600 h 3236343"/>
              <a:gd name="connsiteX18" fmla="*/ 330200 w 2517033"/>
              <a:gd name="connsiteY18" fmla="*/ 558800 h 3236343"/>
              <a:gd name="connsiteX19" fmla="*/ 304800 w 2517033"/>
              <a:gd name="connsiteY19" fmla="*/ 635000 h 3236343"/>
              <a:gd name="connsiteX20" fmla="*/ 266700 w 2517033"/>
              <a:gd name="connsiteY20" fmla="*/ 698500 h 3236343"/>
              <a:gd name="connsiteX21" fmla="*/ 254000 w 2517033"/>
              <a:gd name="connsiteY21" fmla="*/ 736600 h 3236343"/>
              <a:gd name="connsiteX22" fmla="*/ 228600 w 2517033"/>
              <a:gd name="connsiteY22" fmla="*/ 787400 h 3236343"/>
              <a:gd name="connsiteX23" fmla="*/ 190500 w 2517033"/>
              <a:gd name="connsiteY23" fmla="*/ 927100 h 3236343"/>
              <a:gd name="connsiteX24" fmla="*/ 177800 w 2517033"/>
              <a:gd name="connsiteY24" fmla="*/ 977900 h 3236343"/>
              <a:gd name="connsiteX25" fmla="*/ 139700 w 2517033"/>
              <a:gd name="connsiteY25" fmla="*/ 1079500 h 3236343"/>
              <a:gd name="connsiteX26" fmla="*/ 127000 w 2517033"/>
              <a:gd name="connsiteY26" fmla="*/ 1130300 h 3236343"/>
              <a:gd name="connsiteX27" fmla="*/ 76200 w 2517033"/>
              <a:gd name="connsiteY27" fmla="*/ 1206500 h 3236343"/>
              <a:gd name="connsiteX28" fmla="*/ 38100 w 2517033"/>
              <a:gd name="connsiteY28" fmla="*/ 1295400 h 3236343"/>
              <a:gd name="connsiteX29" fmla="*/ 12700 w 2517033"/>
              <a:gd name="connsiteY29" fmla="*/ 1600200 h 3236343"/>
              <a:gd name="connsiteX30" fmla="*/ 0 w 2517033"/>
              <a:gd name="connsiteY30" fmla="*/ 1739900 h 3236343"/>
              <a:gd name="connsiteX31" fmla="*/ 12700 w 2517033"/>
              <a:gd name="connsiteY31" fmla="*/ 1981200 h 3236343"/>
              <a:gd name="connsiteX32" fmla="*/ 25400 w 2517033"/>
              <a:gd name="connsiteY32" fmla="*/ 2070100 h 3236343"/>
              <a:gd name="connsiteX33" fmla="*/ 38100 w 2517033"/>
              <a:gd name="connsiteY33" fmla="*/ 2197100 h 3236343"/>
              <a:gd name="connsiteX34" fmla="*/ 50800 w 2517033"/>
              <a:gd name="connsiteY34" fmla="*/ 2260600 h 3236343"/>
              <a:gd name="connsiteX35" fmla="*/ 88900 w 2517033"/>
              <a:gd name="connsiteY35" fmla="*/ 2476500 h 3236343"/>
              <a:gd name="connsiteX36" fmla="*/ 114300 w 2517033"/>
              <a:gd name="connsiteY36" fmla="*/ 2527300 h 3236343"/>
              <a:gd name="connsiteX37" fmla="*/ 152400 w 2517033"/>
              <a:gd name="connsiteY37" fmla="*/ 2971800 h 3236343"/>
              <a:gd name="connsiteX38" fmla="*/ 177800 w 2517033"/>
              <a:gd name="connsiteY38" fmla="*/ 3009900 h 3236343"/>
              <a:gd name="connsiteX39" fmla="*/ 215900 w 2517033"/>
              <a:gd name="connsiteY39" fmla="*/ 3086100 h 3236343"/>
              <a:gd name="connsiteX40" fmla="*/ 266700 w 2517033"/>
              <a:gd name="connsiteY40" fmla="*/ 3098800 h 3236343"/>
              <a:gd name="connsiteX41" fmla="*/ 304800 w 2517033"/>
              <a:gd name="connsiteY41" fmla="*/ 3124200 h 3236343"/>
              <a:gd name="connsiteX42" fmla="*/ 1625600 w 2517033"/>
              <a:gd name="connsiteY42" fmla="*/ 1524000 h 3236343"/>
              <a:gd name="connsiteX43" fmla="*/ 2463800 w 2517033"/>
              <a:gd name="connsiteY43" fmla="*/ 279400 h 3236343"/>
              <a:gd name="connsiteX44" fmla="*/ 2425700 w 2517033"/>
              <a:gd name="connsiteY44" fmla="*/ 254000 h 3236343"/>
              <a:gd name="connsiteX45" fmla="*/ 2349500 w 2517033"/>
              <a:gd name="connsiteY45" fmla="*/ 228600 h 3236343"/>
              <a:gd name="connsiteX46" fmla="*/ 2273300 w 2517033"/>
              <a:gd name="connsiteY46" fmla="*/ 190500 h 3236343"/>
              <a:gd name="connsiteX47" fmla="*/ 2235200 w 2517033"/>
              <a:gd name="connsiteY47" fmla="*/ 152400 h 3236343"/>
              <a:gd name="connsiteX0" fmla="*/ 2235200 w 2501695"/>
              <a:gd name="connsiteY0" fmla="*/ 152400 h 3236343"/>
              <a:gd name="connsiteX1" fmla="*/ 2235200 w 2501695"/>
              <a:gd name="connsiteY1" fmla="*/ 152400 h 3236343"/>
              <a:gd name="connsiteX2" fmla="*/ 2082800 w 2501695"/>
              <a:gd name="connsiteY2" fmla="*/ 114300 h 3236343"/>
              <a:gd name="connsiteX3" fmla="*/ 1917700 w 2501695"/>
              <a:gd name="connsiteY3" fmla="*/ 88900 h 3236343"/>
              <a:gd name="connsiteX4" fmla="*/ 1778000 w 2501695"/>
              <a:gd name="connsiteY4" fmla="*/ 63500 h 3236343"/>
              <a:gd name="connsiteX5" fmla="*/ 1612900 w 2501695"/>
              <a:gd name="connsiteY5" fmla="*/ 50800 h 3236343"/>
              <a:gd name="connsiteX6" fmla="*/ 1409700 w 2501695"/>
              <a:gd name="connsiteY6" fmla="*/ 12700 h 3236343"/>
              <a:gd name="connsiteX7" fmla="*/ 1257300 w 2501695"/>
              <a:gd name="connsiteY7" fmla="*/ 0 h 3236343"/>
              <a:gd name="connsiteX8" fmla="*/ 1028700 w 2501695"/>
              <a:gd name="connsiteY8" fmla="*/ 25400 h 3236343"/>
              <a:gd name="connsiteX9" fmla="*/ 990600 w 2501695"/>
              <a:gd name="connsiteY9" fmla="*/ 50800 h 3236343"/>
              <a:gd name="connsiteX10" fmla="*/ 939800 w 2501695"/>
              <a:gd name="connsiteY10" fmla="*/ 63500 h 3236343"/>
              <a:gd name="connsiteX11" fmla="*/ 812800 w 2501695"/>
              <a:gd name="connsiteY11" fmla="*/ 127000 h 3236343"/>
              <a:gd name="connsiteX12" fmla="*/ 749300 w 2501695"/>
              <a:gd name="connsiteY12" fmla="*/ 165100 h 3236343"/>
              <a:gd name="connsiteX13" fmla="*/ 711200 w 2501695"/>
              <a:gd name="connsiteY13" fmla="*/ 190500 h 3236343"/>
              <a:gd name="connsiteX14" fmla="*/ 584200 w 2501695"/>
              <a:gd name="connsiteY14" fmla="*/ 266700 h 3236343"/>
              <a:gd name="connsiteX15" fmla="*/ 508000 w 2501695"/>
              <a:gd name="connsiteY15" fmla="*/ 317500 h 3236343"/>
              <a:gd name="connsiteX16" fmla="*/ 431800 w 2501695"/>
              <a:gd name="connsiteY16" fmla="*/ 393700 h 3236343"/>
              <a:gd name="connsiteX17" fmla="*/ 368300 w 2501695"/>
              <a:gd name="connsiteY17" fmla="*/ 482600 h 3236343"/>
              <a:gd name="connsiteX18" fmla="*/ 330200 w 2501695"/>
              <a:gd name="connsiteY18" fmla="*/ 558800 h 3236343"/>
              <a:gd name="connsiteX19" fmla="*/ 304800 w 2501695"/>
              <a:gd name="connsiteY19" fmla="*/ 635000 h 3236343"/>
              <a:gd name="connsiteX20" fmla="*/ 266700 w 2501695"/>
              <a:gd name="connsiteY20" fmla="*/ 698500 h 3236343"/>
              <a:gd name="connsiteX21" fmla="*/ 254000 w 2501695"/>
              <a:gd name="connsiteY21" fmla="*/ 736600 h 3236343"/>
              <a:gd name="connsiteX22" fmla="*/ 228600 w 2501695"/>
              <a:gd name="connsiteY22" fmla="*/ 787400 h 3236343"/>
              <a:gd name="connsiteX23" fmla="*/ 190500 w 2501695"/>
              <a:gd name="connsiteY23" fmla="*/ 927100 h 3236343"/>
              <a:gd name="connsiteX24" fmla="*/ 177800 w 2501695"/>
              <a:gd name="connsiteY24" fmla="*/ 977900 h 3236343"/>
              <a:gd name="connsiteX25" fmla="*/ 139700 w 2501695"/>
              <a:gd name="connsiteY25" fmla="*/ 1079500 h 3236343"/>
              <a:gd name="connsiteX26" fmla="*/ 127000 w 2501695"/>
              <a:gd name="connsiteY26" fmla="*/ 1130300 h 3236343"/>
              <a:gd name="connsiteX27" fmla="*/ 76200 w 2501695"/>
              <a:gd name="connsiteY27" fmla="*/ 1206500 h 3236343"/>
              <a:gd name="connsiteX28" fmla="*/ 38100 w 2501695"/>
              <a:gd name="connsiteY28" fmla="*/ 1295400 h 3236343"/>
              <a:gd name="connsiteX29" fmla="*/ 12700 w 2501695"/>
              <a:gd name="connsiteY29" fmla="*/ 1600200 h 3236343"/>
              <a:gd name="connsiteX30" fmla="*/ 0 w 2501695"/>
              <a:gd name="connsiteY30" fmla="*/ 1739900 h 3236343"/>
              <a:gd name="connsiteX31" fmla="*/ 12700 w 2501695"/>
              <a:gd name="connsiteY31" fmla="*/ 1981200 h 3236343"/>
              <a:gd name="connsiteX32" fmla="*/ 25400 w 2501695"/>
              <a:gd name="connsiteY32" fmla="*/ 2070100 h 3236343"/>
              <a:gd name="connsiteX33" fmla="*/ 38100 w 2501695"/>
              <a:gd name="connsiteY33" fmla="*/ 2197100 h 3236343"/>
              <a:gd name="connsiteX34" fmla="*/ 50800 w 2501695"/>
              <a:gd name="connsiteY34" fmla="*/ 2260600 h 3236343"/>
              <a:gd name="connsiteX35" fmla="*/ 88900 w 2501695"/>
              <a:gd name="connsiteY35" fmla="*/ 2476500 h 3236343"/>
              <a:gd name="connsiteX36" fmla="*/ 114300 w 2501695"/>
              <a:gd name="connsiteY36" fmla="*/ 2527300 h 3236343"/>
              <a:gd name="connsiteX37" fmla="*/ 152400 w 2501695"/>
              <a:gd name="connsiteY37" fmla="*/ 2971800 h 3236343"/>
              <a:gd name="connsiteX38" fmla="*/ 177800 w 2501695"/>
              <a:gd name="connsiteY38" fmla="*/ 3009900 h 3236343"/>
              <a:gd name="connsiteX39" fmla="*/ 215900 w 2501695"/>
              <a:gd name="connsiteY39" fmla="*/ 3086100 h 3236343"/>
              <a:gd name="connsiteX40" fmla="*/ 266700 w 2501695"/>
              <a:gd name="connsiteY40" fmla="*/ 3098800 h 3236343"/>
              <a:gd name="connsiteX41" fmla="*/ 304800 w 2501695"/>
              <a:gd name="connsiteY41" fmla="*/ 3124200 h 3236343"/>
              <a:gd name="connsiteX42" fmla="*/ 1625600 w 2501695"/>
              <a:gd name="connsiteY42" fmla="*/ 1524000 h 3236343"/>
              <a:gd name="connsiteX43" fmla="*/ 2463800 w 2501695"/>
              <a:gd name="connsiteY43" fmla="*/ 279400 h 3236343"/>
              <a:gd name="connsiteX44" fmla="*/ 2349500 w 2501695"/>
              <a:gd name="connsiteY44" fmla="*/ 228600 h 3236343"/>
              <a:gd name="connsiteX45" fmla="*/ 2273300 w 2501695"/>
              <a:gd name="connsiteY45" fmla="*/ 190500 h 3236343"/>
              <a:gd name="connsiteX46" fmla="*/ 2235200 w 2501695"/>
              <a:gd name="connsiteY46" fmla="*/ 152400 h 3236343"/>
              <a:gd name="connsiteX0" fmla="*/ 2235200 w 2502464"/>
              <a:gd name="connsiteY0" fmla="*/ 152400 h 3236343"/>
              <a:gd name="connsiteX1" fmla="*/ 2235200 w 2502464"/>
              <a:gd name="connsiteY1" fmla="*/ 152400 h 3236343"/>
              <a:gd name="connsiteX2" fmla="*/ 2082800 w 2502464"/>
              <a:gd name="connsiteY2" fmla="*/ 114300 h 3236343"/>
              <a:gd name="connsiteX3" fmla="*/ 1917700 w 2502464"/>
              <a:gd name="connsiteY3" fmla="*/ 88900 h 3236343"/>
              <a:gd name="connsiteX4" fmla="*/ 1778000 w 2502464"/>
              <a:gd name="connsiteY4" fmla="*/ 63500 h 3236343"/>
              <a:gd name="connsiteX5" fmla="*/ 1612900 w 2502464"/>
              <a:gd name="connsiteY5" fmla="*/ 50800 h 3236343"/>
              <a:gd name="connsiteX6" fmla="*/ 1409700 w 2502464"/>
              <a:gd name="connsiteY6" fmla="*/ 12700 h 3236343"/>
              <a:gd name="connsiteX7" fmla="*/ 1257300 w 2502464"/>
              <a:gd name="connsiteY7" fmla="*/ 0 h 3236343"/>
              <a:gd name="connsiteX8" fmla="*/ 1028700 w 2502464"/>
              <a:gd name="connsiteY8" fmla="*/ 25400 h 3236343"/>
              <a:gd name="connsiteX9" fmla="*/ 990600 w 2502464"/>
              <a:gd name="connsiteY9" fmla="*/ 50800 h 3236343"/>
              <a:gd name="connsiteX10" fmla="*/ 939800 w 2502464"/>
              <a:gd name="connsiteY10" fmla="*/ 63500 h 3236343"/>
              <a:gd name="connsiteX11" fmla="*/ 812800 w 2502464"/>
              <a:gd name="connsiteY11" fmla="*/ 127000 h 3236343"/>
              <a:gd name="connsiteX12" fmla="*/ 749300 w 2502464"/>
              <a:gd name="connsiteY12" fmla="*/ 165100 h 3236343"/>
              <a:gd name="connsiteX13" fmla="*/ 711200 w 2502464"/>
              <a:gd name="connsiteY13" fmla="*/ 190500 h 3236343"/>
              <a:gd name="connsiteX14" fmla="*/ 584200 w 2502464"/>
              <a:gd name="connsiteY14" fmla="*/ 266700 h 3236343"/>
              <a:gd name="connsiteX15" fmla="*/ 508000 w 2502464"/>
              <a:gd name="connsiteY15" fmla="*/ 317500 h 3236343"/>
              <a:gd name="connsiteX16" fmla="*/ 431800 w 2502464"/>
              <a:gd name="connsiteY16" fmla="*/ 393700 h 3236343"/>
              <a:gd name="connsiteX17" fmla="*/ 368300 w 2502464"/>
              <a:gd name="connsiteY17" fmla="*/ 482600 h 3236343"/>
              <a:gd name="connsiteX18" fmla="*/ 330200 w 2502464"/>
              <a:gd name="connsiteY18" fmla="*/ 558800 h 3236343"/>
              <a:gd name="connsiteX19" fmla="*/ 304800 w 2502464"/>
              <a:gd name="connsiteY19" fmla="*/ 635000 h 3236343"/>
              <a:gd name="connsiteX20" fmla="*/ 266700 w 2502464"/>
              <a:gd name="connsiteY20" fmla="*/ 698500 h 3236343"/>
              <a:gd name="connsiteX21" fmla="*/ 254000 w 2502464"/>
              <a:gd name="connsiteY21" fmla="*/ 736600 h 3236343"/>
              <a:gd name="connsiteX22" fmla="*/ 228600 w 2502464"/>
              <a:gd name="connsiteY22" fmla="*/ 787400 h 3236343"/>
              <a:gd name="connsiteX23" fmla="*/ 190500 w 2502464"/>
              <a:gd name="connsiteY23" fmla="*/ 927100 h 3236343"/>
              <a:gd name="connsiteX24" fmla="*/ 177800 w 2502464"/>
              <a:gd name="connsiteY24" fmla="*/ 977900 h 3236343"/>
              <a:gd name="connsiteX25" fmla="*/ 139700 w 2502464"/>
              <a:gd name="connsiteY25" fmla="*/ 1079500 h 3236343"/>
              <a:gd name="connsiteX26" fmla="*/ 127000 w 2502464"/>
              <a:gd name="connsiteY26" fmla="*/ 1130300 h 3236343"/>
              <a:gd name="connsiteX27" fmla="*/ 76200 w 2502464"/>
              <a:gd name="connsiteY27" fmla="*/ 1206500 h 3236343"/>
              <a:gd name="connsiteX28" fmla="*/ 38100 w 2502464"/>
              <a:gd name="connsiteY28" fmla="*/ 1295400 h 3236343"/>
              <a:gd name="connsiteX29" fmla="*/ 12700 w 2502464"/>
              <a:gd name="connsiteY29" fmla="*/ 1600200 h 3236343"/>
              <a:gd name="connsiteX30" fmla="*/ 0 w 2502464"/>
              <a:gd name="connsiteY30" fmla="*/ 1739900 h 3236343"/>
              <a:gd name="connsiteX31" fmla="*/ 12700 w 2502464"/>
              <a:gd name="connsiteY31" fmla="*/ 1981200 h 3236343"/>
              <a:gd name="connsiteX32" fmla="*/ 25400 w 2502464"/>
              <a:gd name="connsiteY32" fmla="*/ 2070100 h 3236343"/>
              <a:gd name="connsiteX33" fmla="*/ 38100 w 2502464"/>
              <a:gd name="connsiteY33" fmla="*/ 2197100 h 3236343"/>
              <a:gd name="connsiteX34" fmla="*/ 50800 w 2502464"/>
              <a:gd name="connsiteY34" fmla="*/ 2260600 h 3236343"/>
              <a:gd name="connsiteX35" fmla="*/ 88900 w 2502464"/>
              <a:gd name="connsiteY35" fmla="*/ 2476500 h 3236343"/>
              <a:gd name="connsiteX36" fmla="*/ 114300 w 2502464"/>
              <a:gd name="connsiteY36" fmla="*/ 2527300 h 3236343"/>
              <a:gd name="connsiteX37" fmla="*/ 152400 w 2502464"/>
              <a:gd name="connsiteY37" fmla="*/ 2971800 h 3236343"/>
              <a:gd name="connsiteX38" fmla="*/ 177800 w 2502464"/>
              <a:gd name="connsiteY38" fmla="*/ 3009900 h 3236343"/>
              <a:gd name="connsiteX39" fmla="*/ 215900 w 2502464"/>
              <a:gd name="connsiteY39" fmla="*/ 3086100 h 3236343"/>
              <a:gd name="connsiteX40" fmla="*/ 266700 w 2502464"/>
              <a:gd name="connsiteY40" fmla="*/ 3098800 h 3236343"/>
              <a:gd name="connsiteX41" fmla="*/ 304800 w 2502464"/>
              <a:gd name="connsiteY41" fmla="*/ 3124200 h 3236343"/>
              <a:gd name="connsiteX42" fmla="*/ 1625600 w 2502464"/>
              <a:gd name="connsiteY42" fmla="*/ 1524000 h 3236343"/>
              <a:gd name="connsiteX43" fmla="*/ 2463800 w 2502464"/>
              <a:gd name="connsiteY43" fmla="*/ 279400 h 3236343"/>
              <a:gd name="connsiteX44" fmla="*/ 2349500 w 2502464"/>
              <a:gd name="connsiteY44" fmla="*/ 228600 h 3236343"/>
              <a:gd name="connsiteX45" fmla="*/ 2273300 w 2502464"/>
              <a:gd name="connsiteY45" fmla="*/ 190500 h 3236343"/>
              <a:gd name="connsiteX46" fmla="*/ 2235200 w 2502464"/>
              <a:gd name="connsiteY46" fmla="*/ 152400 h 3236343"/>
              <a:gd name="connsiteX0" fmla="*/ 2235200 w 2502464"/>
              <a:gd name="connsiteY0" fmla="*/ 152400 h 3163873"/>
              <a:gd name="connsiteX1" fmla="*/ 2235200 w 2502464"/>
              <a:gd name="connsiteY1" fmla="*/ 152400 h 3163873"/>
              <a:gd name="connsiteX2" fmla="*/ 2082800 w 2502464"/>
              <a:gd name="connsiteY2" fmla="*/ 114300 h 3163873"/>
              <a:gd name="connsiteX3" fmla="*/ 1917700 w 2502464"/>
              <a:gd name="connsiteY3" fmla="*/ 88900 h 3163873"/>
              <a:gd name="connsiteX4" fmla="*/ 1778000 w 2502464"/>
              <a:gd name="connsiteY4" fmla="*/ 63500 h 3163873"/>
              <a:gd name="connsiteX5" fmla="*/ 1612900 w 2502464"/>
              <a:gd name="connsiteY5" fmla="*/ 50800 h 3163873"/>
              <a:gd name="connsiteX6" fmla="*/ 1409700 w 2502464"/>
              <a:gd name="connsiteY6" fmla="*/ 12700 h 3163873"/>
              <a:gd name="connsiteX7" fmla="*/ 1257300 w 2502464"/>
              <a:gd name="connsiteY7" fmla="*/ 0 h 3163873"/>
              <a:gd name="connsiteX8" fmla="*/ 1028700 w 2502464"/>
              <a:gd name="connsiteY8" fmla="*/ 25400 h 3163873"/>
              <a:gd name="connsiteX9" fmla="*/ 990600 w 2502464"/>
              <a:gd name="connsiteY9" fmla="*/ 50800 h 3163873"/>
              <a:gd name="connsiteX10" fmla="*/ 939800 w 2502464"/>
              <a:gd name="connsiteY10" fmla="*/ 63500 h 3163873"/>
              <a:gd name="connsiteX11" fmla="*/ 812800 w 2502464"/>
              <a:gd name="connsiteY11" fmla="*/ 127000 h 3163873"/>
              <a:gd name="connsiteX12" fmla="*/ 749300 w 2502464"/>
              <a:gd name="connsiteY12" fmla="*/ 165100 h 3163873"/>
              <a:gd name="connsiteX13" fmla="*/ 711200 w 2502464"/>
              <a:gd name="connsiteY13" fmla="*/ 190500 h 3163873"/>
              <a:gd name="connsiteX14" fmla="*/ 584200 w 2502464"/>
              <a:gd name="connsiteY14" fmla="*/ 266700 h 3163873"/>
              <a:gd name="connsiteX15" fmla="*/ 508000 w 2502464"/>
              <a:gd name="connsiteY15" fmla="*/ 317500 h 3163873"/>
              <a:gd name="connsiteX16" fmla="*/ 431800 w 2502464"/>
              <a:gd name="connsiteY16" fmla="*/ 393700 h 3163873"/>
              <a:gd name="connsiteX17" fmla="*/ 368300 w 2502464"/>
              <a:gd name="connsiteY17" fmla="*/ 482600 h 3163873"/>
              <a:gd name="connsiteX18" fmla="*/ 330200 w 2502464"/>
              <a:gd name="connsiteY18" fmla="*/ 558800 h 3163873"/>
              <a:gd name="connsiteX19" fmla="*/ 304800 w 2502464"/>
              <a:gd name="connsiteY19" fmla="*/ 635000 h 3163873"/>
              <a:gd name="connsiteX20" fmla="*/ 266700 w 2502464"/>
              <a:gd name="connsiteY20" fmla="*/ 698500 h 3163873"/>
              <a:gd name="connsiteX21" fmla="*/ 254000 w 2502464"/>
              <a:gd name="connsiteY21" fmla="*/ 736600 h 3163873"/>
              <a:gd name="connsiteX22" fmla="*/ 228600 w 2502464"/>
              <a:gd name="connsiteY22" fmla="*/ 787400 h 3163873"/>
              <a:gd name="connsiteX23" fmla="*/ 190500 w 2502464"/>
              <a:gd name="connsiteY23" fmla="*/ 927100 h 3163873"/>
              <a:gd name="connsiteX24" fmla="*/ 177800 w 2502464"/>
              <a:gd name="connsiteY24" fmla="*/ 977900 h 3163873"/>
              <a:gd name="connsiteX25" fmla="*/ 139700 w 2502464"/>
              <a:gd name="connsiteY25" fmla="*/ 1079500 h 3163873"/>
              <a:gd name="connsiteX26" fmla="*/ 127000 w 2502464"/>
              <a:gd name="connsiteY26" fmla="*/ 1130300 h 3163873"/>
              <a:gd name="connsiteX27" fmla="*/ 76200 w 2502464"/>
              <a:gd name="connsiteY27" fmla="*/ 1206500 h 3163873"/>
              <a:gd name="connsiteX28" fmla="*/ 38100 w 2502464"/>
              <a:gd name="connsiteY28" fmla="*/ 1295400 h 3163873"/>
              <a:gd name="connsiteX29" fmla="*/ 12700 w 2502464"/>
              <a:gd name="connsiteY29" fmla="*/ 1600200 h 3163873"/>
              <a:gd name="connsiteX30" fmla="*/ 0 w 2502464"/>
              <a:gd name="connsiteY30" fmla="*/ 1739900 h 3163873"/>
              <a:gd name="connsiteX31" fmla="*/ 12700 w 2502464"/>
              <a:gd name="connsiteY31" fmla="*/ 1981200 h 3163873"/>
              <a:gd name="connsiteX32" fmla="*/ 25400 w 2502464"/>
              <a:gd name="connsiteY32" fmla="*/ 2070100 h 3163873"/>
              <a:gd name="connsiteX33" fmla="*/ 38100 w 2502464"/>
              <a:gd name="connsiteY33" fmla="*/ 2197100 h 3163873"/>
              <a:gd name="connsiteX34" fmla="*/ 50800 w 2502464"/>
              <a:gd name="connsiteY34" fmla="*/ 2260600 h 3163873"/>
              <a:gd name="connsiteX35" fmla="*/ 88900 w 2502464"/>
              <a:gd name="connsiteY35" fmla="*/ 2476500 h 3163873"/>
              <a:gd name="connsiteX36" fmla="*/ 114300 w 2502464"/>
              <a:gd name="connsiteY36" fmla="*/ 2527300 h 3163873"/>
              <a:gd name="connsiteX37" fmla="*/ 152400 w 2502464"/>
              <a:gd name="connsiteY37" fmla="*/ 2971800 h 3163873"/>
              <a:gd name="connsiteX38" fmla="*/ 177800 w 2502464"/>
              <a:gd name="connsiteY38" fmla="*/ 3009900 h 3163873"/>
              <a:gd name="connsiteX39" fmla="*/ 215900 w 2502464"/>
              <a:gd name="connsiteY39" fmla="*/ 3086100 h 3163873"/>
              <a:gd name="connsiteX40" fmla="*/ 266700 w 2502464"/>
              <a:gd name="connsiteY40" fmla="*/ 3098800 h 3163873"/>
              <a:gd name="connsiteX41" fmla="*/ 304800 w 2502464"/>
              <a:gd name="connsiteY41" fmla="*/ 3124200 h 3163873"/>
              <a:gd name="connsiteX42" fmla="*/ 1625600 w 2502464"/>
              <a:gd name="connsiteY42" fmla="*/ 1524000 h 3163873"/>
              <a:gd name="connsiteX43" fmla="*/ 2463800 w 2502464"/>
              <a:gd name="connsiteY43" fmla="*/ 279400 h 3163873"/>
              <a:gd name="connsiteX44" fmla="*/ 2349500 w 2502464"/>
              <a:gd name="connsiteY44" fmla="*/ 228600 h 3163873"/>
              <a:gd name="connsiteX45" fmla="*/ 2273300 w 2502464"/>
              <a:gd name="connsiteY45" fmla="*/ 190500 h 3163873"/>
              <a:gd name="connsiteX46" fmla="*/ 2235200 w 2502464"/>
              <a:gd name="connsiteY46" fmla="*/ 152400 h 3163873"/>
              <a:gd name="connsiteX0" fmla="*/ 2235200 w 2502464"/>
              <a:gd name="connsiteY0" fmla="*/ 152400 h 3168639"/>
              <a:gd name="connsiteX1" fmla="*/ 2235200 w 2502464"/>
              <a:gd name="connsiteY1" fmla="*/ 152400 h 3168639"/>
              <a:gd name="connsiteX2" fmla="*/ 2082800 w 2502464"/>
              <a:gd name="connsiteY2" fmla="*/ 114300 h 3168639"/>
              <a:gd name="connsiteX3" fmla="*/ 1917700 w 2502464"/>
              <a:gd name="connsiteY3" fmla="*/ 88900 h 3168639"/>
              <a:gd name="connsiteX4" fmla="*/ 1778000 w 2502464"/>
              <a:gd name="connsiteY4" fmla="*/ 63500 h 3168639"/>
              <a:gd name="connsiteX5" fmla="*/ 1612900 w 2502464"/>
              <a:gd name="connsiteY5" fmla="*/ 50800 h 3168639"/>
              <a:gd name="connsiteX6" fmla="*/ 1409700 w 2502464"/>
              <a:gd name="connsiteY6" fmla="*/ 12700 h 3168639"/>
              <a:gd name="connsiteX7" fmla="*/ 1257300 w 2502464"/>
              <a:gd name="connsiteY7" fmla="*/ 0 h 3168639"/>
              <a:gd name="connsiteX8" fmla="*/ 1028700 w 2502464"/>
              <a:gd name="connsiteY8" fmla="*/ 25400 h 3168639"/>
              <a:gd name="connsiteX9" fmla="*/ 990600 w 2502464"/>
              <a:gd name="connsiteY9" fmla="*/ 50800 h 3168639"/>
              <a:gd name="connsiteX10" fmla="*/ 939800 w 2502464"/>
              <a:gd name="connsiteY10" fmla="*/ 63500 h 3168639"/>
              <a:gd name="connsiteX11" fmla="*/ 812800 w 2502464"/>
              <a:gd name="connsiteY11" fmla="*/ 127000 h 3168639"/>
              <a:gd name="connsiteX12" fmla="*/ 749300 w 2502464"/>
              <a:gd name="connsiteY12" fmla="*/ 165100 h 3168639"/>
              <a:gd name="connsiteX13" fmla="*/ 711200 w 2502464"/>
              <a:gd name="connsiteY13" fmla="*/ 190500 h 3168639"/>
              <a:gd name="connsiteX14" fmla="*/ 584200 w 2502464"/>
              <a:gd name="connsiteY14" fmla="*/ 266700 h 3168639"/>
              <a:gd name="connsiteX15" fmla="*/ 508000 w 2502464"/>
              <a:gd name="connsiteY15" fmla="*/ 317500 h 3168639"/>
              <a:gd name="connsiteX16" fmla="*/ 431800 w 2502464"/>
              <a:gd name="connsiteY16" fmla="*/ 393700 h 3168639"/>
              <a:gd name="connsiteX17" fmla="*/ 368300 w 2502464"/>
              <a:gd name="connsiteY17" fmla="*/ 482600 h 3168639"/>
              <a:gd name="connsiteX18" fmla="*/ 330200 w 2502464"/>
              <a:gd name="connsiteY18" fmla="*/ 558800 h 3168639"/>
              <a:gd name="connsiteX19" fmla="*/ 304800 w 2502464"/>
              <a:gd name="connsiteY19" fmla="*/ 635000 h 3168639"/>
              <a:gd name="connsiteX20" fmla="*/ 266700 w 2502464"/>
              <a:gd name="connsiteY20" fmla="*/ 698500 h 3168639"/>
              <a:gd name="connsiteX21" fmla="*/ 254000 w 2502464"/>
              <a:gd name="connsiteY21" fmla="*/ 736600 h 3168639"/>
              <a:gd name="connsiteX22" fmla="*/ 228600 w 2502464"/>
              <a:gd name="connsiteY22" fmla="*/ 787400 h 3168639"/>
              <a:gd name="connsiteX23" fmla="*/ 190500 w 2502464"/>
              <a:gd name="connsiteY23" fmla="*/ 927100 h 3168639"/>
              <a:gd name="connsiteX24" fmla="*/ 177800 w 2502464"/>
              <a:gd name="connsiteY24" fmla="*/ 977900 h 3168639"/>
              <a:gd name="connsiteX25" fmla="*/ 139700 w 2502464"/>
              <a:gd name="connsiteY25" fmla="*/ 1079500 h 3168639"/>
              <a:gd name="connsiteX26" fmla="*/ 127000 w 2502464"/>
              <a:gd name="connsiteY26" fmla="*/ 1130300 h 3168639"/>
              <a:gd name="connsiteX27" fmla="*/ 76200 w 2502464"/>
              <a:gd name="connsiteY27" fmla="*/ 1206500 h 3168639"/>
              <a:gd name="connsiteX28" fmla="*/ 38100 w 2502464"/>
              <a:gd name="connsiteY28" fmla="*/ 1295400 h 3168639"/>
              <a:gd name="connsiteX29" fmla="*/ 12700 w 2502464"/>
              <a:gd name="connsiteY29" fmla="*/ 1600200 h 3168639"/>
              <a:gd name="connsiteX30" fmla="*/ 0 w 2502464"/>
              <a:gd name="connsiteY30" fmla="*/ 1739900 h 3168639"/>
              <a:gd name="connsiteX31" fmla="*/ 12700 w 2502464"/>
              <a:gd name="connsiteY31" fmla="*/ 1981200 h 3168639"/>
              <a:gd name="connsiteX32" fmla="*/ 25400 w 2502464"/>
              <a:gd name="connsiteY32" fmla="*/ 2070100 h 3168639"/>
              <a:gd name="connsiteX33" fmla="*/ 38100 w 2502464"/>
              <a:gd name="connsiteY33" fmla="*/ 2197100 h 3168639"/>
              <a:gd name="connsiteX34" fmla="*/ 50800 w 2502464"/>
              <a:gd name="connsiteY34" fmla="*/ 2260600 h 3168639"/>
              <a:gd name="connsiteX35" fmla="*/ 88900 w 2502464"/>
              <a:gd name="connsiteY35" fmla="*/ 2476500 h 3168639"/>
              <a:gd name="connsiteX36" fmla="*/ 114300 w 2502464"/>
              <a:gd name="connsiteY36" fmla="*/ 2527300 h 3168639"/>
              <a:gd name="connsiteX37" fmla="*/ 152400 w 2502464"/>
              <a:gd name="connsiteY37" fmla="*/ 2971800 h 3168639"/>
              <a:gd name="connsiteX38" fmla="*/ 177800 w 2502464"/>
              <a:gd name="connsiteY38" fmla="*/ 3009900 h 3168639"/>
              <a:gd name="connsiteX39" fmla="*/ 215900 w 2502464"/>
              <a:gd name="connsiteY39" fmla="*/ 3086100 h 3168639"/>
              <a:gd name="connsiteX40" fmla="*/ 266700 w 2502464"/>
              <a:gd name="connsiteY40" fmla="*/ 3098800 h 3168639"/>
              <a:gd name="connsiteX41" fmla="*/ 304800 w 2502464"/>
              <a:gd name="connsiteY41" fmla="*/ 3124200 h 3168639"/>
              <a:gd name="connsiteX42" fmla="*/ 1625600 w 2502464"/>
              <a:gd name="connsiteY42" fmla="*/ 1524000 h 3168639"/>
              <a:gd name="connsiteX43" fmla="*/ 2463800 w 2502464"/>
              <a:gd name="connsiteY43" fmla="*/ 279400 h 3168639"/>
              <a:gd name="connsiteX44" fmla="*/ 2349500 w 2502464"/>
              <a:gd name="connsiteY44" fmla="*/ 228600 h 3168639"/>
              <a:gd name="connsiteX45" fmla="*/ 2273300 w 2502464"/>
              <a:gd name="connsiteY45" fmla="*/ 190500 h 3168639"/>
              <a:gd name="connsiteX46" fmla="*/ 2235200 w 2502464"/>
              <a:gd name="connsiteY46" fmla="*/ 152400 h 3168639"/>
              <a:gd name="connsiteX0" fmla="*/ 2235200 w 2502464"/>
              <a:gd name="connsiteY0" fmla="*/ 152400 h 3127215"/>
              <a:gd name="connsiteX1" fmla="*/ 2235200 w 2502464"/>
              <a:gd name="connsiteY1" fmla="*/ 152400 h 3127215"/>
              <a:gd name="connsiteX2" fmla="*/ 2082800 w 2502464"/>
              <a:gd name="connsiteY2" fmla="*/ 114300 h 3127215"/>
              <a:gd name="connsiteX3" fmla="*/ 1917700 w 2502464"/>
              <a:gd name="connsiteY3" fmla="*/ 88900 h 3127215"/>
              <a:gd name="connsiteX4" fmla="*/ 1778000 w 2502464"/>
              <a:gd name="connsiteY4" fmla="*/ 63500 h 3127215"/>
              <a:gd name="connsiteX5" fmla="*/ 1612900 w 2502464"/>
              <a:gd name="connsiteY5" fmla="*/ 50800 h 3127215"/>
              <a:gd name="connsiteX6" fmla="*/ 1409700 w 2502464"/>
              <a:gd name="connsiteY6" fmla="*/ 12700 h 3127215"/>
              <a:gd name="connsiteX7" fmla="*/ 1257300 w 2502464"/>
              <a:gd name="connsiteY7" fmla="*/ 0 h 3127215"/>
              <a:gd name="connsiteX8" fmla="*/ 1028700 w 2502464"/>
              <a:gd name="connsiteY8" fmla="*/ 25400 h 3127215"/>
              <a:gd name="connsiteX9" fmla="*/ 990600 w 2502464"/>
              <a:gd name="connsiteY9" fmla="*/ 50800 h 3127215"/>
              <a:gd name="connsiteX10" fmla="*/ 939800 w 2502464"/>
              <a:gd name="connsiteY10" fmla="*/ 63500 h 3127215"/>
              <a:gd name="connsiteX11" fmla="*/ 812800 w 2502464"/>
              <a:gd name="connsiteY11" fmla="*/ 127000 h 3127215"/>
              <a:gd name="connsiteX12" fmla="*/ 749300 w 2502464"/>
              <a:gd name="connsiteY12" fmla="*/ 165100 h 3127215"/>
              <a:gd name="connsiteX13" fmla="*/ 711200 w 2502464"/>
              <a:gd name="connsiteY13" fmla="*/ 190500 h 3127215"/>
              <a:gd name="connsiteX14" fmla="*/ 584200 w 2502464"/>
              <a:gd name="connsiteY14" fmla="*/ 266700 h 3127215"/>
              <a:gd name="connsiteX15" fmla="*/ 508000 w 2502464"/>
              <a:gd name="connsiteY15" fmla="*/ 317500 h 3127215"/>
              <a:gd name="connsiteX16" fmla="*/ 431800 w 2502464"/>
              <a:gd name="connsiteY16" fmla="*/ 393700 h 3127215"/>
              <a:gd name="connsiteX17" fmla="*/ 368300 w 2502464"/>
              <a:gd name="connsiteY17" fmla="*/ 482600 h 3127215"/>
              <a:gd name="connsiteX18" fmla="*/ 330200 w 2502464"/>
              <a:gd name="connsiteY18" fmla="*/ 558800 h 3127215"/>
              <a:gd name="connsiteX19" fmla="*/ 304800 w 2502464"/>
              <a:gd name="connsiteY19" fmla="*/ 635000 h 3127215"/>
              <a:gd name="connsiteX20" fmla="*/ 266700 w 2502464"/>
              <a:gd name="connsiteY20" fmla="*/ 698500 h 3127215"/>
              <a:gd name="connsiteX21" fmla="*/ 254000 w 2502464"/>
              <a:gd name="connsiteY21" fmla="*/ 736600 h 3127215"/>
              <a:gd name="connsiteX22" fmla="*/ 228600 w 2502464"/>
              <a:gd name="connsiteY22" fmla="*/ 787400 h 3127215"/>
              <a:gd name="connsiteX23" fmla="*/ 190500 w 2502464"/>
              <a:gd name="connsiteY23" fmla="*/ 927100 h 3127215"/>
              <a:gd name="connsiteX24" fmla="*/ 177800 w 2502464"/>
              <a:gd name="connsiteY24" fmla="*/ 977900 h 3127215"/>
              <a:gd name="connsiteX25" fmla="*/ 139700 w 2502464"/>
              <a:gd name="connsiteY25" fmla="*/ 1079500 h 3127215"/>
              <a:gd name="connsiteX26" fmla="*/ 127000 w 2502464"/>
              <a:gd name="connsiteY26" fmla="*/ 1130300 h 3127215"/>
              <a:gd name="connsiteX27" fmla="*/ 76200 w 2502464"/>
              <a:gd name="connsiteY27" fmla="*/ 1206500 h 3127215"/>
              <a:gd name="connsiteX28" fmla="*/ 38100 w 2502464"/>
              <a:gd name="connsiteY28" fmla="*/ 1295400 h 3127215"/>
              <a:gd name="connsiteX29" fmla="*/ 12700 w 2502464"/>
              <a:gd name="connsiteY29" fmla="*/ 1600200 h 3127215"/>
              <a:gd name="connsiteX30" fmla="*/ 0 w 2502464"/>
              <a:gd name="connsiteY30" fmla="*/ 1739900 h 3127215"/>
              <a:gd name="connsiteX31" fmla="*/ 12700 w 2502464"/>
              <a:gd name="connsiteY31" fmla="*/ 1981200 h 3127215"/>
              <a:gd name="connsiteX32" fmla="*/ 25400 w 2502464"/>
              <a:gd name="connsiteY32" fmla="*/ 2070100 h 3127215"/>
              <a:gd name="connsiteX33" fmla="*/ 38100 w 2502464"/>
              <a:gd name="connsiteY33" fmla="*/ 2197100 h 3127215"/>
              <a:gd name="connsiteX34" fmla="*/ 50800 w 2502464"/>
              <a:gd name="connsiteY34" fmla="*/ 2260600 h 3127215"/>
              <a:gd name="connsiteX35" fmla="*/ 88900 w 2502464"/>
              <a:gd name="connsiteY35" fmla="*/ 2476500 h 3127215"/>
              <a:gd name="connsiteX36" fmla="*/ 114300 w 2502464"/>
              <a:gd name="connsiteY36" fmla="*/ 2527300 h 3127215"/>
              <a:gd name="connsiteX37" fmla="*/ 152400 w 2502464"/>
              <a:gd name="connsiteY37" fmla="*/ 2971800 h 3127215"/>
              <a:gd name="connsiteX38" fmla="*/ 177800 w 2502464"/>
              <a:gd name="connsiteY38" fmla="*/ 3009900 h 3127215"/>
              <a:gd name="connsiteX39" fmla="*/ 215900 w 2502464"/>
              <a:gd name="connsiteY39" fmla="*/ 3086100 h 3127215"/>
              <a:gd name="connsiteX40" fmla="*/ 266700 w 2502464"/>
              <a:gd name="connsiteY40" fmla="*/ 3098800 h 3127215"/>
              <a:gd name="connsiteX41" fmla="*/ 304800 w 2502464"/>
              <a:gd name="connsiteY41" fmla="*/ 3124200 h 3127215"/>
              <a:gd name="connsiteX42" fmla="*/ 1625600 w 2502464"/>
              <a:gd name="connsiteY42" fmla="*/ 1524000 h 3127215"/>
              <a:gd name="connsiteX43" fmla="*/ 2463800 w 2502464"/>
              <a:gd name="connsiteY43" fmla="*/ 279400 h 3127215"/>
              <a:gd name="connsiteX44" fmla="*/ 2349500 w 2502464"/>
              <a:gd name="connsiteY44" fmla="*/ 228600 h 3127215"/>
              <a:gd name="connsiteX45" fmla="*/ 2273300 w 2502464"/>
              <a:gd name="connsiteY45" fmla="*/ 190500 h 3127215"/>
              <a:gd name="connsiteX46" fmla="*/ 2235200 w 2502464"/>
              <a:gd name="connsiteY46" fmla="*/ 152400 h 312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502464" h="3127215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127660" y="3079670"/>
                  <a:pt x="304800" y="3124200"/>
                </a:cubicBezTo>
                <a:cubicBezTo>
                  <a:pt x="586669" y="3195057"/>
                  <a:pt x="1265767" y="1998133"/>
                  <a:pt x="1625600" y="1524000"/>
                </a:cubicBezTo>
                <a:cubicBezTo>
                  <a:pt x="1985433" y="1049867"/>
                  <a:pt x="2672458" y="412182"/>
                  <a:pt x="2463800" y="279400"/>
                </a:cubicBezTo>
                <a:cubicBezTo>
                  <a:pt x="2393950" y="234950"/>
                  <a:pt x="2381250" y="243417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pattFill prst="narHorz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grpSp>
        <p:nvGrpSpPr>
          <p:cNvPr id="53" name="Grup 52">
            <a:extLst>
              <a:ext uri="{FF2B5EF4-FFF2-40B4-BE49-F238E27FC236}">
                <a16:creationId xmlns:a16="http://schemas.microsoft.com/office/drawing/2014/main" id="{C0E1ACBE-85D9-4435-9216-AD45C2C601A5}"/>
              </a:ext>
            </a:extLst>
          </p:cNvPr>
          <p:cNvGrpSpPr/>
          <p:nvPr/>
        </p:nvGrpSpPr>
        <p:grpSpPr>
          <a:xfrm>
            <a:off x="6763148" y="2477077"/>
            <a:ext cx="2120288" cy="3038247"/>
            <a:chOff x="3419796" y="2249221"/>
            <a:chExt cx="2019767" cy="2894207"/>
          </a:xfrm>
        </p:grpSpPr>
        <p:sp>
          <p:nvSpPr>
            <p:cNvPr id="54" name="Serbest Form: Şekil 53">
              <a:extLst>
                <a:ext uri="{FF2B5EF4-FFF2-40B4-BE49-F238E27FC236}">
                  <a16:creationId xmlns:a16="http://schemas.microsoft.com/office/drawing/2014/main" id="{58267583-2BCE-47EE-AC6D-09E7429A9D5F}"/>
                </a:ext>
              </a:extLst>
            </p:cNvPr>
            <p:cNvSpPr/>
            <p:nvPr/>
          </p:nvSpPr>
          <p:spPr>
            <a:xfrm>
              <a:off x="4123880" y="2249221"/>
              <a:ext cx="436311" cy="1435733"/>
            </a:xfrm>
            <a:custGeom>
              <a:avLst/>
              <a:gdLst>
                <a:gd name="connsiteX0" fmla="*/ 117726 w 117726"/>
                <a:gd name="connsiteY0" fmla="*/ 943428 h 943428"/>
                <a:gd name="connsiteX1" fmla="*/ 16126 w 117726"/>
                <a:gd name="connsiteY1" fmla="*/ 232228 h 943428"/>
                <a:gd name="connsiteX2" fmla="*/ 1612 w 117726"/>
                <a:gd name="connsiteY2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726" h="943428">
                  <a:moveTo>
                    <a:pt x="117726" y="943428"/>
                  </a:moveTo>
                  <a:cubicBezTo>
                    <a:pt x="76602" y="666447"/>
                    <a:pt x="35478" y="389466"/>
                    <a:pt x="16126" y="232228"/>
                  </a:cubicBezTo>
                  <a:cubicBezTo>
                    <a:pt x="-3226" y="74990"/>
                    <a:pt x="-807" y="37495"/>
                    <a:pt x="1612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55" name="Serbest Form: Şekil 54">
              <a:extLst>
                <a:ext uri="{FF2B5EF4-FFF2-40B4-BE49-F238E27FC236}">
                  <a16:creationId xmlns:a16="http://schemas.microsoft.com/office/drawing/2014/main" id="{0BB1B737-8333-455E-9685-F0924A4E6418}"/>
                </a:ext>
              </a:extLst>
            </p:cNvPr>
            <p:cNvSpPr/>
            <p:nvPr/>
          </p:nvSpPr>
          <p:spPr>
            <a:xfrm>
              <a:off x="5012348" y="3038648"/>
              <a:ext cx="427215" cy="116114"/>
            </a:xfrm>
            <a:custGeom>
              <a:avLst/>
              <a:gdLst>
                <a:gd name="connsiteX0" fmla="*/ 0 w 537028"/>
                <a:gd name="connsiteY0" fmla="*/ 116114 h 116114"/>
                <a:gd name="connsiteX1" fmla="*/ 537028 w 537028"/>
                <a:gd name="connsiteY1" fmla="*/ 0 h 11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7028" h="116114">
                  <a:moveTo>
                    <a:pt x="0" y="116114"/>
                  </a:moveTo>
                  <a:lnTo>
                    <a:pt x="537028" y="0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56" name="Serbest Form: Şekil 55">
              <a:extLst>
                <a:ext uri="{FF2B5EF4-FFF2-40B4-BE49-F238E27FC236}">
                  <a16:creationId xmlns:a16="http://schemas.microsoft.com/office/drawing/2014/main" id="{60FBF55B-A6E4-4AEF-BA7A-D07DBAB7C838}"/>
                </a:ext>
              </a:extLst>
            </p:cNvPr>
            <p:cNvSpPr/>
            <p:nvPr/>
          </p:nvSpPr>
          <p:spPr>
            <a:xfrm>
              <a:off x="4714628" y="2258197"/>
              <a:ext cx="198388" cy="987232"/>
            </a:xfrm>
            <a:custGeom>
              <a:avLst/>
              <a:gdLst>
                <a:gd name="connsiteX0" fmla="*/ 188686 w 188686"/>
                <a:gd name="connsiteY0" fmla="*/ 537029 h 537029"/>
                <a:gd name="connsiteX1" fmla="*/ 0 w 188686"/>
                <a:gd name="connsiteY1" fmla="*/ 0 h 5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686" h="537029">
                  <a:moveTo>
                    <a:pt x="188686" y="537029"/>
                  </a:moveTo>
                  <a:lnTo>
                    <a:pt x="0" y="0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57" name="Serbest Form: Şekil 56">
              <a:extLst>
                <a:ext uri="{FF2B5EF4-FFF2-40B4-BE49-F238E27FC236}">
                  <a16:creationId xmlns:a16="http://schemas.microsoft.com/office/drawing/2014/main" id="{4CBB462A-5192-4DF8-BFAE-A7A6EE845354}"/>
                </a:ext>
              </a:extLst>
            </p:cNvPr>
            <p:cNvSpPr/>
            <p:nvPr/>
          </p:nvSpPr>
          <p:spPr>
            <a:xfrm>
              <a:off x="3419796" y="2695449"/>
              <a:ext cx="1947077" cy="2447979"/>
            </a:xfrm>
            <a:custGeom>
              <a:avLst/>
              <a:gdLst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44530 w 1643865"/>
                <a:gd name="connsiteY2" fmla="*/ 170551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45915 w 1643865"/>
                <a:gd name="connsiteY5" fmla="*/ 441788 h 2547991"/>
                <a:gd name="connsiteX6" fmla="*/ 1643865 w 1643865"/>
                <a:gd name="connsiteY6" fmla="*/ 0 h 2547991"/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44530 w 1643865"/>
                <a:gd name="connsiteY2" fmla="*/ 170551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52265 w 1643865"/>
                <a:gd name="connsiteY5" fmla="*/ 460838 h 2547991"/>
                <a:gd name="connsiteX6" fmla="*/ 1643865 w 1643865"/>
                <a:gd name="connsiteY6" fmla="*/ 0 h 2547991"/>
                <a:gd name="connsiteX0" fmla="*/ 0 w 1643865"/>
                <a:gd name="connsiteY0" fmla="*/ 2547991 h 2547991"/>
                <a:gd name="connsiteX1" fmla="*/ 226032 w 1643865"/>
                <a:gd name="connsiteY1" fmla="*/ 2219218 h 2547991"/>
                <a:gd name="connsiteX2" fmla="*/ 582630 w 1643865"/>
                <a:gd name="connsiteY2" fmla="*/ 1686460 h 2547991"/>
                <a:gd name="connsiteX3" fmla="*/ 893852 w 1643865"/>
                <a:gd name="connsiteY3" fmla="*/ 1191802 h 2547991"/>
                <a:gd name="connsiteX4" fmla="*/ 1068512 w 1643865"/>
                <a:gd name="connsiteY4" fmla="*/ 914400 h 2547991"/>
                <a:gd name="connsiteX5" fmla="*/ 1352265 w 1643865"/>
                <a:gd name="connsiteY5" fmla="*/ 460838 h 2547991"/>
                <a:gd name="connsiteX6" fmla="*/ 1643865 w 1643865"/>
                <a:gd name="connsiteY6" fmla="*/ 0 h 2547991"/>
                <a:gd name="connsiteX0" fmla="*/ 0 w 1624815"/>
                <a:gd name="connsiteY0" fmla="*/ 2554341 h 2554341"/>
                <a:gd name="connsiteX1" fmla="*/ 206982 w 1624815"/>
                <a:gd name="connsiteY1" fmla="*/ 2219218 h 2554341"/>
                <a:gd name="connsiteX2" fmla="*/ 563580 w 1624815"/>
                <a:gd name="connsiteY2" fmla="*/ 1686460 h 2554341"/>
                <a:gd name="connsiteX3" fmla="*/ 874802 w 1624815"/>
                <a:gd name="connsiteY3" fmla="*/ 119180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327632 w 1624815"/>
                <a:gd name="connsiteY1" fmla="*/ 2289068 h 2554341"/>
                <a:gd name="connsiteX2" fmla="*/ 563580 w 1624815"/>
                <a:gd name="connsiteY2" fmla="*/ 1686460 h 2554341"/>
                <a:gd name="connsiteX3" fmla="*/ 874802 w 1624815"/>
                <a:gd name="connsiteY3" fmla="*/ 119180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327632 w 1624815"/>
                <a:gd name="connsiteY1" fmla="*/ 2289068 h 2554341"/>
                <a:gd name="connsiteX2" fmla="*/ 709630 w 1624815"/>
                <a:gd name="connsiteY2" fmla="*/ 1762660 h 2554341"/>
                <a:gd name="connsiteX3" fmla="*/ 874802 w 1624815"/>
                <a:gd name="connsiteY3" fmla="*/ 119180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327632 w 1624815"/>
                <a:gd name="connsiteY1" fmla="*/ 2289068 h 2554341"/>
                <a:gd name="connsiteX2" fmla="*/ 709630 w 1624815"/>
                <a:gd name="connsiteY2" fmla="*/ 1762660 h 2554341"/>
                <a:gd name="connsiteX3" fmla="*/ 1008152 w 1624815"/>
                <a:gd name="connsiteY3" fmla="*/ 1337852 h 2554341"/>
                <a:gd name="connsiteX4" fmla="*/ 1049462 w 1624815"/>
                <a:gd name="connsiteY4" fmla="*/ 9144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24815"/>
                <a:gd name="connsiteY0" fmla="*/ 2554341 h 2554341"/>
                <a:gd name="connsiteX1" fmla="*/ 327632 w 1624815"/>
                <a:gd name="connsiteY1" fmla="*/ 2289068 h 2554341"/>
                <a:gd name="connsiteX2" fmla="*/ 709630 w 1624815"/>
                <a:gd name="connsiteY2" fmla="*/ 1762660 h 2554341"/>
                <a:gd name="connsiteX3" fmla="*/ 1008152 w 1624815"/>
                <a:gd name="connsiteY3" fmla="*/ 1337852 h 2554341"/>
                <a:gd name="connsiteX4" fmla="*/ 1335212 w 1624815"/>
                <a:gd name="connsiteY4" fmla="*/ 863600 h 2554341"/>
                <a:gd name="connsiteX5" fmla="*/ 1333215 w 1624815"/>
                <a:gd name="connsiteY5" fmla="*/ 460838 h 2554341"/>
                <a:gd name="connsiteX6" fmla="*/ 1624815 w 1624815"/>
                <a:gd name="connsiteY6" fmla="*/ 0 h 2554341"/>
                <a:gd name="connsiteX0" fmla="*/ 0 w 1671499"/>
                <a:gd name="connsiteY0" fmla="*/ 2554341 h 2554341"/>
                <a:gd name="connsiteX1" fmla="*/ 327632 w 1671499"/>
                <a:gd name="connsiteY1" fmla="*/ 2289068 h 2554341"/>
                <a:gd name="connsiteX2" fmla="*/ 709630 w 1671499"/>
                <a:gd name="connsiteY2" fmla="*/ 1762660 h 2554341"/>
                <a:gd name="connsiteX3" fmla="*/ 1008152 w 1671499"/>
                <a:gd name="connsiteY3" fmla="*/ 1337852 h 2554341"/>
                <a:gd name="connsiteX4" fmla="*/ 1335212 w 1671499"/>
                <a:gd name="connsiteY4" fmla="*/ 863600 h 2554341"/>
                <a:gd name="connsiteX5" fmla="*/ 1663415 w 1671499"/>
                <a:gd name="connsiteY5" fmla="*/ 486238 h 2554341"/>
                <a:gd name="connsiteX6" fmla="*/ 1624815 w 1671499"/>
                <a:gd name="connsiteY6" fmla="*/ 0 h 2554341"/>
                <a:gd name="connsiteX0" fmla="*/ 0 w 1961365"/>
                <a:gd name="connsiteY0" fmla="*/ 2414641 h 2414641"/>
                <a:gd name="connsiteX1" fmla="*/ 327632 w 1961365"/>
                <a:gd name="connsiteY1" fmla="*/ 2149368 h 2414641"/>
                <a:gd name="connsiteX2" fmla="*/ 709630 w 1961365"/>
                <a:gd name="connsiteY2" fmla="*/ 1622960 h 2414641"/>
                <a:gd name="connsiteX3" fmla="*/ 1008152 w 1961365"/>
                <a:gd name="connsiteY3" fmla="*/ 1198152 h 2414641"/>
                <a:gd name="connsiteX4" fmla="*/ 1335212 w 1961365"/>
                <a:gd name="connsiteY4" fmla="*/ 723900 h 2414641"/>
                <a:gd name="connsiteX5" fmla="*/ 1663415 w 1961365"/>
                <a:gd name="connsiteY5" fmla="*/ 346538 h 2414641"/>
                <a:gd name="connsiteX6" fmla="*/ 1961365 w 1961365"/>
                <a:gd name="connsiteY6" fmla="*/ 0 h 2414641"/>
                <a:gd name="connsiteX0" fmla="*/ 0 w 1961365"/>
                <a:gd name="connsiteY0" fmla="*/ 2414641 h 2414641"/>
                <a:gd name="connsiteX1" fmla="*/ 327632 w 1961365"/>
                <a:gd name="connsiteY1" fmla="*/ 2149368 h 2414641"/>
                <a:gd name="connsiteX2" fmla="*/ 709630 w 1961365"/>
                <a:gd name="connsiteY2" fmla="*/ 1622960 h 2414641"/>
                <a:gd name="connsiteX3" fmla="*/ 970052 w 1961365"/>
                <a:gd name="connsiteY3" fmla="*/ 1202914 h 2414641"/>
                <a:gd name="connsiteX4" fmla="*/ 1335212 w 1961365"/>
                <a:gd name="connsiteY4" fmla="*/ 723900 h 2414641"/>
                <a:gd name="connsiteX5" fmla="*/ 1663415 w 1961365"/>
                <a:gd name="connsiteY5" fmla="*/ 346538 h 2414641"/>
                <a:gd name="connsiteX6" fmla="*/ 1961365 w 1961365"/>
                <a:gd name="connsiteY6" fmla="*/ 0 h 2414641"/>
                <a:gd name="connsiteX0" fmla="*/ 0 w 1961365"/>
                <a:gd name="connsiteY0" fmla="*/ 2414641 h 2414641"/>
                <a:gd name="connsiteX1" fmla="*/ 327632 w 1961365"/>
                <a:gd name="connsiteY1" fmla="*/ 2149368 h 2414641"/>
                <a:gd name="connsiteX2" fmla="*/ 681055 w 1961365"/>
                <a:gd name="connsiteY2" fmla="*/ 1627723 h 2414641"/>
                <a:gd name="connsiteX3" fmla="*/ 970052 w 1961365"/>
                <a:gd name="connsiteY3" fmla="*/ 1202914 h 2414641"/>
                <a:gd name="connsiteX4" fmla="*/ 1335212 w 1961365"/>
                <a:gd name="connsiteY4" fmla="*/ 723900 h 2414641"/>
                <a:gd name="connsiteX5" fmla="*/ 1663415 w 1961365"/>
                <a:gd name="connsiteY5" fmla="*/ 346538 h 2414641"/>
                <a:gd name="connsiteX6" fmla="*/ 1961365 w 1961365"/>
                <a:gd name="connsiteY6" fmla="*/ 0 h 2414641"/>
                <a:gd name="connsiteX0" fmla="*/ 0 w 1961365"/>
                <a:gd name="connsiteY0" fmla="*/ 2414641 h 2414641"/>
                <a:gd name="connsiteX1" fmla="*/ 313345 w 1961365"/>
                <a:gd name="connsiteY1" fmla="*/ 2139843 h 2414641"/>
                <a:gd name="connsiteX2" fmla="*/ 681055 w 1961365"/>
                <a:gd name="connsiteY2" fmla="*/ 1627723 h 2414641"/>
                <a:gd name="connsiteX3" fmla="*/ 970052 w 1961365"/>
                <a:gd name="connsiteY3" fmla="*/ 1202914 h 2414641"/>
                <a:gd name="connsiteX4" fmla="*/ 1335212 w 1961365"/>
                <a:gd name="connsiteY4" fmla="*/ 723900 h 2414641"/>
                <a:gd name="connsiteX5" fmla="*/ 1663415 w 1961365"/>
                <a:gd name="connsiteY5" fmla="*/ 346538 h 2414641"/>
                <a:gd name="connsiteX6" fmla="*/ 1961365 w 1961365"/>
                <a:gd name="connsiteY6" fmla="*/ 0 h 2414641"/>
                <a:gd name="connsiteX0" fmla="*/ 0 w 1961365"/>
                <a:gd name="connsiteY0" fmla="*/ 2414641 h 2414641"/>
                <a:gd name="connsiteX1" fmla="*/ 313345 w 1961365"/>
                <a:gd name="connsiteY1" fmla="*/ 2139843 h 2414641"/>
                <a:gd name="connsiteX2" fmla="*/ 681055 w 1961365"/>
                <a:gd name="connsiteY2" fmla="*/ 1627723 h 2414641"/>
                <a:gd name="connsiteX3" fmla="*/ 970052 w 1961365"/>
                <a:gd name="connsiteY3" fmla="*/ 1202914 h 2414641"/>
                <a:gd name="connsiteX4" fmla="*/ 1330449 w 1961365"/>
                <a:gd name="connsiteY4" fmla="*/ 704850 h 2414641"/>
                <a:gd name="connsiteX5" fmla="*/ 1663415 w 1961365"/>
                <a:gd name="connsiteY5" fmla="*/ 346538 h 2414641"/>
                <a:gd name="connsiteX6" fmla="*/ 1961365 w 1961365"/>
                <a:gd name="connsiteY6" fmla="*/ 0 h 2414641"/>
                <a:gd name="connsiteX0" fmla="*/ 0 w 1961365"/>
                <a:gd name="connsiteY0" fmla="*/ 2414641 h 2414641"/>
                <a:gd name="connsiteX1" fmla="*/ 313345 w 1961365"/>
                <a:gd name="connsiteY1" fmla="*/ 2139843 h 2414641"/>
                <a:gd name="connsiteX2" fmla="*/ 681055 w 1961365"/>
                <a:gd name="connsiteY2" fmla="*/ 1627723 h 2414641"/>
                <a:gd name="connsiteX3" fmla="*/ 970052 w 1961365"/>
                <a:gd name="connsiteY3" fmla="*/ 1202914 h 2414641"/>
                <a:gd name="connsiteX4" fmla="*/ 1330449 w 1961365"/>
                <a:gd name="connsiteY4" fmla="*/ 704850 h 2414641"/>
                <a:gd name="connsiteX5" fmla="*/ 1649128 w 1961365"/>
                <a:gd name="connsiteY5" fmla="*/ 346538 h 2414641"/>
                <a:gd name="connsiteX6" fmla="*/ 1961365 w 1961365"/>
                <a:gd name="connsiteY6" fmla="*/ 0 h 2414641"/>
                <a:gd name="connsiteX0" fmla="*/ 0 w 1947077"/>
                <a:gd name="connsiteY0" fmla="*/ 2443216 h 2443216"/>
                <a:gd name="connsiteX1" fmla="*/ 313345 w 1947077"/>
                <a:gd name="connsiteY1" fmla="*/ 2168418 h 2443216"/>
                <a:gd name="connsiteX2" fmla="*/ 681055 w 1947077"/>
                <a:gd name="connsiteY2" fmla="*/ 1656298 h 2443216"/>
                <a:gd name="connsiteX3" fmla="*/ 970052 w 1947077"/>
                <a:gd name="connsiteY3" fmla="*/ 1231489 h 2443216"/>
                <a:gd name="connsiteX4" fmla="*/ 1330449 w 1947077"/>
                <a:gd name="connsiteY4" fmla="*/ 733425 h 2443216"/>
                <a:gd name="connsiteX5" fmla="*/ 1649128 w 1947077"/>
                <a:gd name="connsiteY5" fmla="*/ 375113 h 2443216"/>
                <a:gd name="connsiteX6" fmla="*/ 1947077 w 1947077"/>
                <a:gd name="connsiteY6" fmla="*/ 0 h 2443216"/>
                <a:gd name="connsiteX0" fmla="*/ 0 w 1947077"/>
                <a:gd name="connsiteY0" fmla="*/ 2447979 h 2447979"/>
                <a:gd name="connsiteX1" fmla="*/ 313345 w 1947077"/>
                <a:gd name="connsiteY1" fmla="*/ 2173181 h 2447979"/>
                <a:gd name="connsiteX2" fmla="*/ 681055 w 1947077"/>
                <a:gd name="connsiteY2" fmla="*/ 1661061 h 2447979"/>
                <a:gd name="connsiteX3" fmla="*/ 970052 w 1947077"/>
                <a:gd name="connsiteY3" fmla="*/ 1236252 h 2447979"/>
                <a:gd name="connsiteX4" fmla="*/ 1330449 w 1947077"/>
                <a:gd name="connsiteY4" fmla="*/ 738188 h 2447979"/>
                <a:gd name="connsiteX5" fmla="*/ 1649128 w 1947077"/>
                <a:gd name="connsiteY5" fmla="*/ 379876 h 2447979"/>
                <a:gd name="connsiteX6" fmla="*/ 1947077 w 1947077"/>
                <a:gd name="connsiteY6" fmla="*/ 0 h 2447979"/>
                <a:gd name="connsiteX0" fmla="*/ 0 w 1947077"/>
                <a:gd name="connsiteY0" fmla="*/ 2447979 h 2447979"/>
                <a:gd name="connsiteX1" fmla="*/ 313345 w 1947077"/>
                <a:gd name="connsiteY1" fmla="*/ 2173181 h 2447979"/>
                <a:gd name="connsiteX2" fmla="*/ 681055 w 1947077"/>
                <a:gd name="connsiteY2" fmla="*/ 1661061 h 2447979"/>
                <a:gd name="connsiteX3" fmla="*/ 970052 w 1947077"/>
                <a:gd name="connsiteY3" fmla="*/ 1236252 h 2447979"/>
                <a:gd name="connsiteX4" fmla="*/ 1330449 w 1947077"/>
                <a:gd name="connsiteY4" fmla="*/ 738188 h 2447979"/>
                <a:gd name="connsiteX5" fmla="*/ 1649128 w 1947077"/>
                <a:gd name="connsiteY5" fmla="*/ 379876 h 2447979"/>
                <a:gd name="connsiteX6" fmla="*/ 1947077 w 1947077"/>
                <a:gd name="connsiteY6" fmla="*/ 0 h 2447979"/>
                <a:gd name="connsiteX0" fmla="*/ 0 w 1947077"/>
                <a:gd name="connsiteY0" fmla="*/ 2447979 h 2447979"/>
                <a:gd name="connsiteX1" fmla="*/ 313345 w 1947077"/>
                <a:gd name="connsiteY1" fmla="*/ 2173181 h 2447979"/>
                <a:gd name="connsiteX2" fmla="*/ 681055 w 1947077"/>
                <a:gd name="connsiteY2" fmla="*/ 1661061 h 2447979"/>
                <a:gd name="connsiteX3" fmla="*/ 970052 w 1947077"/>
                <a:gd name="connsiteY3" fmla="*/ 1236252 h 2447979"/>
                <a:gd name="connsiteX4" fmla="*/ 1330449 w 1947077"/>
                <a:gd name="connsiteY4" fmla="*/ 738188 h 2447979"/>
                <a:gd name="connsiteX5" fmla="*/ 1649128 w 1947077"/>
                <a:gd name="connsiteY5" fmla="*/ 365589 h 2447979"/>
                <a:gd name="connsiteX6" fmla="*/ 1947077 w 1947077"/>
                <a:gd name="connsiteY6" fmla="*/ 0 h 244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077" h="2447979">
                  <a:moveTo>
                    <a:pt x="0" y="2447979"/>
                  </a:moveTo>
                  <a:cubicBezTo>
                    <a:pt x="67638" y="2353799"/>
                    <a:pt x="199836" y="2304334"/>
                    <a:pt x="313345" y="2173181"/>
                  </a:cubicBezTo>
                  <a:cubicBezTo>
                    <a:pt x="426854" y="2042028"/>
                    <a:pt x="571604" y="1817216"/>
                    <a:pt x="681055" y="1661061"/>
                  </a:cubicBezTo>
                  <a:cubicBezTo>
                    <a:pt x="790506" y="1504906"/>
                    <a:pt x="861820" y="1390064"/>
                    <a:pt x="970052" y="1236252"/>
                  </a:cubicBezTo>
                  <a:cubicBezTo>
                    <a:pt x="1078284" y="1082440"/>
                    <a:pt x="1217270" y="883298"/>
                    <a:pt x="1330449" y="738188"/>
                  </a:cubicBezTo>
                  <a:cubicBezTo>
                    <a:pt x="1443628" y="593078"/>
                    <a:pt x="1546357" y="488620"/>
                    <a:pt x="1649128" y="365589"/>
                  </a:cubicBezTo>
                  <a:cubicBezTo>
                    <a:pt x="1751899" y="242558"/>
                    <a:pt x="1836523" y="139931"/>
                    <a:pt x="194707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 dirty="0"/>
            </a:p>
          </p:txBody>
        </p:sp>
        <p:sp>
          <p:nvSpPr>
            <p:cNvPr id="58" name="Serbest Form: Şekil 57">
              <a:extLst>
                <a:ext uri="{FF2B5EF4-FFF2-40B4-BE49-F238E27FC236}">
                  <a16:creationId xmlns:a16="http://schemas.microsoft.com/office/drawing/2014/main" id="{CABB3482-CE18-42F3-B3B5-38D5687DC709}"/>
                </a:ext>
              </a:extLst>
            </p:cNvPr>
            <p:cNvSpPr/>
            <p:nvPr/>
          </p:nvSpPr>
          <p:spPr>
            <a:xfrm>
              <a:off x="4520802" y="3567597"/>
              <a:ext cx="778969" cy="241300"/>
            </a:xfrm>
            <a:custGeom>
              <a:avLst/>
              <a:gdLst>
                <a:gd name="connsiteX0" fmla="*/ 0 w 838200"/>
                <a:gd name="connsiteY0" fmla="*/ 241300 h 241300"/>
                <a:gd name="connsiteX1" fmla="*/ 355600 w 838200"/>
                <a:gd name="connsiteY1" fmla="*/ 171450 h 241300"/>
                <a:gd name="connsiteX2" fmla="*/ 838200 w 838200"/>
                <a:gd name="connsiteY2" fmla="*/ 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200" h="241300">
                  <a:moveTo>
                    <a:pt x="0" y="241300"/>
                  </a:moveTo>
                  <a:cubicBezTo>
                    <a:pt x="107950" y="226483"/>
                    <a:pt x="215900" y="211667"/>
                    <a:pt x="355600" y="171450"/>
                  </a:cubicBezTo>
                  <a:cubicBezTo>
                    <a:pt x="495300" y="131233"/>
                    <a:pt x="666750" y="65616"/>
                    <a:pt x="838200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 dirty="0"/>
            </a:p>
          </p:txBody>
        </p:sp>
        <p:sp>
          <p:nvSpPr>
            <p:cNvPr id="59" name="Serbest Form: Şekil 58">
              <a:extLst>
                <a:ext uri="{FF2B5EF4-FFF2-40B4-BE49-F238E27FC236}">
                  <a16:creationId xmlns:a16="http://schemas.microsoft.com/office/drawing/2014/main" id="{7763C0DA-5368-4733-8BFE-F20FBA92C2F4}"/>
                </a:ext>
              </a:extLst>
            </p:cNvPr>
            <p:cNvSpPr/>
            <p:nvPr/>
          </p:nvSpPr>
          <p:spPr>
            <a:xfrm>
              <a:off x="3641012" y="3428688"/>
              <a:ext cx="305064" cy="1121792"/>
            </a:xfrm>
            <a:custGeom>
              <a:avLst/>
              <a:gdLst>
                <a:gd name="connsiteX0" fmla="*/ 279400 w 279400"/>
                <a:gd name="connsiteY0" fmla="*/ 933450 h 933450"/>
                <a:gd name="connsiteX1" fmla="*/ 133350 w 279400"/>
                <a:gd name="connsiteY1" fmla="*/ 488950 h 933450"/>
                <a:gd name="connsiteX2" fmla="*/ 0 w 279400"/>
                <a:gd name="connsiteY2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400" h="933450">
                  <a:moveTo>
                    <a:pt x="279400" y="933450"/>
                  </a:moveTo>
                  <a:cubicBezTo>
                    <a:pt x="229658" y="788987"/>
                    <a:pt x="179917" y="644525"/>
                    <a:pt x="133350" y="488950"/>
                  </a:cubicBezTo>
                  <a:cubicBezTo>
                    <a:pt x="86783" y="333375"/>
                    <a:pt x="43391" y="166687"/>
                    <a:pt x="0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</p:grp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E534A478-4142-4AAA-90E0-3E007AC66FF1}"/>
              </a:ext>
            </a:extLst>
          </p:cNvPr>
          <p:cNvSpPr txBox="1"/>
          <p:nvPr/>
        </p:nvSpPr>
        <p:spPr>
          <a:xfrm>
            <a:off x="1758298" y="5801832"/>
            <a:ext cx="524503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Sağ</a:t>
            </a:r>
          </a:p>
        </p:txBody>
      </p: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19C7D439-C3C8-41BD-A706-8668B443A616}"/>
              </a:ext>
            </a:extLst>
          </p:cNvPr>
          <p:cNvSpPr txBox="1"/>
          <p:nvPr/>
        </p:nvSpPr>
        <p:spPr>
          <a:xfrm>
            <a:off x="5975456" y="5869883"/>
            <a:ext cx="479618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Sol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8F1491E5-FE26-40B5-8434-BBE67D18FAF9}"/>
              </a:ext>
            </a:extLst>
          </p:cNvPr>
          <p:cNvSpPr txBox="1"/>
          <p:nvPr/>
        </p:nvSpPr>
        <p:spPr>
          <a:xfrm>
            <a:off x="3719676" y="5468242"/>
            <a:ext cx="997709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Simetrik</a:t>
            </a:r>
          </a:p>
        </p:txBody>
      </p:sp>
    </p:spTree>
    <p:extLst>
      <p:ext uri="{BB962C8B-B14F-4D97-AF65-F5344CB8AC3E}">
        <p14:creationId xmlns:p14="http://schemas.microsoft.com/office/powerpoint/2010/main" val="8469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24" grpId="0" animBg="1"/>
      <p:bldP spid="22" grpId="0"/>
      <p:bldP spid="26" grpId="0"/>
      <p:bldP spid="27" grpId="0" animBg="1"/>
      <p:bldP spid="42" grpId="0" animBg="1"/>
      <p:bldP spid="43" grpId="0" animBg="1"/>
      <p:bldP spid="44" grpId="0" animBg="1"/>
      <p:bldP spid="52" grpId="0" animBg="1"/>
      <p:bldP spid="41" grpId="0"/>
      <p:bldP spid="61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6">
            <a:extLst>
              <a:ext uri="{FF2B5EF4-FFF2-40B4-BE49-F238E27FC236}">
                <a16:creationId xmlns:a16="http://schemas.microsoft.com/office/drawing/2014/main" id="{02A0FCF0-9221-4A97-9F3F-DE355DB8F49F}"/>
              </a:ext>
            </a:extLst>
          </p:cNvPr>
          <p:cNvSpPr/>
          <p:nvPr/>
        </p:nvSpPr>
        <p:spPr>
          <a:xfrm>
            <a:off x="7484759" y="11357"/>
            <a:ext cx="2114854" cy="38318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tr-TR" sz="1890" b="1" dirty="0">
                <a:latin typeface="Arial" panose="020B0604020202020204" pitchFamily="34" charset="0"/>
                <a:ea typeface="Calibri" panose="020F0502020204030204" pitchFamily="34" charset="0"/>
              </a:rPr>
              <a:t>Havza Seçimi</a:t>
            </a:r>
            <a:endParaRPr lang="tr-TR" sz="1890" b="1" dirty="0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CF81633A-23AF-4FCE-9608-CBCF6B9060A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660011" y="444959"/>
            <a:ext cx="6489380" cy="675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E59611E6-0962-473D-B1AE-205005B03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6661030"/>
            <a:ext cx="298305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58DF86B-ECF2-46C7-9A8A-42024BBF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6661030"/>
            <a:ext cx="348301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26BAE7E0-4421-4F0F-BC1A-3B22768BD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6E24A0E-A3AE-4151-89E7-7CDC5D535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8DD7535D-D93A-4F2A-896A-C56746F23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6661030"/>
            <a:ext cx="348301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B61F748-9BA6-4160-A9C5-6FC72FEA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79904193-1727-405D-B4FC-578701A2F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6661030"/>
            <a:ext cx="348301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E046F9A-97B5-449A-ACB1-916F4988E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EDCF8163-C0C2-4E90-BE41-239622CB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90BFD82-6AE7-412F-8C42-8707E0DD5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6661030"/>
            <a:ext cx="348301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:a16="http://schemas.microsoft.com/office/drawing/2014/main" id="{E47D6D7D-F1BE-4B10-9ECD-F1F3987F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7B67FB8-A222-4102-B4E4-3BB3C150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>
            <a:extLst>
              <a:ext uri="{FF2B5EF4-FFF2-40B4-BE49-F238E27FC236}">
                <a16:creationId xmlns:a16="http://schemas.microsoft.com/office/drawing/2014/main" id="{6A2DC70C-9FCD-4D38-9BCB-2100D747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6661030"/>
            <a:ext cx="348301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1703CB1D-8BFE-4316-8C5B-0D495644C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>
            <a:extLst>
              <a:ext uri="{FF2B5EF4-FFF2-40B4-BE49-F238E27FC236}">
                <a16:creationId xmlns:a16="http://schemas.microsoft.com/office/drawing/2014/main" id="{7984FE03-23B6-4E92-932A-9E89B66DF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6661030"/>
            <a:ext cx="348301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F94CF30A-410A-47BC-A1AD-D6D78E40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extLst>
              <a:ext uri="{FF2B5EF4-FFF2-40B4-BE49-F238E27FC236}">
                <a16:creationId xmlns:a16="http://schemas.microsoft.com/office/drawing/2014/main" id="{E0237585-F5FF-4B8E-A209-2565BB31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6661030"/>
            <a:ext cx="349967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9061F0EE-A975-4965-876C-41D62AF4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6661030"/>
            <a:ext cx="348301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>
            <a:extLst>
              <a:ext uri="{FF2B5EF4-FFF2-40B4-BE49-F238E27FC236}">
                <a16:creationId xmlns:a16="http://schemas.microsoft.com/office/drawing/2014/main" id="{A6793AF3-15CE-4410-98A1-5E6775CE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6661030"/>
            <a:ext cx="226645" cy="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72FD0D3-E0F3-4532-927C-C078CD5B9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6321062"/>
            <a:ext cx="29830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25">
            <a:extLst>
              <a:ext uri="{FF2B5EF4-FFF2-40B4-BE49-F238E27FC236}">
                <a16:creationId xmlns:a16="http://schemas.microsoft.com/office/drawing/2014/main" id="{81AF5A7C-ABCC-42B4-BD17-6D637569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6321062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D0DBA718-0A4A-4A77-8193-35407A82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>
            <a:extLst>
              <a:ext uri="{FF2B5EF4-FFF2-40B4-BE49-F238E27FC236}">
                <a16:creationId xmlns:a16="http://schemas.microsoft.com/office/drawing/2014/main" id="{4F111DE9-B146-4622-BA46-85224F2E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68863A3D-F1D0-47A9-8234-0BEF3F690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6321062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29">
            <a:extLst>
              <a:ext uri="{FF2B5EF4-FFF2-40B4-BE49-F238E27FC236}">
                <a16:creationId xmlns:a16="http://schemas.microsoft.com/office/drawing/2014/main" id="{49FCEEBD-37DC-47E2-BE68-F7EC969EE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5DB8896D-E182-4585-BA65-8166A349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6321062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31">
            <a:extLst>
              <a:ext uri="{FF2B5EF4-FFF2-40B4-BE49-F238E27FC236}">
                <a16:creationId xmlns:a16="http://schemas.microsoft.com/office/drawing/2014/main" id="{E7C81B90-C7F3-47EE-BFFB-F9474A99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6D0D56E5-2A41-4475-AB46-0B62EA8F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>
            <a:extLst>
              <a:ext uri="{FF2B5EF4-FFF2-40B4-BE49-F238E27FC236}">
                <a16:creationId xmlns:a16="http://schemas.microsoft.com/office/drawing/2014/main" id="{78F99AEE-EFDA-4632-B7EB-1055A76F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6321062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A0F3E3C3-C1D5-43C1-B60B-B58790961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3" name="Picture 35">
            <a:extLst>
              <a:ext uri="{FF2B5EF4-FFF2-40B4-BE49-F238E27FC236}">
                <a16:creationId xmlns:a16="http://schemas.microsoft.com/office/drawing/2014/main" id="{22913174-29FF-455D-B1C7-6E647F4A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>
            <a:extLst>
              <a:ext uri="{FF2B5EF4-FFF2-40B4-BE49-F238E27FC236}">
                <a16:creationId xmlns:a16="http://schemas.microsoft.com/office/drawing/2014/main" id="{CE5E6DC9-5867-4C2E-B9BD-1546437C3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6321062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>
            <a:extLst>
              <a:ext uri="{FF2B5EF4-FFF2-40B4-BE49-F238E27FC236}">
                <a16:creationId xmlns:a16="http://schemas.microsoft.com/office/drawing/2014/main" id="{2DF418D3-5621-4EE9-86D2-2E38B2A0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>
            <a:extLst>
              <a:ext uri="{FF2B5EF4-FFF2-40B4-BE49-F238E27FC236}">
                <a16:creationId xmlns:a16="http://schemas.microsoft.com/office/drawing/2014/main" id="{4CAF3905-0F20-4748-B84A-32C04C75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6321062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>
            <a:extLst>
              <a:ext uri="{FF2B5EF4-FFF2-40B4-BE49-F238E27FC236}">
                <a16:creationId xmlns:a16="http://schemas.microsoft.com/office/drawing/2014/main" id="{319535EE-B060-4794-B470-B44D1ADC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>
            <a:extLst>
              <a:ext uri="{FF2B5EF4-FFF2-40B4-BE49-F238E27FC236}">
                <a16:creationId xmlns:a16="http://schemas.microsoft.com/office/drawing/2014/main" id="{D07B02CE-9EE3-42D6-8836-1A4C4AB8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6321062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>
            <a:extLst>
              <a:ext uri="{FF2B5EF4-FFF2-40B4-BE49-F238E27FC236}">
                <a16:creationId xmlns:a16="http://schemas.microsoft.com/office/drawing/2014/main" id="{1D1EF7AB-AD86-489A-A126-0F163C805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6321062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2">
            <a:extLst>
              <a:ext uri="{FF2B5EF4-FFF2-40B4-BE49-F238E27FC236}">
                <a16:creationId xmlns:a16="http://schemas.microsoft.com/office/drawing/2014/main" id="{D4356873-50F0-4923-8166-6466AF90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6321062"/>
            <a:ext cx="22664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>
            <a:extLst>
              <a:ext uri="{FF2B5EF4-FFF2-40B4-BE49-F238E27FC236}">
                <a16:creationId xmlns:a16="http://schemas.microsoft.com/office/drawing/2014/main" id="{5DB0F519-4347-45B7-A17A-E3EADF60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5982762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>
            <a:extLst>
              <a:ext uri="{FF2B5EF4-FFF2-40B4-BE49-F238E27FC236}">
                <a16:creationId xmlns:a16="http://schemas.microsoft.com/office/drawing/2014/main" id="{ED444E7B-0294-4C89-AC80-0B8C9976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598276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>
            <a:extLst>
              <a:ext uri="{FF2B5EF4-FFF2-40B4-BE49-F238E27FC236}">
                <a16:creationId xmlns:a16="http://schemas.microsoft.com/office/drawing/2014/main" id="{65960C56-8C82-4601-A501-472E8A33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>
            <a:extLst>
              <a:ext uri="{FF2B5EF4-FFF2-40B4-BE49-F238E27FC236}">
                <a16:creationId xmlns:a16="http://schemas.microsoft.com/office/drawing/2014/main" id="{F9738AB4-A79D-4811-ADA1-7A1AC6FD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5" name="Picture 47">
            <a:extLst>
              <a:ext uri="{FF2B5EF4-FFF2-40B4-BE49-F238E27FC236}">
                <a16:creationId xmlns:a16="http://schemas.microsoft.com/office/drawing/2014/main" id="{50D5E6D1-E8DE-4630-BA33-75A698DE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598276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6" name="Picture 48">
            <a:extLst>
              <a:ext uri="{FF2B5EF4-FFF2-40B4-BE49-F238E27FC236}">
                <a16:creationId xmlns:a16="http://schemas.microsoft.com/office/drawing/2014/main" id="{6C7088A4-E378-49AE-81BE-1517AC8B5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9">
            <a:extLst>
              <a:ext uri="{FF2B5EF4-FFF2-40B4-BE49-F238E27FC236}">
                <a16:creationId xmlns:a16="http://schemas.microsoft.com/office/drawing/2014/main" id="{6D595B34-55BD-4334-AF2C-652BD635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598276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Picture 50">
            <a:extLst>
              <a:ext uri="{FF2B5EF4-FFF2-40B4-BE49-F238E27FC236}">
                <a16:creationId xmlns:a16="http://schemas.microsoft.com/office/drawing/2014/main" id="{3A60111E-C967-42A0-A97A-12987A0FB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" name="Picture 51">
            <a:extLst>
              <a:ext uri="{FF2B5EF4-FFF2-40B4-BE49-F238E27FC236}">
                <a16:creationId xmlns:a16="http://schemas.microsoft.com/office/drawing/2014/main" id="{AD9D67E6-517E-484F-A049-BC1BB4E0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52">
            <a:extLst>
              <a:ext uri="{FF2B5EF4-FFF2-40B4-BE49-F238E27FC236}">
                <a16:creationId xmlns:a16="http://schemas.microsoft.com/office/drawing/2014/main" id="{3CDB0CEA-24C8-4EFB-A3DC-CF7608FD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598276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Picture 53">
            <a:extLst>
              <a:ext uri="{FF2B5EF4-FFF2-40B4-BE49-F238E27FC236}">
                <a16:creationId xmlns:a16="http://schemas.microsoft.com/office/drawing/2014/main" id="{AD2191F8-55BF-4481-AB46-FF571D53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2" name="Picture 54">
            <a:extLst>
              <a:ext uri="{FF2B5EF4-FFF2-40B4-BE49-F238E27FC236}">
                <a16:creationId xmlns:a16="http://schemas.microsoft.com/office/drawing/2014/main" id="{0E53171F-6EC8-4FEC-A28F-F433EC26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3" name="Picture 55">
            <a:extLst>
              <a:ext uri="{FF2B5EF4-FFF2-40B4-BE49-F238E27FC236}">
                <a16:creationId xmlns:a16="http://schemas.microsoft.com/office/drawing/2014/main" id="{8F8DC0C5-8D21-4B37-9DA7-CF5610DF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598276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4" name="Picture 56">
            <a:extLst>
              <a:ext uri="{FF2B5EF4-FFF2-40B4-BE49-F238E27FC236}">
                <a16:creationId xmlns:a16="http://schemas.microsoft.com/office/drawing/2014/main" id="{E94494AD-61E7-4452-BE30-95EB89AA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5" name="Picture 57">
            <a:extLst>
              <a:ext uri="{FF2B5EF4-FFF2-40B4-BE49-F238E27FC236}">
                <a16:creationId xmlns:a16="http://schemas.microsoft.com/office/drawing/2014/main" id="{3D2200AB-9952-4056-8580-69639BFBC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598276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6" name="Picture 58">
            <a:extLst>
              <a:ext uri="{FF2B5EF4-FFF2-40B4-BE49-F238E27FC236}">
                <a16:creationId xmlns:a16="http://schemas.microsoft.com/office/drawing/2014/main" id="{C4AEAB6F-3278-4A12-B1B0-8EADE7BE2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7" name="Picture 59">
            <a:extLst>
              <a:ext uri="{FF2B5EF4-FFF2-40B4-BE49-F238E27FC236}">
                <a16:creationId xmlns:a16="http://schemas.microsoft.com/office/drawing/2014/main" id="{FC079FBF-762E-472D-AF56-0E757F14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598276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8" name="Picture 60">
            <a:extLst>
              <a:ext uri="{FF2B5EF4-FFF2-40B4-BE49-F238E27FC236}">
                <a16:creationId xmlns:a16="http://schemas.microsoft.com/office/drawing/2014/main" id="{E989B1BC-4F33-438A-8D35-F24CF095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598276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" name="Picture 61">
            <a:extLst>
              <a:ext uri="{FF2B5EF4-FFF2-40B4-BE49-F238E27FC236}">
                <a16:creationId xmlns:a16="http://schemas.microsoft.com/office/drawing/2014/main" id="{311C947A-1482-4966-B54C-1BFF09A4E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5982762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0" name="Picture 62">
            <a:extLst>
              <a:ext uri="{FF2B5EF4-FFF2-40B4-BE49-F238E27FC236}">
                <a16:creationId xmlns:a16="http://schemas.microsoft.com/office/drawing/2014/main" id="{63400C12-5801-4974-A922-9A353A83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5642794"/>
            <a:ext cx="29830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1" name="Picture 63">
            <a:extLst>
              <a:ext uri="{FF2B5EF4-FFF2-40B4-BE49-F238E27FC236}">
                <a16:creationId xmlns:a16="http://schemas.microsoft.com/office/drawing/2014/main" id="{99624F74-BB6E-463D-9C27-9D925154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564279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2" name="Picture 64">
            <a:extLst>
              <a:ext uri="{FF2B5EF4-FFF2-40B4-BE49-F238E27FC236}">
                <a16:creationId xmlns:a16="http://schemas.microsoft.com/office/drawing/2014/main" id="{95AFB15A-6461-4E35-B7FC-3E27591D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Picture 65">
            <a:extLst>
              <a:ext uri="{FF2B5EF4-FFF2-40B4-BE49-F238E27FC236}">
                <a16:creationId xmlns:a16="http://schemas.microsoft.com/office/drawing/2014/main" id="{43E0B0D0-EF8D-4635-8B15-64CA6F0B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Picture 66">
            <a:extLst>
              <a:ext uri="{FF2B5EF4-FFF2-40B4-BE49-F238E27FC236}">
                <a16:creationId xmlns:a16="http://schemas.microsoft.com/office/drawing/2014/main" id="{7F3B7541-FED6-43B0-9DC2-51F72A608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564279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5" name="Picture 67">
            <a:extLst>
              <a:ext uri="{FF2B5EF4-FFF2-40B4-BE49-F238E27FC236}">
                <a16:creationId xmlns:a16="http://schemas.microsoft.com/office/drawing/2014/main" id="{3483C35E-0B82-4EE5-9F4E-489A3DD40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6" name="Picture 68">
            <a:extLst>
              <a:ext uri="{FF2B5EF4-FFF2-40B4-BE49-F238E27FC236}">
                <a16:creationId xmlns:a16="http://schemas.microsoft.com/office/drawing/2014/main" id="{32716611-841F-4FBD-B2D5-F6556C35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564279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7" name="Picture 69">
            <a:extLst>
              <a:ext uri="{FF2B5EF4-FFF2-40B4-BE49-F238E27FC236}">
                <a16:creationId xmlns:a16="http://schemas.microsoft.com/office/drawing/2014/main" id="{2543C489-4304-4D88-B52B-7E8FAA99E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8" name="Picture 70">
            <a:extLst>
              <a:ext uri="{FF2B5EF4-FFF2-40B4-BE49-F238E27FC236}">
                <a16:creationId xmlns:a16="http://schemas.microsoft.com/office/drawing/2014/main" id="{A2A08378-25E4-4585-9C56-F8CFB1A5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" name="Picture 71">
            <a:extLst>
              <a:ext uri="{FF2B5EF4-FFF2-40B4-BE49-F238E27FC236}">
                <a16:creationId xmlns:a16="http://schemas.microsoft.com/office/drawing/2014/main" id="{5843325B-FE2F-4EA5-B6D0-2964429D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564279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0" name="Picture 72">
            <a:extLst>
              <a:ext uri="{FF2B5EF4-FFF2-40B4-BE49-F238E27FC236}">
                <a16:creationId xmlns:a16="http://schemas.microsoft.com/office/drawing/2014/main" id="{BDD2A606-CFDD-4272-BE20-D4F12D3D7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1" name="Picture 73">
            <a:extLst>
              <a:ext uri="{FF2B5EF4-FFF2-40B4-BE49-F238E27FC236}">
                <a16:creationId xmlns:a16="http://schemas.microsoft.com/office/drawing/2014/main" id="{29572991-5C3B-4645-A6CA-1F1C5156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2" name="Picture 74">
            <a:extLst>
              <a:ext uri="{FF2B5EF4-FFF2-40B4-BE49-F238E27FC236}">
                <a16:creationId xmlns:a16="http://schemas.microsoft.com/office/drawing/2014/main" id="{1732D8C6-4637-4CBE-A7E3-55C50233B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564279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3" name="Picture 75">
            <a:extLst>
              <a:ext uri="{FF2B5EF4-FFF2-40B4-BE49-F238E27FC236}">
                <a16:creationId xmlns:a16="http://schemas.microsoft.com/office/drawing/2014/main" id="{EE23EED4-450D-4966-91DB-9DD2FAC32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76">
            <a:extLst>
              <a:ext uri="{FF2B5EF4-FFF2-40B4-BE49-F238E27FC236}">
                <a16:creationId xmlns:a16="http://schemas.microsoft.com/office/drawing/2014/main" id="{B8D96942-726F-42E4-92B3-833F7F8B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564279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5" name="Picture 77">
            <a:extLst>
              <a:ext uri="{FF2B5EF4-FFF2-40B4-BE49-F238E27FC236}">
                <a16:creationId xmlns:a16="http://schemas.microsoft.com/office/drawing/2014/main" id="{8ACF0634-357B-43BC-87DF-9D343311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6" name="Picture 78">
            <a:extLst>
              <a:ext uri="{FF2B5EF4-FFF2-40B4-BE49-F238E27FC236}">
                <a16:creationId xmlns:a16="http://schemas.microsoft.com/office/drawing/2014/main" id="{86BFEE35-B655-483D-8843-96443B7A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564279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7" name="Picture 79">
            <a:extLst>
              <a:ext uri="{FF2B5EF4-FFF2-40B4-BE49-F238E27FC236}">
                <a16:creationId xmlns:a16="http://schemas.microsoft.com/office/drawing/2014/main" id="{2D632E2F-1A39-4073-956E-FCEC4323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564279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8" name="Picture 80">
            <a:extLst>
              <a:ext uri="{FF2B5EF4-FFF2-40B4-BE49-F238E27FC236}">
                <a16:creationId xmlns:a16="http://schemas.microsoft.com/office/drawing/2014/main" id="{C2B46AB2-6CB7-4C71-85C5-14730C605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5642794"/>
            <a:ext cx="22664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" name="Picture 81">
            <a:extLst>
              <a:ext uri="{FF2B5EF4-FFF2-40B4-BE49-F238E27FC236}">
                <a16:creationId xmlns:a16="http://schemas.microsoft.com/office/drawing/2014/main" id="{E9288AFC-B77C-40F0-B518-3DCAA1F3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5304492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" name="Picture 82">
            <a:extLst>
              <a:ext uri="{FF2B5EF4-FFF2-40B4-BE49-F238E27FC236}">
                <a16:creationId xmlns:a16="http://schemas.microsoft.com/office/drawing/2014/main" id="{9D754005-69BB-49CE-B411-3DCE53D6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53044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1" name="Picture 83">
            <a:extLst>
              <a:ext uri="{FF2B5EF4-FFF2-40B4-BE49-F238E27FC236}">
                <a16:creationId xmlns:a16="http://schemas.microsoft.com/office/drawing/2014/main" id="{932659DA-CDA8-4BE8-9FF0-8FAB4A1B9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2" name="Picture 84">
            <a:extLst>
              <a:ext uri="{FF2B5EF4-FFF2-40B4-BE49-F238E27FC236}">
                <a16:creationId xmlns:a16="http://schemas.microsoft.com/office/drawing/2014/main" id="{A0B58A4C-21F7-4E16-9319-9C39C35A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3" name="Picture 85">
            <a:extLst>
              <a:ext uri="{FF2B5EF4-FFF2-40B4-BE49-F238E27FC236}">
                <a16:creationId xmlns:a16="http://schemas.microsoft.com/office/drawing/2014/main" id="{89DDC633-B1F6-40B6-B4B9-F5CDD33A7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53044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4" name="Picture 86">
            <a:extLst>
              <a:ext uri="{FF2B5EF4-FFF2-40B4-BE49-F238E27FC236}">
                <a16:creationId xmlns:a16="http://schemas.microsoft.com/office/drawing/2014/main" id="{0B5E992D-1A09-4771-8B2A-C0F5C957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5" name="Picture 87">
            <a:extLst>
              <a:ext uri="{FF2B5EF4-FFF2-40B4-BE49-F238E27FC236}">
                <a16:creationId xmlns:a16="http://schemas.microsoft.com/office/drawing/2014/main" id="{C2DD2A95-D021-4598-AE7F-0986DA221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53044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6" name="Picture 88">
            <a:extLst>
              <a:ext uri="{FF2B5EF4-FFF2-40B4-BE49-F238E27FC236}">
                <a16:creationId xmlns:a16="http://schemas.microsoft.com/office/drawing/2014/main" id="{E4FDFA60-F7AA-443A-BFDE-CD07937F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7" name="Picture 89">
            <a:extLst>
              <a:ext uri="{FF2B5EF4-FFF2-40B4-BE49-F238E27FC236}">
                <a16:creationId xmlns:a16="http://schemas.microsoft.com/office/drawing/2014/main" id="{F4205D2D-945E-449A-BC53-AEF0EB2A0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8" name="Picture 90">
            <a:extLst>
              <a:ext uri="{FF2B5EF4-FFF2-40B4-BE49-F238E27FC236}">
                <a16:creationId xmlns:a16="http://schemas.microsoft.com/office/drawing/2014/main" id="{4D95BE8D-BF47-4284-8D81-9F203EEB8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53044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9" name="Picture 91">
            <a:extLst>
              <a:ext uri="{FF2B5EF4-FFF2-40B4-BE49-F238E27FC236}">
                <a16:creationId xmlns:a16="http://schemas.microsoft.com/office/drawing/2014/main" id="{2F87946B-7819-4218-B80A-B21912F5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" name="Picture 92">
            <a:extLst>
              <a:ext uri="{FF2B5EF4-FFF2-40B4-BE49-F238E27FC236}">
                <a16:creationId xmlns:a16="http://schemas.microsoft.com/office/drawing/2014/main" id="{695A716C-74D5-408A-8D5C-A9B727E1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1" name="Picture 93">
            <a:extLst>
              <a:ext uri="{FF2B5EF4-FFF2-40B4-BE49-F238E27FC236}">
                <a16:creationId xmlns:a16="http://schemas.microsoft.com/office/drawing/2014/main" id="{FD99E07A-DEB9-4016-B560-7BE30111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53044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2" name="Picture 94">
            <a:extLst>
              <a:ext uri="{FF2B5EF4-FFF2-40B4-BE49-F238E27FC236}">
                <a16:creationId xmlns:a16="http://schemas.microsoft.com/office/drawing/2014/main" id="{6B011E74-06AF-43CE-A220-3295FCD7C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3" name="Picture 95">
            <a:extLst>
              <a:ext uri="{FF2B5EF4-FFF2-40B4-BE49-F238E27FC236}">
                <a16:creationId xmlns:a16="http://schemas.microsoft.com/office/drawing/2014/main" id="{4F0C0A73-2139-4174-B732-0DC6595B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53044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4" name="Picture 96">
            <a:extLst>
              <a:ext uri="{FF2B5EF4-FFF2-40B4-BE49-F238E27FC236}">
                <a16:creationId xmlns:a16="http://schemas.microsoft.com/office/drawing/2014/main" id="{BA178D81-9045-4591-9AA4-2ECC5477D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5" name="Picture 97">
            <a:extLst>
              <a:ext uri="{FF2B5EF4-FFF2-40B4-BE49-F238E27FC236}">
                <a16:creationId xmlns:a16="http://schemas.microsoft.com/office/drawing/2014/main" id="{F726D011-62F9-4F2B-8FAE-CC81CC26F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53044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6" name="Picture 98">
            <a:extLst>
              <a:ext uri="{FF2B5EF4-FFF2-40B4-BE49-F238E27FC236}">
                <a16:creationId xmlns:a16="http://schemas.microsoft.com/office/drawing/2014/main" id="{AF8B4200-D83A-42B8-9072-B1C1A99F5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53044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7" name="Picture 99">
            <a:extLst>
              <a:ext uri="{FF2B5EF4-FFF2-40B4-BE49-F238E27FC236}">
                <a16:creationId xmlns:a16="http://schemas.microsoft.com/office/drawing/2014/main" id="{EB1F5A89-AC31-43D7-9A6B-976D271F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5304492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8" name="Picture 100">
            <a:extLst>
              <a:ext uri="{FF2B5EF4-FFF2-40B4-BE49-F238E27FC236}">
                <a16:creationId xmlns:a16="http://schemas.microsoft.com/office/drawing/2014/main" id="{A3EFF13D-9DD3-40FB-9D59-716006526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4966192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9" name="Picture 101">
            <a:extLst>
              <a:ext uri="{FF2B5EF4-FFF2-40B4-BE49-F238E27FC236}">
                <a16:creationId xmlns:a16="http://schemas.microsoft.com/office/drawing/2014/main" id="{5DE1148D-5315-44D7-8E0D-6566B3823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49661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" name="Picture 102">
            <a:extLst>
              <a:ext uri="{FF2B5EF4-FFF2-40B4-BE49-F238E27FC236}">
                <a16:creationId xmlns:a16="http://schemas.microsoft.com/office/drawing/2014/main" id="{9E724F96-1E5D-43CE-8014-DC48A5CD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" name="Picture 103">
            <a:extLst>
              <a:ext uri="{FF2B5EF4-FFF2-40B4-BE49-F238E27FC236}">
                <a16:creationId xmlns:a16="http://schemas.microsoft.com/office/drawing/2014/main" id="{F9D45076-D088-4D7D-95A4-E7166B3C7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" name="Picture 104">
            <a:extLst>
              <a:ext uri="{FF2B5EF4-FFF2-40B4-BE49-F238E27FC236}">
                <a16:creationId xmlns:a16="http://schemas.microsoft.com/office/drawing/2014/main" id="{D3712D48-54D6-4C04-BFCB-CBD05842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49661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" name="Picture 105">
            <a:extLst>
              <a:ext uri="{FF2B5EF4-FFF2-40B4-BE49-F238E27FC236}">
                <a16:creationId xmlns:a16="http://schemas.microsoft.com/office/drawing/2014/main" id="{733FD1F2-E7E9-4155-9AF9-CB9536CD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" name="Picture 106">
            <a:extLst>
              <a:ext uri="{FF2B5EF4-FFF2-40B4-BE49-F238E27FC236}">
                <a16:creationId xmlns:a16="http://schemas.microsoft.com/office/drawing/2014/main" id="{76BC67FB-E122-4AD9-A4B3-D645DBF0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49661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" name="Picture 107">
            <a:extLst>
              <a:ext uri="{FF2B5EF4-FFF2-40B4-BE49-F238E27FC236}">
                <a16:creationId xmlns:a16="http://schemas.microsoft.com/office/drawing/2014/main" id="{4EC1D0F4-6AD3-4226-B43B-D47509A93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6" name="Picture 108">
            <a:extLst>
              <a:ext uri="{FF2B5EF4-FFF2-40B4-BE49-F238E27FC236}">
                <a16:creationId xmlns:a16="http://schemas.microsoft.com/office/drawing/2014/main" id="{9351FD0D-3804-440C-92B0-90ADF5E42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7" name="Picture 109">
            <a:extLst>
              <a:ext uri="{FF2B5EF4-FFF2-40B4-BE49-F238E27FC236}">
                <a16:creationId xmlns:a16="http://schemas.microsoft.com/office/drawing/2014/main" id="{EFDD09DA-B29C-4944-873F-2B4FBF5F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49661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8" name="Picture 110">
            <a:extLst>
              <a:ext uri="{FF2B5EF4-FFF2-40B4-BE49-F238E27FC236}">
                <a16:creationId xmlns:a16="http://schemas.microsoft.com/office/drawing/2014/main" id="{3E7E41B2-248B-4142-A024-3C1B4542A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9" name="Picture 111">
            <a:extLst>
              <a:ext uri="{FF2B5EF4-FFF2-40B4-BE49-F238E27FC236}">
                <a16:creationId xmlns:a16="http://schemas.microsoft.com/office/drawing/2014/main" id="{7F7608DB-81A0-43BE-B451-F21F4EBC5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" name="Picture 112">
            <a:extLst>
              <a:ext uri="{FF2B5EF4-FFF2-40B4-BE49-F238E27FC236}">
                <a16:creationId xmlns:a16="http://schemas.microsoft.com/office/drawing/2014/main" id="{F6B70AA7-15D0-4D38-A6CC-3E436C5DB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49661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1" name="Picture 113">
            <a:extLst>
              <a:ext uri="{FF2B5EF4-FFF2-40B4-BE49-F238E27FC236}">
                <a16:creationId xmlns:a16="http://schemas.microsoft.com/office/drawing/2014/main" id="{5D1B91AF-BDAE-447B-9394-F8D4178C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2" name="Picture 114">
            <a:extLst>
              <a:ext uri="{FF2B5EF4-FFF2-40B4-BE49-F238E27FC236}">
                <a16:creationId xmlns:a16="http://schemas.microsoft.com/office/drawing/2014/main" id="{034954D2-B21A-40DF-AB13-C5A97993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49661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3" name="Picture 115">
            <a:extLst>
              <a:ext uri="{FF2B5EF4-FFF2-40B4-BE49-F238E27FC236}">
                <a16:creationId xmlns:a16="http://schemas.microsoft.com/office/drawing/2014/main" id="{F3A33451-C789-40B0-AECC-3F3B8ACD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4" name="Picture 116">
            <a:extLst>
              <a:ext uri="{FF2B5EF4-FFF2-40B4-BE49-F238E27FC236}">
                <a16:creationId xmlns:a16="http://schemas.microsoft.com/office/drawing/2014/main" id="{81DD6A0F-9587-42BA-8B0B-B6F9C5EF5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4966192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5" name="Picture 117">
            <a:extLst>
              <a:ext uri="{FF2B5EF4-FFF2-40B4-BE49-F238E27FC236}">
                <a16:creationId xmlns:a16="http://schemas.microsoft.com/office/drawing/2014/main" id="{EBCA6DD3-CBAC-42CD-9C32-6596B6E2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4966192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6" name="Picture 118">
            <a:extLst>
              <a:ext uri="{FF2B5EF4-FFF2-40B4-BE49-F238E27FC236}">
                <a16:creationId xmlns:a16="http://schemas.microsoft.com/office/drawing/2014/main" id="{03E338BE-A60C-4482-ABB3-973C713BD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4966192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7" name="Picture 119">
            <a:extLst>
              <a:ext uri="{FF2B5EF4-FFF2-40B4-BE49-F238E27FC236}">
                <a16:creationId xmlns:a16="http://schemas.microsoft.com/office/drawing/2014/main" id="{819B55C1-CFEB-4FF4-9BE4-9ABEA878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4626224"/>
            <a:ext cx="29830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8" name="Picture 120">
            <a:extLst>
              <a:ext uri="{FF2B5EF4-FFF2-40B4-BE49-F238E27FC236}">
                <a16:creationId xmlns:a16="http://schemas.microsoft.com/office/drawing/2014/main" id="{028FB851-1FCB-4A6E-B08E-047FE9C1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462622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9" name="Picture 121">
            <a:extLst>
              <a:ext uri="{FF2B5EF4-FFF2-40B4-BE49-F238E27FC236}">
                <a16:creationId xmlns:a16="http://schemas.microsoft.com/office/drawing/2014/main" id="{127B73AF-E2E3-4AE3-9E7B-D5AB9399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" name="Picture 122">
            <a:extLst>
              <a:ext uri="{FF2B5EF4-FFF2-40B4-BE49-F238E27FC236}">
                <a16:creationId xmlns:a16="http://schemas.microsoft.com/office/drawing/2014/main" id="{75E7966F-9DAA-4D95-A04A-58E4E8D3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" name="Picture 123">
            <a:extLst>
              <a:ext uri="{FF2B5EF4-FFF2-40B4-BE49-F238E27FC236}">
                <a16:creationId xmlns:a16="http://schemas.microsoft.com/office/drawing/2014/main" id="{D3177B38-9EB2-447D-A4E2-FE04233A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462622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2" name="Picture 124">
            <a:extLst>
              <a:ext uri="{FF2B5EF4-FFF2-40B4-BE49-F238E27FC236}">
                <a16:creationId xmlns:a16="http://schemas.microsoft.com/office/drawing/2014/main" id="{24C14F78-7791-4CDE-9AB2-B2D385C5A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3" name="Picture 125">
            <a:extLst>
              <a:ext uri="{FF2B5EF4-FFF2-40B4-BE49-F238E27FC236}">
                <a16:creationId xmlns:a16="http://schemas.microsoft.com/office/drawing/2014/main" id="{4D65CD11-EC93-4062-9269-4982DF70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462622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4" name="Picture 126">
            <a:extLst>
              <a:ext uri="{FF2B5EF4-FFF2-40B4-BE49-F238E27FC236}">
                <a16:creationId xmlns:a16="http://schemas.microsoft.com/office/drawing/2014/main" id="{12E64729-A0AA-4422-A790-ED0E99BC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5" name="Picture 127">
            <a:extLst>
              <a:ext uri="{FF2B5EF4-FFF2-40B4-BE49-F238E27FC236}">
                <a16:creationId xmlns:a16="http://schemas.microsoft.com/office/drawing/2014/main" id="{4A64D621-DD9E-4FD9-AFCD-2F271FC5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6" name="Picture 128">
            <a:extLst>
              <a:ext uri="{FF2B5EF4-FFF2-40B4-BE49-F238E27FC236}">
                <a16:creationId xmlns:a16="http://schemas.microsoft.com/office/drawing/2014/main" id="{D6806DA8-BBA7-4C44-8E74-558B82D0A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462622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7" name="Picture 129">
            <a:extLst>
              <a:ext uri="{FF2B5EF4-FFF2-40B4-BE49-F238E27FC236}">
                <a16:creationId xmlns:a16="http://schemas.microsoft.com/office/drawing/2014/main" id="{2F906ECC-3927-4A80-A7C0-541D52A2E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8" name="Picture 130">
            <a:extLst>
              <a:ext uri="{FF2B5EF4-FFF2-40B4-BE49-F238E27FC236}">
                <a16:creationId xmlns:a16="http://schemas.microsoft.com/office/drawing/2014/main" id="{96F0887F-FC54-4B28-B22C-7352900E4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9" name="Picture 131">
            <a:extLst>
              <a:ext uri="{FF2B5EF4-FFF2-40B4-BE49-F238E27FC236}">
                <a16:creationId xmlns:a16="http://schemas.microsoft.com/office/drawing/2014/main" id="{C59FD10B-05CE-4B54-AA81-17FD6A47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462622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0" name="Picture 132">
            <a:extLst>
              <a:ext uri="{FF2B5EF4-FFF2-40B4-BE49-F238E27FC236}">
                <a16:creationId xmlns:a16="http://schemas.microsoft.com/office/drawing/2014/main" id="{AA13711C-A4BF-4B61-8686-98FEA50C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" name="Picture 133">
            <a:extLst>
              <a:ext uri="{FF2B5EF4-FFF2-40B4-BE49-F238E27FC236}">
                <a16:creationId xmlns:a16="http://schemas.microsoft.com/office/drawing/2014/main" id="{4211563E-6324-48D7-A034-1C0CF38F3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462622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2" name="Picture 134">
            <a:extLst>
              <a:ext uri="{FF2B5EF4-FFF2-40B4-BE49-F238E27FC236}">
                <a16:creationId xmlns:a16="http://schemas.microsoft.com/office/drawing/2014/main" id="{E4006BCB-40CA-40F2-8CE7-B74CF912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3" name="Picture 135">
            <a:extLst>
              <a:ext uri="{FF2B5EF4-FFF2-40B4-BE49-F238E27FC236}">
                <a16:creationId xmlns:a16="http://schemas.microsoft.com/office/drawing/2014/main" id="{964A9375-B640-4B89-AADB-DAE5090E5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4626224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4" name="Picture 136">
            <a:extLst>
              <a:ext uri="{FF2B5EF4-FFF2-40B4-BE49-F238E27FC236}">
                <a16:creationId xmlns:a16="http://schemas.microsoft.com/office/drawing/2014/main" id="{47884E77-1DB3-4C38-AEB8-4826D486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4626224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5" name="Picture 137">
            <a:extLst>
              <a:ext uri="{FF2B5EF4-FFF2-40B4-BE49-F238E27FC236}">
                <a16:creationId xmlns:a16="http://schemas.microsoft.com/office/drawing/2014/main" id="{AF6C6889-EE04-4F28-8887-2A8A8AAFE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4626224"/>
            <a:ext cx="22664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6" name="Picture 138">
            <a:extLst>
              <a:ext uri="{FF2B5EF4-FFF2-40B4-BE49-F238E27FC236}">
                <a16:creationId xmlns:a16="http://schemas.microsoft.com/office/drawing/2014/main" id="{FAC39E87-BED3-4843-9721-B5EF3F253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4287923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7" name="Picture 139">
            <a:extLst>
              <a:ext uri="{FF2B5EF4-FFF2-40B4-BE49-F238E27FC236}">
                <a16:creationId xmlns:a16="http://schemas.microsoft.com/office/drawing/2014/main" id="{42FF81C6-8074-40B3-8D9A-091CF346F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4287923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8" name="Picture 140">
            <a:extLst>
              <a:ext uri="{FF2B5EF4-FFF2-40B4-BE49-F238E27FC236}">
                <a16:creationId xmlns:a16="http://schemas.microsoft.com/office/drawing/2014/main" id="{907FE836-B3B3-4140-9BA9-C7D3CBE9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9" name="Picture 141">
            <a:extLst>
              <a:ext uri="{FF2B5EF4-FFF2-40B4-BE49-F238E27FC236}">
                <a16:creationId xmlns:a16="http://schemas.microsoft.com/office/drawing/2014/main" id="{408E5676-B19D-418E-B2DD-AC435B75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0" name="Picture 142">
            <a:extLst>
              <a:ext uri="{FF2B5EF4-FFF2-40B4-BE49-F238E27FC236}">
                <a16:creationId xmlns:a16="http://schemas.microsoft.com/office/drawing/2014/main" id="{B159F297-4AF7-44DD-B271-6AFADEE04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4287923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" name="Picture 143">
            <a:extLst>
              <a:ext uri="{FF2B5EF4-FFF2-40B4-BE49-F238E27FC236}">
                <a16:creationId xmlns:a16="http://schemas.microsoft.com/office/drawing/2014/main" id="{853380FC-6A31-4BC0-BF81-4700F95E2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2" name="Picture 144">
            <a:extLst>
              <a:ext uri="{FF2B5EF4-FFF2-40B4-BE49-F238E27FC236}">
                <a16:creationId xmlns:a16="http://schemas.microsoft.com/office/drawing/2014/main" id="{B5672DA1-4065-4B49-8185-42185C673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4287923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3" name="Picture 145">
            <a:extLst>
              <a:ext uri="{FF2B5EF4-FFF2-40B4-BE49-F238E27FC236}">
                <a16:creationId xmlns:a16="http://schemas.microsoft.com/office/drawing/2014/main" id="{CFB13D3E-FA41-4FFA-9D25-872CB001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4" name="Picture 146">
            <a:extLst>
              <a:ext uri="{FF2B5EF4-FFF2-40B4-BE49-F238E27FC236}">
                <a16:creationId xmlns:a16="http://schemas.microsoft.com/office/drawing/2014/main" id="{3B0F7994-B08F-4A8E-9EEA-B95BF807A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5" name="Picture 147">
            <a:extLst>
              <a:ext uri="{FF2B5EF4-FFF2-40B4-BE49-F238E27FC236}">
                <a16:creationId xmlns:a16="http://schemas.microsoft.com/office/drawing/2014/main" id="{4F897341-0F12-4C82-ACF6-322B5790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4287923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6" name="Picture 148">
            <a:extLst>
              <a:ext uri="{FF2B5EF4-FFF2-40B4-BE49-F238E27FC236}">
                <a16:creationId xmlns:a16="http://schemas.microsoft.com/office/drawing/2014/main" id="{9C62204D-6C8E-4EA9-8471-9B1145C7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7" name="Picture 149">
            <a:extLst>
              <a:ext uri="{FF2B5EF4-FFF2-40B4-BE49-F238E27FC236}">
                <a16:creationId xmlns:a16="http://schemas.microsoft.com/office/drawing/2014/main" id="{F1AB0116-CB4A-46BB-AE5D-F500A2D6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8" name="Picture 150">
            <a:extLst>
              <a:ext uri="{FF2B5EF4-FFF2-40B4-BE49-F238E27FC236}">
                <a16:creationId xmlns:a16="http://schemas.microsoft.com/office/drawing/2014/main" id="{F905CB17-B26A-4711-B350-880D1587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4287923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9" name="Picture 151">
            <a:extLst>
              <a:ext uri="{FF2B5EF4-FFF2-40B4-BE49-F238E27FC236}">
                <a16:creationId xmlns:a16="http://schemas.microsoft.com/office/drawing/2014/main" id="{5A050B25-01E2-46D2-BF61-8ACBEBE0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0" name="Picture 152">
            <a:extLst>
              <a:ext uri="{FF2B5EF4-FFF2-40B4-BE49-F238E27FC236}">
                <a16:creationId xmlns:a16="http://schemas.microsoft.com/office/drawing/2014/main" id="{6AA91133-BEDF-4AE1-8ECD-24D880F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4287923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" name="Picture 153">
            <a:extLst>
              <a:ext uri="{FF2B5EF4-FFF2-40B4-BE49-F238E27FC236}">
                <a16:creationId xmlns:a16="http://schemas.microsoft.com/office/drawing/2014/main" id="{03583017-C540-42E6-99E1-82546C19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2" name="Picture 154">
            <a:extLst>
              <a:ext uri="{FF2B5EF4-FFF2-40B4-BE49-F238E27FC236}">
                <a16:creationId xmlns:a16="http://schemas.microsoft.com/office/drawing/2014/main" id="{1BA58029-E047-4398-82C0-95186DF7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4287923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3" name="Picture 155">
            <a:extLst>
              <a:ext uri="{FF2B5EF4-FFF2-40B4-BE49-F238E27FC236}">
                <a16:creationId xmlns:a16="http://schemas.microsoft.com/office/drawing/2014/main" id="{3630BD3B-CEB4-4540-AFF3-84021C6C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4287923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4" name="Picture 156">
            <a:extLst>
              <a:ext uri="{FF2B5EF4-FFF2-40B4-BE49-F238E27FC236}">
                <a16:creationId xmlns:a16="http://schemas.microsoft.com/office/drawing/2014/main" id="{A24A9536-1EA4-4CF8-A8AD-89ED38DF7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4287923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5" name="Picture 157">
            <a:extLst>
              <a:ext uri="{FF2B5EF4-FFF2-40B4-BE49-F238E27FC236}">
                <a16:creationId xmlns:a16="http://schemas.microsoft.com/office/drawing/2014/main" id="{228AA11C-5F82-4443-8792-1C5FB771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3947955"/>
            <a:ext cx="29830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6" name="Picture 158">
            <a:extLst>
              <a:ext uri="{FF2B5EF4-FFF2-40B4-BE49-F238E27FC236}">
                <a16:creationId xmlns:a16="http://schemas.microsoft.com/office/drawing/2014/main" id="{2E7F8B70-0C36-465F-B358-3242E9A3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3947955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7" name="Picture 159">
            <a:extLst>
              <a:ext uri="{FF2B5EF4-FFF2-40B4-BE49-F238E27FC236}">
                <a16:creationId xmlns:a16="http://schemas.microsoft.com/office/drawing/2014/main" id="{0C2CB4C7-53DA-436E-927D-7E3AB5CC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8" name="Picture 160">
            <a:extLst>
              <a:ext uri="{FF2B5EF4-FFF2-40B4-BE49-F238E27FC236}">
                <a16:creationId xmlns:a16="http://schemas.microsoft.com/office/drawing/2014/main" id="{44913C05-75A5-498C-9E15-7635BA815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9" name="Picture 161">
            <a:extLst>
              <a:ext uri="{FF2B5EF4-FFF2-40B4-BE49-F238E27FC236}">
                <a16:creationId xmlns:a16="http://schemas.microsoft.com/office/drawing/2014/main" id="{3C8EE38A-4426-48D3-98C7-3FCBC5A3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3947955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0" name="Picture 162">
            <a:extLst>
              <a:ext uri="{FF2B5EF4-FFF2-40B4-BE49-F238E27FC236}">
                <a16:creationId xmlns:a16="http://schemas.microsoft.com/office/drawing/2014/main" id="{102F8927-4902-4CA3-B962-6BAFB2E9E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" name="Picture 163">
            <a:extLst>
              <a:ext uri="{FF2B5EF4-FFF2-40B4-BE49-F238E27FC236}">
                <a16:creationId xmlns:a16="http://schemas.microsoft.com/office/drawing/2014/main" id="{6978237C-A557-4A67-BAAA-35DB09B28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3947955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" name="Picture 164">
            <a:extLst>
              <a:ext uri="{FF2B5EF4-FFF2-40B4-BE49-F238E27FC236}">
                <a16:creationId xmlns:a16="http://schemas.microsoft.com/office/drawing/2014/main" id="{34EA9FA4-9FE4-47EB-94BE-8218136A6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3" name="Picture 165">
            <a:extLst>
              <a:ext uri="{FF2B5EF4-FFF2-40B4-BE49-F238E27FC236}">
                <a16:creationId xmlns:a16="http://schemas.microsoft.com/office/drawing/2014/main" id="{A27167CF-CFB5-4DF2-8FEC-670EB9263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4" name="Picture 166">
            <a:extLst>
              <a:ext uri="{FF2B5EF4-FFF2-40B4-BE49-F238E27FC236}">
                <a16:creationId xmlns:a16="http://schemas.microsoft.com/office/drawing/2014/main" id="{63575655-CAA5-4F8F-A123-B35571B6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3947955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5" name="Picture 167">
            <a:extLst>
              <a:ext uri="{FF2B5EF4-FFF2-40B4-BE49-F238E27FC236}">
                <a16:creationId xmlns:a16="http://schemas.microsoft.com/office/drawing/2014/main" id="{7F2E5719-10E2-4DA2-AD40-D9DAC7F37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6" name="Picture 168">
            <a:extLst>
              <a:ext uri="{FF2B5EF4-FFF2-40B4-BE49-F238E27FC236}">
                <a16:creationId xmlns:a16="http://schemas.microsoft.com/office/drawing/2014/main" id="{6E619A4C-265F-4FF6-A054-14061B934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7" name="Picture 169">
            <a:extLst>
              <a:ext uri="{FF2B5EF4-FFF2-40B4-BE49-F238E27FC236}">
                <a16:creationId xmlns:a16="http://schemas.microsoft.com/office/drawing/2014/main" id="{32291E75-9F19-4F61-995B-8D7DFA33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3947955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8" name="Picture 170">
            <a:extLst>
              <a:ext uri="{FF2B5EF4-FFF2-40B4-BE49-F238E27FC236}">
                <a16:creationId xmlns:a16="http://schemas.microsoft.com/office/drawing/2014/main" id="{D7833965-6173-4408-8E32-2E6F46F1E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9" name="Picture 171">
            <a:extLst>
              <a:ext uri="{FF2B5EF4-FFF2-40B4-BE49-F238E27FC236}">
                <a16:creationId xmlns:a16="http://schemas.microsoft.com/office/drawing/2014/main" id="{97A3F89E-F63D-48A9-834D-4567CF8A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3947955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0" name="Picture 172">
            <a:extLst>
              <a:ext uri="{FF2B5EF4-FFF2-40B4-BE49-F238E27FC236}">
                <a16:creationId xmlns:a16="http://schemas.microsoft.com/office/drawing/2014/main" id="{804DEC6C-96A2-400A-B969-6A86ADD9E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1" name="Picture 173">
            <a:extLst>
              <a:ext uri="{FF2B5EF4-FFF2-40B4-BE49-F238E27FC236}">
                <a16:creationId xmlns:a16="http://schemas.microsoft.com/office/drawing/2014/main" id="{86F1508E-DC88-457A-B3B4-72629E2A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3947955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" name="Picture 174">
            <a:extLst>
              <a:ext uri="{FF2B5EF4-FFF2-40B4-BE49-F238E27FC236}">
                <a16:creationId xmlns:a16="http://schemas.microsoft.com/office/drawing/2014/main" id="{9E3F47F1-14D6-4999-84E4-C9D5D91C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3947955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3" name="Picture 175">
            <a:extLst>
              <a:ext uri="{FF2B5EF4-FFF2-40B4-BE49-F238E27FC236}">
                <a16:creationId xmlns:a16="http://schemas.microsoft.com/office/drawing/2014/main" id="{1529F33D-DE87-4FB4-8EAC-ADB862D8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3947955"/>
            <a:ext cx="22664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4" name="Picture 176">
            <a:extLst>
              <a:ext uri="{FF2B5EF4-FFF2-40B4-BE49-F238E27FC236}">
                <a16:creationId xmlns:a16="http://schemas.microsoft.com/office/drawing/2014/main" id="{6FA704AA-A604-4533-B4F6-02BB45901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3609655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5" name="Picture 177">
            <a:extLst>
              <a:ext uri="{FF2B5EF4-FFF2-40B4-BE49-F238E27FC236}">
                <a16:creationId xmlns:a16="http://schemas.microsoft.com/office/drawing/2014/main" id="{80A9BA0D-5035-4B29-AC3A-644C2CA2D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3609655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6" name="Picture 178">
            <a:extLst>
              <a:ext uri="{FF2B5EF4-FFF2-40B4-BE49-F238E27FC236}">
                <a16:creationId xmlns:a16="http://schemas.microsoft.com/office/drawing/2014/main" id="{6241A8BC-5CB1-4769-9798-D728F220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7" name="Picture 179">
            <a:extLst>
              <a:ext uri="{FF2B5EF4-FFF2-40B4-BE49-F238E27FC236}">
                <a16:creationId xmlns:a16="http://schemas.microsoft.com/office/drawing/2014/main" id="{385464AA-031E-4548-985B-CB1C7876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8" name="Picture 180">
            <a:extLst>
              <a:ext uri="{FF2B5EF4-FFF2-40B4-BE49-F238E27FC236}">
                <a16:creationId xmlns:a16="http://schemas.microsoft.com/office/drawing/2014/main" id="{E50D869F-9ABB-4A7D-9FFC-76739DAF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3609655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9" name="Picture 181">
            <a:extLst>
              <a:ext uri="{FF2B5EF4-FFF2-40B4-BE49-F238E27FC236}">
                <a16:creationId xmlns:a16="http://schemas.microsoft.com/office/drawing/2014/main" id="{AC862EDB-D741-411F-8ADB-505B456B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0" name="Picture 182">
            <a:extLst>
              <a:ext uri="{FF2B5EF4-FFF2-40B4-BE49-F238E27FC236}">
                <a16:creationId xmlns:a16="http://schemas.microsoft.com/office/drawing/2014/main" id="{5DEF01C8-0E9A-4A41-9E47-64B652828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3609655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1" name="Picture 183">
            <a:extLst>
              <a:ext uri="{FF2B5EF4-FFF2-40B4-BE49-F238E27FC236}">
                <a16:creationId xmlns:a16="http://schemas.microsoft.com/office/drawing/2014/main" id="{5F357E35-18DF-4E11-9CAA-41A58B76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" name="Picture 184">
            <a:extLst>
              <a:ext uri="{FF2B5EF4-FFF2-40B4-BE49-F238E27FC236}">
                <a16:creationId xmlns:a16="http://schemas.microsoft.com/office/drawing/2014/main" id="{9183A7A1-A790-4D40-95AB-4231172B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3" name="Picture 185">
            <a:extLst>
              <a:ext uri="{FF2B5EF4-FFF2-40B4-BE49-F238E27FC236}">
                <a16:creationId xmlns:a16="http://schemas.microsoft.com/office/drawing/2014/main" id="{98A1A691-A9BC-4A7A-94A8-1F5556B3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3609655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4" name="Picture 186">
            <a:extLst>
              <a:ext uri="{FF2B5EF4-FFF2-40B4-BE49-F238E27FC236}">
                <a16:creationId xmlns:a16="http://schemas.microsoft.com/office/drawing/2014/main" id="{8F363AE4-DD38-4349-85C6-5120C3128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5" name="Picture 187">
            <a:extLst>
              <a:ext uri="{FF2B5EF4-FFF2-40B4-BE49-F238E27FC236}">
                <a16:creationId xmlns:a16="http://schemas.microsoft.com/office/drawing/2014/main" id="{F4444EC3-BF00-4FD9-970A-A6237F0B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6" name="Picture 188">
            <a:extLst>
              <a:ext uri="{FF2B5EF4-FFF2-40B4-BE49-F238E27FC236}">
                <a16:creationId xmlns:a16="http://schemas.microsoft.com/office/drawing/2014/main" id="{7733C89D-6041-49B4-8EE6-F23379182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3609655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7" name="Picture 189">
            <a:extLst>
              <a:ext uri="{FF2B5EF4-FFF2-40B4-BE49-F238E27FC236}">
                <a16:creationId xmlns:a16="http://schemas.microsoft.com/office/drawing/2014/main" id="{B9CC97AC-4BA0-4FCF-A973-596BDE44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8" name="Picture 190">
            <a:extLst>
              <a:ext uri="{FF2B5EF4-FFF2-40B4-BE49-F238E27FC236}">
                <a16:creationId xmlns:a16="http://schemas.microsoft.com/office/drawing/2014/main" id="{467A549A-CDE3-4582-AE8D-219FF2CFF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3609655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9" name="Picture 191">
            <a:extLst>
              <a:ext uri="{FF2B5EF4-FFF2-40B4-BE49-F238E27FC236}">
                <a16:creationId xmlns:a16="http://schemas.microsoft.com/office/drawing/2014/main" id="{7E9EAF0D-99DC-46BA-9AC1-FE99C5F43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5" name="Picture 192">
            <a:extLst>
              <a:ext uri="{FF2B5EF4-FFF2-40B4-BE49-F238E27FC236}">
                <a16:creationId xmlns:a16="http://schemas.microsoft.com/office/drawing/2014/main" id="{E2EB7241-6993-4537-9F24-9DB042F4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3609655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6" name="Picture 193">
            <a:extLst>
              <a:ext uri="{FF2B5EF4-FFF2-40B4-BE49-F238E27FC236}">
                <a16:creationId xmlns:a16="http://schemas.microsoft.com/office/drawing/2014/main" id="{746D0908-FE13-48F6-90EC-26FE6496A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3609655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7" name="Picture 194">
            <a:extLst>
              <a:ext uri="{FF2B5EF4-FFF2-40B4-BE49-F238E27FC236}">
                <a16:creationId xmlns:a16="http://schemas.microsoft.com/office/drawing/2014/main" id="{4A020950-E529-49BB-8514-0AB56630A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3609655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8" name="Picture 195">
            <a:extLst>
              <a:ext uri="{FF2B5EF4-FFF2-40B4-BE49-F238E27FC236}">
                <a16:creationId xmlns:a16="http://schemas.microsoft.com/office/drawing/2014/main" id="{76522684-27CE-464E-A035-4D646A6D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3269687"/>
            <a:ext cx="29830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9" name="Picture 196">
            <a:extLst>
              <a:ext uri="{FF2B5EF4-FFF2-40B4-BE49-F238E27FC236}">
                <a16:creationId xmlns:a16="http://schemas.microsoft.com/office/drawing/2014/main" id="{655FCCC4-2A48-40B9-B542-4A75D5B04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3269687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0" name="Picture 197">
            <a:extLst>
              <a:ext uri="{FF2B5EF4-FFF2-40B4-BE49-F238E27FC236}">
                <a16:creationId xmlns:a16="http://schemas.microsoft.com/office/drawing/2014/main" id="{AD483DFC-DD48-4611-B631-ACDDD810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1" name="Picture 198">
            <a:extLst>
              <a:ext uri="{FF2B5EF4-FFF2-40B4-BE49-F238E27FC236}">
                <a16:creationId xmlns:a16="http://schemas.microsoft.com/office/drawing/2014/main" id="{C2A79065-2C43-4D77-90C5-50D510D4E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" name="Picture 199">
            <a:extLst>
              <a:ext uri="{FF2B5EF4-FFF2-40B4-BE49-F238E27FC236}">
                <a16:creationId xmlns:a16="http://schemas.microsoft.com/office/drawing/2014/main" id="{8B91218F-7DD5-48C9-B14B-F1A2EDC2C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3269687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" name="Picture 200">
            <a:extLst>
              <a:ext uri="{FF2B5EF4-FFF2-40B4-BE49-F238E27FC236}">
                <a16:creationId xmlns:a16="http://schemas.microsoft.com/office/drawing/2014/main" id="{DC8814BF-D849-4028-A745-BC19C5AB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4" name="Picture 201">
            <a:extLst>
              <a:ext uri="{FF2B5EF4-FFF2-40B4-BE49-F238E27FC236}">
                <a16:creationId xmlns:a16="http://schemas.microsoft.com/office/drawing/2014/main" id="{7EA11719-EC40-4ADC-A9AF-946FC2DB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3269687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5" name="Picture 202">
            <a:extLst>
              <a:ext uri="{FF2B5EF4-FFF2-40B4-BE49-F238E27FC236}">
                <a16:creationId xmlns:a16="http://schemas.microsoft.com/office/drawing/2014/main" id="{FBC30E0D-9F6A-43B7-B8C4-E7F4CB20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6" name="Picture 203">
            <a:extLst>
              <a:ext uri="{FF2B5EF4-FFF2-40B4-BE49-F238E27FC236}">
                <a16:creationId xmlns:a16="http://schemas.microsoft.com/office/drawing/2014/main" id="{1FE27E85-4156-425D-BCCF-C37A66A3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" name="Picture 204">
            <a:extLst>
              <a:ext uri="{FF2B5EF4-FFF2-40B4-BE49-F238E27FC236}">
                <a16:creationId xmlns:a16="http://schemas.microsoft.com/office/drawing/2014/main" id="{023850EE-9BFC-44E7-9F3A-EE3DCFA7A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3269687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" name="Picture 206">
            <a:extLst>
              <a:ext uri="{FF2B5EF4-FFF2-40B4-BE49-F238E27FC236}">
                <a16:creationId xmlns:a16="http://schemas.microsoft.com/office/drawing/2014/main" id="{1AE1DFE8-5643-4A04-B7A6-9A69C4FCE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" name="Picture 207">
            <a:extLst>
              <a:ext uri="{FF2B5EF4-FFF2-40B4-BE49-F238E27FC236}">
                <a16:creationId xmlns:a16="http://schemas.microsoft.com/office/drawing/2014/main" id="{50C5A37F-1953-4F3A-A088-DE684E252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" name="Picture 208">
            <a:extLst>
              <a:ext uri="{FF2B5EF4-FFF2-40B4-BE49-F238E27FC236}">
                <a16:creationId xmlns:a16="http://schemas.microsoft.com/office/drawing/2014/main" id="{9E52BD7A-9361-45BC-836C-234504D4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3269687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" name="Picture 209">
            <a:extLst>
              <a:ext uri="{FF2B5EF4-FFF2-40B4-BE49-F238E27FC236}">
                <a16:creationId xmlns:a16="http://schemas.microsoft.com/office/drawing/2014/main" id="{BE1AB1D0-6775-4997-A8AA-A47CBCA82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8" name="Picture 210">
            <a:extLst>
              <a:ext uri="{FF2B5EF4-FFF2-40B4-BE49-F238E27FC236}">
                <a16:creationId xmlns:a16="http://schemas.microsoft.com/office/drawing/2014/main" id="{D6DF118E-3BCE-4B21-A69B-23AAB792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3269687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9" name="Picture 211">
            <a:extLst>
              <a:ext uri="{FF2B5EF4-FFF2-40B4-BE49-F238E27FC236}">
                <a16:creationId xmlns:a16="http://schemas.microsoft.com/office/drawing/2014/main" id="{F9E13C14-42D3-4000-AB43-136E9B8EC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0" name="Picture 212">
            <a:extLst>
              <a:ext uri="{FF2B5EF4-FFF2-40B4-BE49-F238E27FC236}">
                <a16:creationId xmlns:a16="http://schemas.microsoft.com/office/drawing/2014/main" id="{6D39FB72-D534-41FA-8857-0AAE99B2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3269687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1" name="Picture 213">
            <a:extLst>
              <a:ext uri="{FF2B5EF4-FFF2-40B4-BE49-F238E27FC236}">
                <a16:creationId xmlns:a16="http://schemas.microsoft.com/office/drawing/2014/main" id="{904F8BA9-78E5-4572-A20E-160444677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3269687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2" name="Picture 214">
            <a:extLst>
              <a:ext uri="{FF2B5EF4-FFF2-40B4-BE49-F238E27FC236}">
                <a16:creationId xmlns:a16="http://schemas.microsoft.com/office/drawing/2014/main" id="{CECC946D-6256-490D-8768-518878636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3269687"/>
            <a:ext cx="22664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" name="Picture 215">
            <a:extLst>
              <a:ext uri="{FF2B5EF4-FFF2-40B4-BE49-F238E27FC236}">
                <a16:creationId xmlns:a16="http://schemas.microsoft.com/office/drawing/2014/main" id="{C9021996-036A-4F07-8B74-60C1893AE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2931387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4" name="Picture 216">
            <a:extLst>
              <a:ext uri="{FF2B5EF4-FFF2-40B4-BE49-F238E27FC236}">
                <a16:creationId xmlns:a16="http://schemas.microsoft.com/office/drawing/2014/main" id="{627B1D77-BD3A-47DD-8194-EFA45AFE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293138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5" name="Picture 217">
            <a:extLst>
              <a:ext uri="{FF2B5EF4-FFF2-40B4-BE49-F238E27FC236}">
                <a16:creationId xmlns:a16="http://schemas.microsoft.com/office/drawing/2014/main" id="{C3054B46-5D06-4449-AE4F-B43C9ACE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6" name="Picture 218">
            <a:extLst>
              <a:ext uri="{FF2B5EF4-FFF2-40B4-BE49-F238E27FC236}">
                <a16:creationId xmlns:a16="http://schemas.microsoft.com/office/drawing/2014/main" id="{5B6EE278-8590-4DA3-B45A-2B5B85D5F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7" name="Picture 219">
            <a:extLst>
              <a:ext uri="{FF2B5EF4-FFF2-40B4-BE49-F238E27FC236}">
                <a16:creationId xmlns:a16="http://schemas.microsoft.com/office/drawing/2014/main" id="{A6CA2764-9834-47E1-AD3B-E1BD0D5F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293138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8" name="Picture 220">
            <a:extLst>
              <a:ext uri="{FF2B5EF4-FFF2-40B4-BE49-F238E27FC236}">
                <a16:creationId xmlns:a16="http://schemas.microsoft.com/office/drawing/2014/main" id="{7F39AF8A-1006-4793-9B96-F58A0E359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9" name="Picture 221">
            <a:extLst>
              <a:ext uri="{FF2B5EF4-FFF2-40B4-BE49-F238E27FC236}">
                <a16:creationId xmlns:a16="http://schemas.microsoft.com/office/drawing/2014/main" id="{66A47117-3FCD-4744-ACD0-CA5ED211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293138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0" name="Picture 222">
            <a:extLst>
              <a:ext uri="{FF2B5EF4-FFF2-40B4-BE49-F238E27FC236}">
                <a16:creationId xmlns:a16="http://schemas.microsoft.com/office/drawing/2014/main" id="{0BFB14C8-F4BD-4476-A2B5-8D7C6E2E7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1" name="Picture 223">
            <a:extLst>
              <a:ext uri="{FF2B5EF4-FFF2-40B4-BE49-F238E27FC236}">
                <a16:creationId xmlns:a16="http://schemas.microsoft.com/office/drawing/2014/main" id="{F6BBFD07-A828-46CF-A582-F2EBB0EE7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2" name="Picture 224">
            <a:extLst>
              <a:ext uri="{FF2B5EF4-FFF2-40B4-BE49-F238E27FC236}">
                <a16:creationId xmlns:a16="http://schemas.microsoft.com/office/drawing/2014/main" id="{1DD8A87C-528F-4466-B15B-F20560D3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293138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" name="Picture 225">
            <a:extLst>
              <a:ext uri="{FF2B5EF4-FFF2-40B4-BE49-F238E27FC236}">
                <a16:creationId xmlns:a16="http://schemas.microsoft.com/office/drawing/2014/main" id="{A064FDFB-1AD8-41BA-8FDF-76390220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4" name="Picture 226">
            <a:extLst>
              <a:ext uri="{FF2B5EF4-FFF2-40B4-BE49-F238E27FC236}">
                <a16:creationId xmlns:a16="http://schemas.microsoft.com/office/drawing/2014/main" id="{499F552C-4B52-4076-BEF7-C4F50A730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5" name="Picture 227">
            <a:extLst>
              <a:ext uri="{FF2B5EF4-FFF2-40B4-BE49-F238E27FC236}">
                <a16:creationId xmlns:a16="http://schemas.microsoft.com/office/drawing/2014/main" id="{CEC11252-9771-421C-B4F2-3E9FB756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293138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" name="Picture 228">
            <a:extLst>
              <a:ext uri="{FF2B5EF4-FFF2-40B4-BE49-F238E27FC236}">
                <a16:creationId xmlns:a16="http://schemas.microsoft.com/office/drawing/2014/main" id="{2393736D-BF8F-40B6-81C7-2297A034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7" name="Picture 229">
            <a:extLst>
              <a:ext uri="{FF2B5EF4-FFF2-40B4-BE49-F238E27FC236}">
                <a16:creationId xmlns:a16="http://schemas.microsoft.com/office/drawing/2014/main" id="{025E9EF6-C317-4E16-A40B-B8D84C57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293138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8" name="Picture 230">
            <a:extLst>
              <a:ext uri="{FF2B5EF4-FFF2-40B4-BE49-F238E27FC236}">
                <a16:creationId xmlns:a16="http://schemas.microsoft.com/office/drawing/2014/main" id="{A648E5D8-17C7-43EC-803D-08DECB6A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9" name="Picture 231">
            <a:extLst>
              <a:ext uri="{FF2B5EF4-FFF2-40B4-BE49-F238E27FC236}">
                <a16:creationId xmlns:a16="http://schemas.microsoft.com/office/drawing/2014/main" id="{A34473ED-E738-4DE3-B5C6-E704FCCF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293138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0" name="Picture 232">
            <a:extLst>
              <a:ext uri="{FF2B5EF4-FFF2-40B4-BE49-F238E27FC236}">
                <a16:creationId xmlns:a16="http://schemas.microsoft.com/office/drawing/2014/main" id="{1085A5C2-2DE4-4FEC-A4D7-CCAD9871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293138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1" name="Picture 233">
            <a:extLst>
              <a:ext uri="{FF2B5EF4-FFF2-40B4-BE49-F238E27FC236}">
                <a16:creationId xmlns:a16="http://schemas.microsoft.com/office/drawing/2014/main" id="{72586B19-622A-473C-ABD0-21FBCBB4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2931387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2" name="Picture 234">
            <a:extLst>
              <a:ext uri="{FF2B5EF4-FFF2-40B4-BE49-F238E27FC236}">
                <a16:creationId xmlns:a16="http://schemas.microsoft.com/office/drawing/2014/main" id="{F018C83C-D03A-4187-828A-84B53FBE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2591419"/>
            <a:ext cx="29830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" name="Picture 235">
            <a:extLst>
              <a:ext uri="{FF2B5EF4-FFF2-40B4-BE49-F238E27FC236}">
                <a16:creationId xmlns:a16="http://schemas.microsoft.com/office/drawing/2014/main" id="{09B0A1F2-86F0-4E85-AD95-3C3F44DE4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2591419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4" name="Picture 236">
            <a:extLst>
              <a:ext uri="{FF2B5EF4-FFF2-40B4-BE49-F238E27FC236}">
                <a16:creationId xmlns:a16="http://schemas.microsoft.com/office/drawing/2014/main" id="{F8E76F37-5ABC-4E24-8955-C6E69643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5" name="Picture 237">
            <a:extLst>
              <a:ext uri="{FF2B5EF4-FFF2-40B4-BE49-F238E27FC236}">
                <a16:creationId xmlns:a16="http://schemas.microsoft.com/office/drawing/2014/main" id="{D70C802B-FD56-48D6-95A5-02AB95BCD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6" name="Picture 238">
            <a:extLst>
              <a:ext uri="{FF2B5EF4-FFF2-40B4-BE49-F238E27FC236}">
                <a16:creationId xmlns:a16="http://schemas.microsoft.com/office/drawing/2014/main" id="{0FF05E77-4047-496E-90F7-F23AC2D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2591419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7" name="Picture 239">
            <a:extLst>
              <a:ext uri="{FF2B5EF4-FFF2-40B4-BE49-F238E27FC236}">
                <a16:creationId xmlns:a16="http://schemas.microsoft.com/office/drawing/2014/main" id="{6FA6A087-38DA-4AAC-8B26-7D56DD97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8" name="Picture 240">
            <a:extLst>
              <a:ext uri="{FF2B5EF4-FFF2-40B4-BE49-F238E27FC236}">
                <a16:creationId xmlns:a16="http://schemas.microsoft.com/office/drawing/2014/main" id="{15CC521F-28AC-4F47-BEEA-CF39C115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2591419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9" name="Picture 241">
            <a:extLst>
              <a:ext uri="{FF2B5EF4-FFF2-40B4-BE49-F238E27FC236}">
                <a16:creationId xmlns:a16="http://schemas.microsoft.com/office/drawing/2014/main" id="{E7CE395A-1BE2-45D1-8343-607543FF7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0" name="Picture 242">
            <a:extLst>
              <a:ext uri="{FF2B5EF4-FFF2-40B4-BE49-F238E27FC236}">
                <a16:creationId xmlns:a16="http://schemas.microsoft.com/office/drawing/2014/main" id="{1888C0C7-BE97-4586-AFA3-337CA360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1" name="Picture 243">
            <a:extLst>
              <a:ext uri="{FF2B5EF4-FFF2-40B4-BE49-F238E27FC236}">
                <a16:creationId xmlns:a16="http://schemas.microsoft.com/office/drawing/2014/main" id="{7707127B-E3C8-4C15-82E3-1B207B0D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2591419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2" name="Picture 244">
            <a:extLst>
              <a:ext uri="{FF2B5EF4-FFF2-40B4-BE49-F238E27FC236}">
                <a16:creationId xmlns:a16="http://schemas.microsoft.com/office/drawing/2014/main" id="{2BAFD5F3-E345-4297-A70D-64AC2096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" name="Picture 245">
            <a:extLst>
              <a:ext uri="{FF2B5EF4-FFF2-40B4-BE49-F238E27FC236}">
                <a16:creationId xmlns:a16="http://schemas.microsoft.com/office/drawing/2014/main" id="{54A29E68-C35D-4407-A1F2-C8624D30D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4" name="Picture 246">
            <a:extLst>
              <a:ext uri="{FF2B5EF4-FFF2-40B4-BE49-F238E27FC236}">
                <a16:creationId xmlns:a16="http://schemas.microsoft.com/office/drawing/2014/main" id="{31973171-E276-4968-A49E-0EC52A930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2591419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5" name="Picture 247">
            <a:extLst>
              <a:ext uri="{FF2B5EF4-FFF2-40B4-BE49-F238E27FC236}">
                <a16:creationId xmlns:a16="http://schemas.microsoft.com/office/drawing/2014/main" id="{4AE89F4A-25C1-47F8-B54C-758A711A0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6" name="Picture 248">
            <a:extLst>
              <a:ext uri="{FF2B5EF4-FFF2-40B4-BE49-F238E27FC236}">
                <a16:creationId xmlns:a16="http://schemas.microsoft.com/office/drawing/2014/main" id="{DA7536EC-4ECE-4C07-9E7E-EDF68C3A0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2591419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7" name="Picture 249">
            <a:extLst>
              <a:ext uri="{FF2B5EF4-FFF2-40B4-BE49-F238E27FC236}">
                <a16:creationId xmlns:a16="http://schemas.microsoft.com/office/drawing/2014/main" id="{10305D54-615A-43ED-92CE-C2927250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8" name="Picture 250">
            <a:extLst>
              <a:ext uri="{FF2B5EF4-FFF2-40B4-BE49-F238E27FC236}">
                <a16:creationId xmlns:a16="http://schemas.microsoft.com/office/drawing/2014/main" id="{0871CE36-B627-4204-9A53-966CF2AD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2591419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9" name="Picture 251">
            <a:extLst>
              <a:ext uri="{FF2B5EF4-FFF2-40B4-BE49-F238E27FC236}">
                <a16:creationId xmlns:a16="http://schemas.microsoft.com/office/drawing/2014/main" id="{C6729D56-4C34-4C96-A28B-25C08AB1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2591419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0" name="Picture 252">
            <a:extLst>
              <a:ext uri="{FF2B5EF4-FFF2-40B4-BE49-F238E27FC236}">
                <a16:creationId xmlns:a16="http://schemas.microsoft.com/office/drawing/2014/main" id="{0B897C8C-C94C-4E64-80D5-E9296932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2591419"/>
            <a:ext cx="22664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1" name="Picture 253">
            <a:extLst>
              <a:ext uri="{FF2B5EF4-FFF2-40B4-BE49-F238E27FC236}">
                <a16:creationId xmlns:a16="http://schemas.microsoft.com/office/drawing/2014/main" id="{1F2F5087-635E-4601-A027-E9CF702CE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2253118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2" name="Picture 254">
            <a:extLst>
              <a:ext uri="{FF2B5EF4-FFF2-40B4-BE49-F238E27FC236}">
                <a16:creationId xmlns:a16="http://schemas.microsoft.com/office/drawing/2014/main" id="{46894E75-DD11-43E6-B0CA-D25057D84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225311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3" name="Picture 255">
            <a:extLst>
              <a:ext uri="{FF2B5EF4-FFF2-40B4-BE49-F238E27FC236}">
                <a16:creationId xmlns:a16="http://schemas.microsoft.com/office/drawing/2014/main" id="{A0C16929-A056-4BE7-8D5E-5871FED2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" name="Picture 256">
            <a:extLst>
              <a:ext uri="{FF2B5EF4-FFF2-40B4-BE49-F238E27FC236}">
                <a16:creationId xmlns:a16="http://schemas.microsoft.com/office/drawing/2014/main" id="{34AE9079-FE78-41A4-AEFA-373CFAE9D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5" name="Picture 257">
            <a:extLst>
              <a:ext uri="{FF2B5EF4-FFF2-40B4-BE49-F238E27FC236}">
                <a16:creationId xmlns:a16="http://schemas.microsoft.com/office/drawing/2014/main" id="{07B5125F-1F71-4C83-987F-236C4D3B6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225311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6" name="Picture 258">
            <a:extLst>
              <a:ext uri="{FF2B5EF4-FFF2-40B4-BE49-F238E27FC236}">
                <a16:creationId xmlns:a16="http://schemas.microsoft.com/office/drawing/2014/main" id="{6B575393-43F6-4E76-81B7-4BA1C76E1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7" name="Picture 259">
            <a:extLst>
              <a:ext uri="{FF2B5EF4-FFF2-40B4-BE49-F238E27FC236}">
                <a16:creationId xmlns:a16="http://schemas.microsoft.com/office/drawing/2014/main" id="{B8100114-898D-4378-AEB3-B5287A52F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225311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8" name="Picture 260">
            <a:extLst>
              <a:ext uri="{FF2B5EF4-FFF2-40B4-BE49-F238E27FC236}">
                <a16:creationId xmlns:a16="http://schemas.microsoft.com/office/drawing/2014/main" id="{B0CD0B3F-3F59-4B68-90AC-22001F8A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9" name="Picture 261">
            <a:extLst>
              <a:ext uri="{FF2B5EF4-FFF2-40B4-BE49-F238E27FC236}">
                <a16:creationId xmlns:a16="http://schemas.microsoft.com/office/drawing/2014/main" id="{C2BC481E-65E4-4B09-8933-7EFC5390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0" name="Picture 262">
            <a:extLst>
              <a:ext uri="{FF2B5EF4-FFF2-40B4-BE49-F238E27FC236}">
                <a16:creationId xmlns:a16="http://schemas.microsoft.com/office/drawing/2014/main" id="{6CEAB5F6-4BFB-4212-95EE-27FEBA60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225311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1" name="Picture 263">
            <a:extLst>
              <a:ext uri="{FF2B5EF4-FFF2-40B4-BE49-F238E27FC236}">
                <a16:creationId xmlns:a16="http://schemas.microsoft.com/office/drawing/2014/main" id="{15F34988-168D-4590-AA9E-EE6DAF935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2" name="Picture 264">
            <a:extLst>
              <a:ext uri="{FF2B5EF4-FFF2-40B4-BE49-F238E27FC236}">
                <a16:creationId xmlns:a16="http://schemas.microsoft.com/office/drawing/2014/main" id="{6BD4C6BF-FCE2-4024-9491-DB0F14D90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3" name="Picture 265">
            <a:extLst>
              <a:ext uri="{FF2B5EF4-FFF2-40B4-BE49-F238E27FC236}">
                <a16:creationId xmlns:a16="http://schemas.microsoft.com/office/drawing/2014/main" id="{0367CC09-2324-4AC3-B676-517763D3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225311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" name="Picture 266">
            <a:extLst>
              <a:ext uri="{FF2B5EF4-FFF2-40B4-BE49-F238E27FC236}">
                <a16:creationId xmlns:a16="http://schemas.microsoft.com/office/drawing/2014/main" id="{F1BC984B-87AB-49DF-AE00-BE41B460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5" name="Picture 267">
            <a:extLst>
              <a:ext uri="{FF2B5EF4-FFF2-40B4-BE49-F238E27FC236}">
                <a16:creationId xmlns:a16="http://schemas.microsoft.com/office/drawing/2014/main" id="{2B0A8FAB-4F40-42D7-B332-2CE5C49A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225311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6" name="Picture 268">
            <a:extLst>
              <a:ext uri="{FF2B5EF4-FFF2-40B4-BE49-F238E27FC236}">
                <a16:creationId xmlns:a16="http://schemas.microsoft.com/office/drawing/2014/main" id="{68105633-81E2-4321-9132-2BF81057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7" name="Picture 269">
            <a:extLst>
              <a:ext uri="{FF2B5EF4-FFF2-40B4-BE49-F238E27FC236}">
                <a16:creationId xmlns:a16="http://schemas.microsoft.com/office/drawing/2014/main" id="{09C7F0CC-840F-424F-A422-844DE40E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225311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8" name="Picture 270">
            <a:extLst>
              <a:ext uri="{FF2B5EF4-FFF2-40B4-BE49-F238E27FC236}">
                <a16:creationId xmlns:a16="http://schemas.microsoft.com/office/drawing/2014/main" id="{2FACEE96-D802-4F50-B272-4B0E6E5B0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225311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9" name="Picture 271">
            <a:extLst>
              <a:ext uri="{FF2B5EF4-FFF2-40B4-BE49-F238E27FC236}">
                <a16:creationId xmlns:a16="http://schemas.microsoft.com/office/drawing/2014/main" id="{0AA323CE-7013-42F8-92B5-58A51786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2253118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0" name="Picture 272">
            <a:extLst>
              <a:ext uri="{FF2B5EF4-FFF2-40B4-BE49-F238E27FC236}">
                <a16:creationId xmlns:a16="http://schemas.microsoft.com/office/drawing/2014/main" id="{5BAD558F-E996-4EF0-91FD-F35164EE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1914817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1" name="Picture 273">
            <a:extLst>
              <a:ext uri="{FF2B5EF4-FFF2-40B4-BE49-F238E27FC236}">
                <a16:creationId xmlns:a16="http://schemas.microsoft.com/office/drawing/2014/main" id="{804A7A58-0BEB-4279-8E60-B9DF2C43A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191481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2" name="Picture 274">
            <a:extLst>
              <a:ext uri="{FF2B5EF4-FFF2-40B4-BE49-F238E27FC236}">
                <a16:creationId xmlns:a16="http://schemas.microsoft.com/office/drawing/2014/main" id="{E10EC549-3038-46C1-8CD8-50CB16FA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3" name="Picture 275">
            <a:extLst>
              <a:ext uri="{FF2B5EF4-FFF2-40B4-BE49-F238E27FC236}">
                <a16:creationId xmlns:a16="http://schemas.microsoft.com/office/drawing/2014/main" id="{BC5D06D7-63D3-4996-AA6F-964547068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" name="Picture 276">
            <a:extLst>
              <a:ext uri="{FF2B5EF4-FFF2-40B4-BE49-F238E27FC236}">
                <a16:creationId xmlns:a16="http://schemas.microsoft.com/office/drawing/2014/main" id="{6D17260C-E216-4E78-8DE1-A2B380F4F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191481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5" name="Picture 277">
            <a:extLst>
              <a:ext uri="{FF2B5EF4-FFF2-40B4-BE49-F238E27FC236}">
                <a16:creationId xmlns:a16="http://schemas.microsoft.com/office/drawing/2014/main" id="{F92BABAC-D1FB-47D0-9B21-15EDF17F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6" name="Picture 278">
            <a:extLst>
              <a:ext uri="{FF2B5EF4-FFF2-40B4-BE49-F238E27FC236}">
                <a16:creationId xmlns:a16="http://schemas.microsoft.com/office/drawing/2014/main" id="{4FBB6A83-4007-455A-9F08-DC683F5F6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191481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7" name="Picture 279">
            <a:extLst>
              <a:ext uri="{FF2B5EF4-FFF2-40B4-BE49-F238E27FC236}">
                <a16:creationId xmlns:a16="http://schemas.microsoft.com/office/drawing/2014/main" id="{C1FD0BB2-7B44-418E-9C59-DFE265E2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8" name="Picture 280">
            <a:extLst>
              <a:ext uri="{FF2B5EF4-FFF2-40B4-BE49-F238E27FC236}">
                <a16:creationId xmlns:a16="http://schemas.microsoft.com/office/drawing/2014/main" id="{AF03A24F-6EF1-431B-9F9F-BB984B15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9" name="Picture 281">
            <a:extLst>
              <a:ext uri="{FF2B5EF4-FFF2-40B4-BE49-F238E27FC236}">
                <a16:creationId xmlns:a16="http://schemas.microsoft.com/office/drawing/2014/main" id="{73FAD3D8-948E-4312-9C1A-15DF29C4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191481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0" name="Picture 282">
            <a:extLst>
              <a:ext uri="{FF2B5EF4-FFF2-40B4-BE49-F238E27FC236}">
                <a16:creationId xmlns:a16="http://schemas.microsoft.com/office/drawing/2014/main" id="{5629E85B-A6FE-400F-B730-47FBD263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1" name="Picture 283">
            <a:extLst>
              <a:ext uri="{FF2B5EF4-FFF2-40B4-BE49-F238E27FC236}">
                <a16:creationId xmlns:a16="http://schemas.microsoft.com/office/drawing/2014/main" id="{D34CC134-F108-4F03-81E7-E64A1E7E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2" name="Picture 284">
            <a:extLst>
              <a:ext uri="{FF2B5EF4-FFF2-40B4-BE49-F238E27FC236}">
                <a16:creationId xmlns:a16="http://schemas.microsoft.com/office/drawing/2014/main" id="{3B4EB957-1B4C-42ED-AF34-2644356CF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191481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3" name="Picture 285">
            <a:extLst>
              <a:ext uri="{FF2B5EF4-FFF2-40B4-BE49-F238E27FC236}">
                <a16:creationId xmlns:a16="http://schemas.microsoft.com/office/drawing/2014/main" id="{1A4CDFFD-F6BF-44F3-90E4-32B7E9BC2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" name="Picture 286">
            <a:extLst>
              <a:ext uri="{FF2B5EF4-FFF2-40B4-BE49-F238E27FC236}">
                <a16:creationId xmlns:a16="http://schemas.microsoft.com/office/drawing/2014/main" id="{AF030C96-F5D0-466B-B6B8-CDC9C3C9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191481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5" name="Picture 287">
            <a:extLst>
              <a:ext uri="{FF2B5EF4-FFF2-40B4-BE49-F238E27FC236}">
                <a16:creationId xmlns:a16="http://schemas.microsoft.com/office/drawing/2014/main" id="{6BDB2340-37F6-4F69-897D-BD16F00C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6" name="Picture 288">
            <a:extLst>
              <a:ext uri="{FF2B5EF4-FFF2-40B4-BE49-F238E27FC236}">
                <a16:creationId xmlns:a16="http://schemas.microsoft.com/office/drawing/2014/main" id="{486CB4F5-3115-439F-87C5-A2B5EBB30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1914817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7" name="Picture 289">
            <a:extLst>
              <a:ext uri="{FF2B5EF4-FFF2-40B4-BE49-F238E27FC236}">
                <a16:creationId xmlns:a16="http://schemas.microsoft.com/office/drawing/2014/main" id="{8CBB0C2F-FFA1-4EA3-BB33-36EF7BBF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1914817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8" name="Picture 290">
            <a:extLst>
              <a:ext uri="{FF2B5EF4-FFF2-40B4-BE49-F238E27FC236}">
                <a16:creationId xmlns:a16="http://schemas.microsoft.com/office/drawing/2014/main" id="{26902400-57BC-45AE-A880-D12E03C7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1914817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9" name="Picture 291">
            <a:extLst>
              <a:ext uri="{FF2B5EF4-FFF2-40B4-BE49-F238E27FC236}">
                <a16:creationId xmlns:a16="http://schemas.microsoft.com/office/drawing/2014/main" id="{03A2D6F6-48FA-4145-889E-EE15190A1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1574850"/>
            <a:ext cx="29830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0" name="Picture 292">
            <a:extLst>
              <a:ext uri="{FF2B5EF4-FFF2-40B4-BE49-F238E27FC236}">
                <a16:creationId xmlns:a16="http://schemas.microsoft.com/office/drawing/2014/main" id="{9A56AC4D-0F1A-4CD0-A84F-37DEE5A53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1574850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1" name="Picture 293">
            <a:extLst>
              <a:ext uri="{FF2B5EF4-FFF2-40B4-BE49-F238E27FC236}">
                <a16:creationId xmlns:a16="http://schemas.microsoft.com/office/drawing/2014/main" id="{3BC9D6A9-D1CE-4DE4-AFC6-19ECEC8A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2" name="Picture 294">
            <a:extLst>
              <a:ext uri="{FF2B5EF4-FFF2-40B4-BE49-F238E27FC236}">
                <a16:creationId xmlns:a16="http://schemas.microsoft.com/office/drawing/2014/main" id="{A7660349-DB10-45EE-9615-9210B6917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3" name="Picture 295">
            <a:extLst>
              <a:ext uri="{FF2B5EF4-FFF2-40B4-BE49-F238E27FC236}">
                <a16:creationId xmlns:a16="http://schemas.microsoft.com/office/drawing/2014/main" id="{5B011BF5-FB4B-469F-9D75-87D13854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1574850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" name="Picture 296">
            <a:extLst>
              <a:ext uri="{FF2B5EF4-FFF2-40B4-BE49-F238E27FC236}">
                <a16:creationId xmlns:a16="http://schemas.microsoft.com/office/drawing/2014/main" id="{A3D542C3-DE10-4BA3-9D53-076724948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" name="Picture 297">
            <a:extLst>
              <a:ext uri="{FF2B5EF4-FFF2-40B4-BE49-F238E27FC236}">
                <a16:creationId xmlns:a16="http://schemas.microsoft.com/office/drawing/2014/main" id="{75FDA648-7D03-42A5-B1EA-DA3724AEE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1574850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6" name="Picture 298">
            <a:extLst>
              <a:ext uri="{FF2B5EF4-FFF2-40B4-BE49-F238E27FC236}">
                <a16:creationId xmlns:a16="http://schemas.microsoft.com/office/drawing/2014/main" id="{97490A0C-94D4-48AE-8DC1-0EB3C740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7" name="Picture 299">
            <a:extLst>
              <a:ext uri="{FF2B5EF4-FFF2-40B4-BE49-F238E27FC236}">
                <a16:creationId xmlns:a16="http://schemas.microsoft.com/office/drawing/2014/main" id="{0F420998-47D7-4AAA-95A3-A376EA5D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8" name="Picture 300">
            <a:extLst>
              <a:ext uri="{FF2B5EF4-FFF2-40B4-BE49-F238E27FC236}">
                <a16:creationId xmlns:a16="http://schemas.microsoft.com/office/drawing/2014/main" id="{2A720CB8-8C75-4F87-B588-69785436F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1574850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9" name="Picture 301">
            <a:extLst>
              <a:ext uri="{FF2B5EF4-FFF2-40B4-BE49-F238E27FC236}">
                <a16:creationId xmlns:a16="http://schemas.microsoft.com/office/drawing/2014/main" id="{62B5BA41-B741-4814-9D99-68460DD8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0" name="Picture 302">
            <a:extLst>
              <a:ext uri="{FF2B5EF4-FFF2-40B4-BE49-F238E27FC236}">
                <a16:creationId xmlns:a16="http://schemas.microsoft.com/office/drawing/2014/main" id="{1FEE43A6-A0A9-4762-B0FD-F6F394A0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1" name="Picture 303">
            <a:extLst>
              <a:ext uri="{FF2B5EF4-FFF2-40B4-BE49-F238E27FC236}">
                <a16:creationId xmlns:a16="http://schemas.microsoft.com/office/drawing/2014/main" id="{6598E820-9E59-4F4D-8C4E-5076DDD1B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1574850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2" name="Picture 304">
            <a:extLst>
              <a:ext uri="{FF2B5EF4-FFF2-40B4-BE49-F238E27FC236}">
                <a16:creationId xmlns:a16="http://schemas.microsoft.com/office/drawing/2014/main" id="{5A2E135D-C369-4B19-9533-64798110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3" name="Picture 305">
            <a:extLst>
              <a:ext uri="{FF2B5EF4-FFF2-40B4-BE49-F238E27FC236}">
                <a16:creationId xmlns:a16="http://schemas.microsoft.com/office/drawing/2014/main" id="{6FCC186E-A8E9-4598-B7C7-1FDB0C7C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1574850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4" name="Picture 306">
            <a:extLst>
              <a:ext uri="{FF2B5EF4-FFF2-40B4-BE49-F238E27FC236}">
                <a16:creationId xmlns:a16="http://schemas.microsoft.com/office/drawing/2014/main" id="{7F17BE94-4F69-4FF5-A3B7-01C1BAC4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" name="Picture 307">
            <a:extLst>
              <a:ext uri="{FF2B5EF4-FFF2-40B4-BE49-F238E27FC236}">
                <a16:creationId xmlns:a16="http://schemas.microsoft.com/office/drawing/2014/main" id="{730C03B8-2169-4269-B1D1-70764532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1574850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" name="Picture 308">
            <a:extLst>
              <a:ext uri="{FF2B5EF4-FFF2-40B4-BE49-F238E27FC236}">
                <a16:creationId xmlns:a16="http://schemas.microsoft.com/office/drawing/2014/main" id="{AF6893A7-9807-40B1-AF57-0B75FB7A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1574850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" name="Picture 309">
            <a:extLst>
              <a:ext uri="{FF2B5EF4-FFF2-40B4-BE49-F238E27FC236}">
                <a16:creationId xmlns:a16="http://schemas.microsoft.com/office/drawing/2014/main" id="{D6EDF1B7-197E-42C5-8D8B-85E740A39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1574850"/>
            <a:ext cx="22664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" name="Picture 310">
            <a:extLst>
              <a:ext uri="{FF2B5EF4-FFF2-40B4-BE49-F238E27FC236}">
                <a16:creationId xmlns:a16="http://schemas.microsoft.com/office/drawing/2014/main" id="{0EEA09B7-D428-436F-A4F2-46519E3F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1236548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" name="Picture 311">
            <a:extLst>
              <a:ext uri="{FF2B5EF4-FFF2-40B4-BE49-F238E27FC236}">
                <a16:creationId xmlns:a16="http://schemas.microsoft.com/office/drawing/2014/main" id="{ABA378CC-9EFC-4C4C-967E-EA37BBFF1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123654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" name="Picture 312">
            <a:extLst>
              <a:ext uri="{FF2B5EF4-FFF2-40B4-BE49-F238E27FC236}">
                <a16:creationId xmlns:a16="http://schemas.microsoft.com/office/drawing/2014/main" id="{83435E54-D52B-4B16-8FB2-63D9B54C0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" name="Picture 313">
            <a:extLst>
              <a:ext uri="{FF2B5EF4-FFF2-40B4-BE49-F238E27FC236}">
                <a16:creationId xmlns:a16="http://schemas.microsoft.com/office/drawing/2014/main" id="{8EE9A9E3-476D-4C8C-8F41-B5DA842B3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" name="Picture 314">
            <a:extLst>
              <a:ext uri="{FF2B5EF4-FFF2-40B4-BE49-F238E27FC236}">
                <a16:creationId xmlns:a16="http://schemas.microsoft.com/office/drawing/2014/main" id="{E4B4A997-AA27-4C61-84F6-F7A7CBFA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123654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3" name="Picture 315">
            <a:extLst>
              <a:ext uri="{FF2B5EF4-FFF2-40B4-BE49-F238E27FC236}">
                <a16:creationId xmlns:a16="http://schemas.microsoft.com/office/drawing/2014/main" id="{5E58301F-32AA-40F2-934C-BA06D159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4" name="Picture 316">
            <a:extLst>
              <a:ext uri="{FF2B5EF4-FFF2-40B4-BE49-F238E27FC236}">
                <a16:creationId xmlns:a16="http://schemas.microsoft.com/office/drawing/2014/main" id="{825C5D7F-C7A8-444E-AD49-D42F721D3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123654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" name="Picture 317">
            <a:extLst>
              <a:ext uri="{FF2B5EF4-FFF2-40B4-BE49-F238E27FC236}">
                <a16:creationId xmlns:a16="http://schemas.microsoft.com/office/drawing/2014/main" id="{47446C16-CE27-459F-8313-08D512667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6" name="Picture 318">
            <a:extLst>
              <a:ext uri="{FF2B5EF4-FFF2-40B4-BE49-F238E27FC236}">
                <a16:creationId xmlns:a16="http://schemas.microsoft.com/office/drawing/2014/main" id="{D537DEF7-D7C6-4EF7-951A-0D365B59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7" name="Picture 319">
            <a:extLst>
              <a:ext uri="{FF2B5EF4-FFF2-40B4-BE49-F238E27FC236}">
                <a16:creationId xmlns:a16="http://schemas.microsoft.com/office/drawing/2014/main" id="{D1BB23CF-1F58-4B74-95D5-A26ABF98C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123654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8" name="Picture 320">
            <a:extLst>
              <a:ext uri="{FF2B5EF4-FFF2-40B4-BE49-F238E27FC236}">
                <a16:creationId xmlns:a16="http://schemas.microsoft.com/office/drawing/2014/main" id="{1CF5FD94-CC8A-4473-9640-DADF870C1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9" name="Picture 321">
            <a:extLst>
              <a:ext uri="{FF2B5EF4-FFF2-40B4-BE49-F238E27FC236}">
                <a16:creationId xmlns:a16="http://schemas.microsoft.com/office/drawing/2014/main" id="{D37E44A8-1533-4F06-B09E-4772E34D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0" name="Picture 322">
            <a:extLst>
              <a:ext uri="{FF2B5EF4-FFF2-40B4-BE49-F238E27FC236}">
                <a16:creationId xmlns:a16="http://schemas.microsoft.com/office/drawing/2014/main" id="{77F0BA80-791B-4C5E-BD47-6CB6DED8B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123654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1" name="Picture 323">
            <a:extLst>
              <a:ext uri="{FF2B5EF4-FFF2-40B4-BE49-F238E27FC236}">
                <a16:creationId xmlns:a16="http://schemas.microsoft.com/office/drawing/2014/main" id="{676EF05D-7EA0-4946-A64C-D9BFFEDC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2" name="Picture 324">
            <a:extLst>
              <a:ext uri="{FF2B5EF4-FFF2-40B4-BE49-F238E27FC236}">
                <a16:creationId xmlns:a16="http://schemas.microsoft.com/office/drawing/2014/main" id="{EA261E53-9528-46E4-988C-6C49D20A3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123654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3" name="Picture 325">
            <a:extLst>
              <a:ext uri="{FF2B5EF4-FFF2-40B4-BE49-F238E27FC236}">
                <a16:creationId xmlns:a16="http://schemas.microsoft.com/office/drawing/2014/main" id="{8E31E8C8-039C-4C7C-8929-73FEAE7F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4" name="Picture 326">
            <a:extLst>
              <a:ext uri="{FF2B5EF4-FFF2-40B4-BE49-F238E27FC236}">
                <a16:creationId xmlns:a16="http://schemas.microsoft.com/office/drawing/2014/main" id="{51C42EB4-5693-49EF-A6D0-902BC341D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1236548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" name="Picture 327">
            <a:extLst>
              <a:ext uri="{FF2B5EF4-FFF2-40B4-BE49-F238E27FC236}">
                <a16:creationId xmlns:a16="http://schemas.microsoft.com/office/drawing/2014/main" id="{59088C91-728A-4B9A-B857-7447FBC8B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1236548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6" name="Picture 328">
            <a:extLst>
              <a:ext uri="{FF2B5EF4-FFF2-40B4-BE49-F238E27FC236}">
                <a16:creationId xmlns:a16="http://schemas.microsoft.com/office/drawing/2014/main" id="{F591B280-E419-4324-AE06-FF3DE5164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1236548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7" name="Picture 329">
            <a:extLst>
              <a:ext uri="{FF2B5EF4-FFF2-40B4-BE49-F238E27FC236}">
                <a16:creationId xmlns:a16="http://schemas.microsoft.com/office/drawing/2014/main" id="{7025F36E-9F6E-4166-A60D-EF295734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896581"/>
            <a:ext cx="29830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8" name="Picture 330">
            <a:extLst>
              <a:ext uri="{FF2B5EF4-FFF2-40B4-BE49-F238E27FC236}">
                <a16:creationId xmlns:a16="http://schemas.microsoft.com/office/drawing/2014/main" id="{540B27DB-8D51-449D-A20A-8380A5AC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896581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9" name="Picture 331">
            <a:extLst>
              <a:ext uri="{FF2B5EF4-FFF2-40B4-BE49-F238E27FC236}">
                <a16:creationId xmlns:a16="http://schemas.microsoft.com/office/drawing/2014/main" id="{24B92C87-9731-48E8-B6DD-BA737CE4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0" name="Picture 332">
            <a:extLst>
              <a:ext uri="{FF2B5EF4-FFF2-40B4-BE49-F238E27FC236}">
                <a16:creationId xmlns:a16="http://schemas.microsoft.com/office/drawing/2014/main" id="{28512E65-56E2-4851-BA73-6B6AA97A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1" name="Picture 333">
            <a:extLst>
              <a:ext uri="{FF2B5EF4-FFF2-40B4-BE49-F238E27FC236}">
                <a16:creationId xmlns:a16="http://schemas.microsoft.com/office/drawing/2014/main" id="{2EA02506-D79D-4DD8-B34C-BCA3B819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896581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2" name="Picture 334">
            <a:extLst>
              <a:ext uri="{FF2B5EF4-FFF2-40B4-BE49-F238E27FC236}">
                <a16:creationId xmlns:a16="http://schemas.microsoft.com/office/drawing/2014/main" id="{002CB73E-E7B5-463B-AE5D-8225B2D3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3" name="Picture 335">
            <a:extLst>
              <a:ext uri="{FF2B5EF4-FFF2-40B4-BE49-F238E27FC236}">
                <a16:creationId xmlns:a16="http://schemas.microsoft.com/office/drawing/2014/main" id="{8C36A4AF-EE23-49D7-BC51-8FA1697B2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896581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4" name="Picture 336">
            <a:extLst>
              <a:ext uri="{FF2B5EF4-FFF2-40B4-BE49-F238E27FC236}">
                <a16:creationId xmlns:a16="http://schemas.microsoft.com/office/drawing/2014/main" id="{1A0AE912-3E5D-4ED9-AC39-DE795F4C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" name="Picture 337">
            <a:extLst>
              <a:ext uri="{FF2B5EF4-FFF2-40B4-BE49-F238E27FC236}">
                <a16:creationId xmlns:a16="http://schemas.microsoft.com/office/drawing/2014/main" id="{FED0B359-284A-49E1-85BC-498DD518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" name="Picture 338">
            <a:extLst>
              <a:ext uri="{FF2B5EF4-FFF2-40B4-BE49-F238E27FC236}">
                <a16:creationId xmlns:a16="http://schemas.microsoft.com/office/drawing/2014/main" id="{326BA59D-DD69-4BA8-A5EB-EADA634AF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896581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7" name="Picture 339">
            <a:extLst>
              <a:ext uri="{FF2B5EF4-FFF2-40B4-BE49-F238E27FC236}">
                <a16:creationId xmlns:a16="http://schemas.microsoft.com/office/drawing/2014/main" id="{DE674FFA-E52F-4D94-9918-852599D82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8" name="Picture 340">
            <a:extLst>
              <a:ext uri="{FF2B5EF4-FFF2-40B4-BE49-F238E27FC236}">
                <a16:creationId xmlns:a16="http://schemas.microsoft.com/office/drawing/2014/main" id="{1B6EC30F-EB14-4A31-A440-2FFFE54FC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9" name="Picture 341">
            <a:extLst>
              <a:ext uri="{FF2B5EF4-FFF2-40B4-BE49-F238E27FC236}">
                <a16:creationId xmlns:a16="http://schemas.microsoft.com/office/drawing/2014/main" id="{E332BA4D-7C58-40E0-B27D-27CCCD52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896581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0" name="Picture 342">
            <a:extLst>
              <a:ext uri="{FF2B5EF4-FFF2-40B4-BE49-F238E27FC236}">
                <a16:creationId xmlns:a16="http://schemas.microsoft.com/office/drawing/2014/main" id="{ACE4A778-2CAC-4696-AC2C-EB961732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1" name="Picture 343">
            <a:extLst>
              <a:ext uri="{FF2B5EF4-FFF2-40B4-BE49-F238E27FC236}">
                <a16:creationId xmlns:a16="http://schemas.microsoft.com/office/drawing/2014/main" id="{BE81E93C-627E-4A7B-9FFC-F1100A5C4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896581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2" name="Picture 344">
            <a:extLst>
              <a:ext uri="{FF2B5EF4-FFF2-40B4-BE49-F238E27FC236}">
                <a16:creationId xmlns:a16="http://schemas.microsoft.com/office/drawing/2014/main" id="{E5272BF6-2611-4182-A4BD-4441A966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3" name="Picture 345">
            <a:extLst>
              <a:ext uri="{FF2B5EF4-FFF2-40B4-BE49-F238E27FC236}">
                <a16:creationId xmlns:a16="http://schemas.microsoft.com/office/drawing/2014/main" id="{04F2ED2D-2288-4FFB-AABA-D4C556A7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896581"/>
            <a:ext cx="349967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4" name="Picture 346">
            <a:extLst>
              <a:ext uri="{FF2B5EF4-FFF2-40B4-BE49-F238E27FC236}">
                <a16:creationId xmlns:a16="http://schemas.microsoft.com/office/drawing/2014/main" id="{02526AA2-750F-460A-BF90-3F70AC14A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896581"/>
            <a:ext cx="348301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5" name="Picture 347">
            <a:extLst>
              <a:ext uri="{FF2B5EF4-FFF2-40B4-BE49-F238E27FC236}">
                <a16:creationId xmlns:a16="http://schemas.microsoft.com/office/drawing/2014/main" id="{2F025777-4C84-4A90-8D7E-AACBF9DF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896581"/>
            <a:ext cx="226645" cy="3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" name="Picture 348">
            <a:extLst>
              <a:ext uri="{FF2B5EF4-FFF2-40B4-BE49-F238E27FC236}">
                <a16:creationId xmlns:a16="http://schemas.microsoft.com/office/drawing/2014/main" id="{125D751D-22DD-4257-9B41-1A7A82E6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558280"/>
            <a:ext cx="29830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7" name="Picture 349">
            <a:extLst>
              <a:ext uri="{FF2B5EF4-FFF2-40B4-BE49-F238E27FC236}">
                <a16:creationId xmlns:a16="http://schemas.microsoft.com/office/drawing/2014/main" id="{5402486B-CE7F-469D-BF93-3D68690F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558280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8" name="Picture 350">
            <a:extLst>
              <a:ext uri="{FF2B5EF4-FFF2-40B4-BE49-F238E27FC236}">
                <a16:creationId xmlns:a16="http://schemas.microsoft.com/office/drawing/2014/main" id="{82EC7004-5287-463E-8AE3-53532495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9" name="Picture 351">
            <a:extLst>
              <a:ext uri="{FF2B5EF4-FFF2-40B4-BE49-F238E27FC236}">
                <a16:creationId xmlns:a16="http://schemas.microsoft.com/office/drawing/2014/main" id="{7AEB116D-6151-4555-9DE1-19A87A7C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0" name="Picture 352">
            <a:extLst>
              <a:ext uri="{FF2B5EF4-FFF2-40B4-BE49-F238E27FC236}">
                <a16:creationId xmlns:a16="http://schemas.microsoft.com/office/drawing/2014/main" id="{56ED46B7-6A5B-4C71-863F-21E9FBAE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558280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1" name="Picture 353">
            <a:extLst>
              <a:ext uri="{FF2B5EF4-FFF2-40B4-BE49-F238E27FC236}">
                <a16:creationId xmlns:a16="http://schemas.microsoft.com/office/drawing/2014/main" id="{D344D97B-FABE-440B-92F8-F7A21E1C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2" name="Picture 354">
            <a:extLst>
              <a:ext uri="{FF2B5EF4-FFF2-40B4-BE49-F238E27FC236}">
                <a16:creationId xmlns:a16="http://schemas.microsoft.com/office/drawing/2014/main" id="{B0F488EB-D755-4425-AB57-0702B8FE3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558280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3" name="Picture 355">
            <a:extLst>
              <a:ext uri="{FF2B5EF4-FFF2-40B4-BE49-F238E27FC236}">
                <a16:creationId xmlns:a16="http://schemas.microsoft.com/office/drawing/2014/main" id="{F92E2C49-151E-4502-B791-702772331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4" name="Picture 356">
            <a:extLst>
              <a:ext uri="{FF2B5EF4-FFF2-40B4-BE49-F238E27FC236}">
                <a16:creationId xmlns:a16="http://schemas.microsoft.com/office/drawing/2014/main" id="{85A499B3-A94F-48DF-B614-D2AC131FC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5" name="Picture 357">
            <a:extLst>
              <a:ext uri="{FF2B5EF4-FFF2-40B4-BE49-F238E27FC236}">
                <a16:creationId xmlns:a16="http://schemas.microsoft.com/office/drawing/2014/main" id="{37820D9E-E779-4CF6-966E-FF1484D9B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558280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" name="Picture 358">
            <a:extLst>
              <a:ext uri="{FF2B5EF4-FFF2-40B4-BE49-F238E27FC236}">
                <a16:creationId xmlns:a16="http://schemas.microsoft.com/office/drawing/2014/main" id="{58844EB4-C6BA-4555-83CE-B19D2F2D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7" name="Picture 359">
            <a:extLst>
              <a:ext uri="{FF2B5EF4-FFF2-40B4-BE49-F238E27FC236}">
                <a16:creationId xmlns:a16="http://schemas.microsoft.com/office/drawing/2014/main" id="{1AF0A2FF-CBF9-4A4B-A377-9166744D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8" name="Picture 360">
            <a:extLst>
              <a:ext uri="{FF2B5EF4-FFF2-40B4-BE49-F238E27FC236}">
                <a16:creationId xmlns:a16="http://schemas.microsoft.com/office/drawing/2014/main" id="{70C82495-6520-4710-B6E6-E0AC6BE3B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558280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9" name="Picture 361">
            <a:extLst>
              <a:ext uri="{FF2B5EF4-FFF2-40B4-BE49-F238E27FC236}">
                <a16:creationId xmlns:a16="http://schemas.microsoft.com/office/drawing/2014/main" id="{81845876-37E2-4563-BE52-5F5B94935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0" name="Picture 362">
            <a:extLst>
              <a:ext uri="{FF2B5EF4-FFF2-40B4-BE49-F238E27FC236}">
                <a16:creationId xmlns:a16="http://schemas.microsoft.com/office/drawing/2014/main" id="{5EAE21A2-415E-4950-89B5-C5BB02DAF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558280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1" name="Picture 363">
            <a:extLst>
              <a:ext uri="{FF2B5EF4-FFF2-40B4-BE49-F238E27FC236}">
                <a16:creationId xmlns:a16="http://schemas.microsoft.com/office/drawing/2014/main" id="{A0C7D649-E03D-41DC-BF0E-9812BC48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2" name="Picture 364">
            <a:extLst>
              <a:ext uri="{FF2B5EF4-FFF2-40B4-BE49-F238E27FC236}">
                <a16:creationId xmlns:a16="http://schemas.microsoft.com/office/drawing/2014/main" id="{8443A125-3CAB-4E8D-918E-515A377D4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558280"/>
            <a:ext cx="349967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3" name="Picture 365">
            <a:extLst>
              <a:ext uri="{FF2B5EF4-FFF2-40B4-BE49-F238E27FC236}">
                <a16:creationId xmlns:a16="http://schemas.microsoft.com/office/drawing/2014/main" id="{8AED6B69-CFE4-472A-B9C5-8C5FDC43F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558280"/>
            <a:ext cx="348301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4" name="Picture 366">
            <a:extLst>
              <a:ext uri="{FF2B5EF4-FFF2-40B4-BE49-F238E27FC236}">
                <a16:creationId xmlns:a16="http://schemas.microsoft.com/office/drawing/2014/main" id="{F739E3D1-11B1-4D87-80E2-DC53D074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558280"/>
            <a:ext cx="226645" cy="3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5" name="Picture 367">
            <a:extLst>
              <a:ext uri="{FF2B5EF4-FFF2-40B4-BE49-F238E27FC236}">
                <a16:creationId xmlns:a16="http://schemas.microsoft.com/office/drawing/2014/main" id="{87BF8B08-4D67-4E4B-A091-BC918CE4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9" y="451624"/>
            <a:ext cx="298305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" name="Picture 368">
            <a:extLst>
              <a:ext uri="{FF2B5EF4-FFF2-40B4-BE49-F238E27FC236}">
                <a16:creationId xmlns:a16="http://schemas.microsoft.com/office/drawing/2014/main" id="{80D3B799-F03C-4D83-AEB4-A7103D2E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87" y="451624"/>
            <a:ext cx="348301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7" name="Picture 369">
            <a:extLst>
              <a:ext uri="{FF2B5EF4-FFF2-40B4-BE49-F238E27FC236}">
                <a16:creationId xmlns:a16="http://schemas.microsoft.com/office/drawing/2014/main" id="{35FCF6DC-0009-4734-BC97-F2CE428E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21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8" name="Picture 370">
            <a:extLst>
              <a:ext uri="{FF2B5EF4-FFF2-40B4-BE49-F238E27FC236}">
                <a16:creationId xmlns:a16="http://schemas.microsoft.com/office/drawing/2014/main" id="{C6BB0A1F-94EF-4F02-AF4A-04C477AE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5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9" name="Picture 371">
            <a:extLst>
              <a:ext uri="{FF2B5EF4-FFF2-40B4-BE49-F238E27FC236}">
                <a16:creationId xmlns:a16="http://schemas.microsoft.com/office/drawing/2014/main" id="{8415AEF7-3609-4F89-812D-03C4F440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55" y="451624"/>
            <a:ext cx="348301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0" name="Picture 372">
            <a:extLst>
              <a:ext uri="{FF2B5EF4-FFF2-40B4-BE49-F238E27FC236}">
                <a16:creationId xmlns:a16="http://schemas.microsoft.com/office/drawing/2014/main" id="{D6488392-3A4C-4E0A-8EEB-7FB4FAA6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9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1" name="Picture 373">
            <a:extLst>
              <a:ext uri="{FF2B5EF4-FFF2-40B4-BE49-F238E27FC236}">
                <a16:creationId xmlns:a16="http://schemas.microsoft.com/office/drawing/2014/main" id="{2C859D08-E08D-4062-919D-FA0DEBB0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88" y="451624"/>
            <a:ext cx="348301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2" name="Picture 374">
            <a:extLst>
              <a:ext uri="{FF2B5EF4-FFF2-40B4-BE49-F238E27FC236}">
                <a16:creationId xmlns:a16="http://schemas.microsoft.com/office/drawing/2014/main" id="{ADC87DDF-B24A-499A-A9A3-B8F3E2C2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21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3" name="Picture 375">
            <a:extLst>
              <a:ext uri="{FF2B5EF4-FFF2-40B4-BE49-F238E27FC236}">
                <a16:creationId xmlns:a16="http://schemas.microsoft.com/office/drawing/2014/main" id="{0B1F14AB-09A6-4899-8633-83F36D04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5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4" name="Picture 376">
            <a:extLst>
              <a:ext uri="{FF2B5EF4-FFF2-40B4-BE49-F238E27FC236}">
                <a16:creationId xmlns:a16="http://schemas.microsoft.com/office/drawing/2014/main" id="{D9983D61-1358-4721-A49C-1803B8D7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55" y="451624"/>
            <a:ext cx="348301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5" name="Picture 377">
            <a:extLst>
              <a:ext uri="{FF2B5EF4-FFF2-40B4-BE49-F238E27FC236}">
                <a16:creationId xmlns:a16="http://schemas.microsoft.com/office/drawing/2014/main" id="{122F24B2-9EF9-4A88-AB8B-77F613B34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9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" name="Picture 378">
            <a:extLst>
              <a:ext uri="{FF2B5EF4-FFF2-40B4-BE49-F238E27FC236}">
                <a16:creationId xmlns:a16="http://schemas.microsoft.com/office/drawing/2014/main" id="{7B745D13-C289-4311-AD8C-2BC8D3FDB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7" name="Picture 379">
            <a:extLst>
              <a:ext uri="{FF2B5EF4-FFF2-40B4-BE49-F238E27FC236}">
                <a16:creationId xmlns:a16="http://schemas.microsoft.com/office/drawing/2014/main" id="{5FD81824-D3C9-4FB1-B553-420F07EC3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1" y="451624"/>
            <a:ext cx="348301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8" name="Picture 380">
            <a:extLst>
              <a:ext uri="{FF2B5EF4-FFF2-40B4-BE49-F238E27FC236}">
                <a16:creationId xmlns:a16="http://schemas.microsoft.com/office/drawing/2014/main" id="{7F8BD37D-7C23-4D88-A15F-048F1372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5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9" name="Picture 381">
            <a:extLst>
              <a:ext uri="{FF2B5EF4-FFF2-40B4-BE49-F238E27FC236}">
                <a16:creationId xmlns:a16="http://schemas.microsoft.com/office/drawing/2014/main" id="{E0905647-080A-4DC1-9C8F-A34CB3C8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451624"/>
            <a:ext cx="348301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0" name="Picture 382">
            <a:extLst>
              <a:ext uri="{FF2B5EF4-FFF2-40B4-BE49-F238E27FC236}">
                <a16:creationId xmlns:a16="http://schemas.microsoft.com/office/drawing/2014/main" id="{7064FE49-F2AE-4489-9338-50EB58DB2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89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1" name="Picture 383">
            <a:extLst>
              <a:ext uri="{FF2B5EF4-FFF2-40B4-BE49-F238E27FC236}">
                <a16:creationId xmlns:a16="http://schemas.microsoft.com/office/drawing/2014/main" id="{4D4F67EF-33B4-401D-893C-1DB03488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451624"/>
            <a:ext cx="349967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2" name="Picture 384">
            <a:extLst>
              <a:ext uri="{FF2B5EF4-FFF2-40B4-BE49-F238E27FC236}">
                <a16:creationId xmlns:a16="http://schemas.microsoft.com/office/drawing/2014/main" id="{B141F8E1-C0EE-4579-A584-F2F78A4B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21" y="451624"/>
            <a:ext cx="348301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3" name="Picture 385">
            <a:extLst>
              <a:ext uri="{FF2B5EF4-FFF2-40B4-BE49-F238E27FC236}">
                <a16:creationId xmlns:a16="http://schemas.microsoft.com/office/drawing/2014/main" id="{43550E55-BEDF-4C47-A7D2-C4C99B256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6" y="451624"/>
            <a:ext cx="226645" cy="10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reeform 386">
            <a:extLst>
              <a:ext uri="{FF2B5EF4-FFF2-40B4-BE49-F238E27FC236}">
                <a16:creationId xmlns:a16="http://schemas.microsoft.com/office/drawing/2014/main" id="{D361BE23-FEEB-4989-B943-49093AE2EF28}"/>
              </a:ext>
            </a:extLst>
          </p:cNvPr>
          <p:cNvSpPr>
            <a:spLocks/>
          </p:cNvSpPr>
          <p:nvPr/>
        </p:nvSpPr>
        <p:spPr bwMode="auto">
          <a:xfrm>
            <a:off x="3638251" y="3131368"/>
            <a:ext cx="714932" cy="524949"/>
          </a:xfrm>
          <a:custGeom>
            <a:avLst/>
            <a:gdLst>
              <a:gd name="T0" fmla="*/ 703 w 2651"/>
              <a:gd name="T1" fmla="*/ 59 h 1947"/>
              <a:gd name="T2" fmla="*/ 855 w 2651"/>
              <a:gd name="T3" fmla="*/ 169 h 1947"/>
              <a:gd name="T4" fmla="*/ 1033 w 2651"/>
              <a:gd name="T5" fmla="*/ 262 h 1947"/>
              <a:gd name="T6" fmla="*/ 1186 w 2651"/>
              <a:gd name="T7" fmla="*/ 169 h 1947"/>
              <a:gd name="T8" fmla="*/ 1279 w 2651"/>
              <a:gd name="T9" fmla="*/ 127 h 1947"/>
              <a:gd name="T10" fmla="*/ 1397 w 2651"/>
              <a:gd name="T11" fmla="*/ 143 h 1947"/>
              <a:gd name="T12" fmla="*/ 1499 w 2651"/>
              <a:gd name="T13" fmla="*/ 160 h 1947"/>
              <a:gd name="T14" fmla="*/ 1550 w 2651"/>
              <a:gd name="T15" fmla="*/ 245 h 1947"/>
              <a:gd name="T16" fmla="*/ 1634 w 2651"/>
              <a:gd name="T17" fmla="*/ 313 h 1947"/>
              <a:gd name="T18" fmla="*/ 1651 w 2651"/>
              <a:gd name="T19" fmla="*/ 389 h 1947"/>
              <a:gd name="T20" fmla="*/ 1677 w 2651"/>
              <a:gd name="T21" fmla="*/ 465 h 1947"/>
              <a:gd name="T22" fmla="*/ 1812 w 2651"/>
              <a:gd name="T23" fmla="*/ 465 h 1947"/>
              <a:gd name="T24" fmla="*/ 1905 w 2651"/>
              <a:gd name="T25" fmla="*/ 524 h 1947"/>
              <a:gd name="T26" fmla="*/ 1965 w 2651"/>
              <a:gd name="T27" fmla="*/ 508 h 1947"/>
              <a:gd name="T28" fmla="*/ 2024 w 2651"/>
              <a:gd name="T29" fmla="*/ 491 h 1947"/>
              <a:gd name="T30" fmla="*/ 2100 w 2651"/>
              <a:gd name="T31" fmla="*/ 524 h 1947"/>
              <a:gd name="T32" fmla="*/ 2168 w 2651"/>
              <a:gd name="T33" fmla="*/ 541 h 1947"/>
              <a:gd name="T34" fmla="*/ 2261 w 2651"/>
              <a:gd name="T35" fmla="*/ 558 h 1947"/>
              <a:gd name="T36" fmla="*/ 2329 w 2651"/>
              <a:gd name="T37" fmla="*/ 541 h 1947"/>
              <a:gd name="T38" fmla="*/ 2405 w 2651"/>
              <a:gd name="T39" fmla="*/ 508 h 1947"/>
              <a:gd name="T40" fmla="*/ 2490 w 2651"/>
              <a:gd name="T41" fmla="*/ 516 h 1947"/>
              <a:gd name="T42" fmla="*/ 2549 w 2651"/>
              <a:gd name="T43" fmla="*/ 592 h 1947"/>
              <a:gd name="T44" fmla="*/ 2608 w 2651"/>
              <a:gd name="T45" fmla="*/ 668 h 1947"/>
              <a:gd name="T46" fmla="*/ 2617 w 2651"/>
              <a:gd name="T47" fmla="*/ 770 h 1947"/>
              <a:gd name="T48" fmla="*/ 2625 w 2651"/>
              <a:gd name="T49" fmla="*/ 855 h 1947"/>
              <a:gd name="T50" fmla="*/ 2642 w 2651"/>
              <a:gd name="T51" fmla="*/ 914 h 1947"/>
              <a:gd name="T52" fmla="*/ 2608 w 2651"/>
              <a:gd name="T53" fmla="*/ 990 h 1947"/>
              <a:gd name="T54" fmla="*/ 2566 w 2651"/>
              <a:gd name="T55" fmla="*/ 1109 h 1947"/>
              <a:gd name="T56" fmla="*/ 2574 w 2651"/>
              <a:gd name="T57" fmla="*/ 1253 h 1947"/>
              <a:gd name="T58" fmla="*/ 2414 w 2651"/>
              <a:gd name="T59" fmla="*/ 1320 h 1947"/>
              <a:gd name="T60" fmla="*/ 2270 w 2651"/>
              <a:gd name="T61" fmla="*/ 1312 h 1947"/>
              <a:gd name="T62" fmla="*/ 2261 w 2651"/>
              <a:gd name="T63" fmla="*/ 1430 h 1947"/>
              <a:gd name="T64" fmla="*/ 2176 w 2651"/>
              <a:gd name="T65" fmla="*/ 1524 h 1947"/>
              <a:gd name="T66" fmla="*/ 2041 w 2651"/>
              <a:gd name="T67" fmla="*/ 1625 h 1947"/>
              <a:gd name="T68" fmla="*/ 1965 w 2651"/>
              <a:gd name="T69" fmla="*/ 1701 h 1947"/>
              <a:gd name="T70" fmla="*/ 1829 w 2651"/>
              <a:gd name="T71" fmla="*/ 1803 h 1947"/>
              <a:gd name="T72" fmla="*/ 1719 w 2651"/>
              <a:gd name="T73" fmla="*/ 1888 h 1947"/>
              <a:gd name="T74" fmla="*/ 1660 w 2651"/>
              <a:gd name="T75" fmla="*/ 1939 h 1947"/>
              <a:gd name="T76" fmla="*/ 1626 w 2651"/>
              <a:gd name="T77" fmla="*/ 1862 h 1947"/>
              <a:gd name="T78" fmla="*/ 1541 w 2651"/>
              <a:gd name="T79" fmla="*/ 1778 h 1947"/>
              <a:gd name="T80" fmla="*/ 1465 w 2651"/>
              <a:gd name="T81" fmla="*/ 1693 h 1947"/>
              <a:gd name="T82" fmla="*/ 1423 w 2651"/>
              <a:gd name="T83" fmla="*/ 1600 h 1947"/>
              <a:gd name="T84" fmla="*/ 1363 w 2651"/>
              <a:gd name="T85" fmla="*/ 1447 h 1947"/>
              <a:gd name="T86" fmla="*/ 1236 w 2651"/>
              <a:gd name="T87" fmla="*/ 1312 h 1947"/>
              <a:gd name="T88" fmla="*/ 1169 w 2651"/>
              <a:gd name="T89" fmla="*/ 1176 h 1947"/>
              <a:gd name="T90" fmla="*/ 1059 w 2651"/>
              <a:gd name="T91" fmla="*/ 1092 h 1947"/>
              <a:gd name="T92" fmla="*/ 889 w 2651"/>
              <a:gd name="T93" fmla="*/ 1007 h 1947"/>
              <a:gd name="T94" fmla="*/ 703 w 2651"/>
              <a:gd name="T95" fmla="*/ 939 h 1947"/>
              <a:gd name="T96" fmla="*/ 525 w 2651"/>
              <a:gd name="T97" fmla="*/ 846 h 1947"/>
              <a:gd name="T98" fmla="*/ 415 w 2651"/>
              <a:gd name="T99" fmla="*/ 762 h 1947"/>
              <a:gd name="T100" fmla="*/ 279 w 2651"/>
              <a:gd name="T101" fmla="*/ 702 h 1947"/>
              <a:gd name="T102" fmla="*/ 161 w 2651"/>
              <a:gd name="T103" fmla="*/ 651 h 1947"/>
              <a:gd name="T104" fmla="*/ 169 w 2651"/>
              <a:gd name="T105" fmla="*/ 567 h 1947"/>
              <a:gd name="T106" fmla="*/ 263 w 2651"/>
              <a:gd name="T107" fmla="*/ 482 h 1947"/>
              <a:gd name="T108" fmla="*/ 390 w 2651"/>
              <a:gd name="T109" fmla="*/ 372 h 1947"/>
              <a:gd name="T110" fmla="*/ 254 w 2651"/>
              <a:gd name="T111" fmla="*/ 347 h 1947"/>
              <a:gd name="T112" fmla="*/ 110 w 2651"/>
              <a:gd name="T113" fmla="*/ 304 h 1947"/>
              <a:gd name="T114" fmla="*/ 17 w 2651"/>
              <a:gd name="T115" fmla="*/ 220 h 1947"/>
              <a:gd name="T116" fmla="*/ 17 w 2651"/>
              <a:gd name="T117" fmla="*/ 127 h 1947"/>
              <a:gd name="T118" fmla="*/ 76 w 2651"/>
              <a:gd name="T119" fmla="*/ 59 h 1947"/>
              <a:gd name="T120" fmla="*/ 203 w 2651"/>
              <a:gd name="T121" fmla="*/ 0 h 1947"/>
              <a:gd name="T122" fmla="*/ 407 w 2651"/>
              <a:gd name="T123" fmla="*/ 42 h 1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51" h="1947">
                <a:moveTo>
                  <a:pt x="491" y="67"/>
                </a:moveTo>
                <a:lnTo>
                  <a:pt x="517" y="67"/>
                </a:lnTo>
                <a:lnTo>
                  <a:pt x="550" y="67"/>
                </a:lnTo>
                <a:lnTo>
                  <a:pt x="593" y="59"/>
                </a:lnTo>
                <a:lnTo>
                  <a:pt x="627" y="50"/>
                </a:lnTo>
                <a:lnTo>
                  <a:pt x="652" y="50"/>
                </a:lnTo>
                <a:lnTo>
                  <a:pt x="669" y="50"/>
                </a:lnTo>
                <a:lnTo>
                  <a:pt x="703" y="59"/>
                </a:lnTo>
                <a:lnTo>
                  <a:pt x="728" y="76"/>
                </a:lnTo>
                <a:lnTo>
                  <a:pt x="762" y="93"/>
                </a:lnTo>
                <a:lnTo>
                  <a:pt x="779" y="101"/>
                </a:lnTo>
                <a:lnTo>
                  <a:pt x="788" y="135"/>
                </a:lnTo>
                <a:lnTo>
                  <a:pt x="805" y="143"/>
                </a:lnTo>
                <a:lnTo>
                  <a:pt x="813" y="152"/>
                </a:lnTo>
                <a:lnTo>
                  <a:pt x="830" y="160"/>
                </a:lnTo>
                <a:lnTo>
                  <a:pt x="855" y="169"/>
                </a:lnTo>
                <a:lnTo>
                  <a:pt x="881" y="169"/>
                </a:lnTo>
                <a:lnTo>
                  <a:pt x="889" y="177"/>
                </a:lnTo>
                <a:lnTo>
                  <a:pt x="906" y="203"/>
                </a:lnTo>
                <a:lnTo>
                  <a:pt x="923" y="211"/>
                </a:lnTo>
                <a:lnTo>
                  <a:pt x="957" y="228"/>
                </a:lnTo>
                <a:lnTo>
                  <a:pt x="991" y="237"/>
                </a:lnTo>
                <a:lnTo>
                  <a:pt x="1016" y="254"/>
                </a:lnTo>
                <a:lnTo>
                  <a:pt x="1033" y="262"/>
                </a:lnTo>
                <a:lnTo>
                  <a:pt x="1050" y="262"/>
                </a:lnTo>
                <a:lnTo>
                  <a:pt x="1059" y="262"/>
                </a:lnTo>
                <a:lnTo>
                  <a:pt x="1092" y="254"/>
                </a:lnTo>
                <a:lnTo>
                  <a:pt x="1109" y="237"/>
                </a:lnTo>
                <a:lnTo>
                  <a:pt x="1135" y="220"/>
                </a:lnTo>
                <a:lnTo>
                  <a:pt x="1152" y="203"/>
                </a:lnTo>
                <a:lnTo>
                  <a:pt x="1177" y="186"/>
                </a:lnTo>
                <a:lnTo>
                  <a:pt x="1186" y="169"/>
                </a:lnTo>
                <a:lnTo>
                  <a:pt x="1194" y="169"/>
                </a:lnTo>
                <a:lnTo>
                  <a:pt x="1203" y="160"/>
                </a:lnTo>
                <a:lnTo>
                  <a:pt x="1228" y="152"/>
                </a:lnTo>
                <a:lnTo>
                  <a:pt x="1236" y="143"/>
                </a:lnTo>
                <a:lnTo>
                  <a:pt x="1253" y="143"/>
                </a:lnTo>
                <a:lnTo>
                  <a:pt x="1262" y="135"/>
                </a:lnTo>
                <a:lnTo>
                  <a:pt x="1270" y="127"/>
                </a:lnTo>
                <a:lnTo>
                  <a:pt x="1279" y="127"/>
                </a:lnTo>
                <a:lnTo>
                  <a:pt x="1304" y="127"/>
                </a:lnTo>
                <a:lnTo>
                  <a:pt x="1313" y="135"/>
                </a:lnTo>
                <a:lnTo>
                  <a:pt x="1330" y="143"/>
                </a:lnTo>
                <a:lnTo>
                  <a:pt x="1338" y="152"/>
                </a:lnTo>
                <a:lnTo>
                  <a:pt x="1363" y="160"/>
                </a:lnTo>
                <a:lnTo>
                  <a:pt x="1372" y="160"/>
                </a:lnTo>
                <a:lnTo>
                  <a:pt x="1380" y="143"/>
                </a:lnTo>
                <a:lnTo>
                  <a:pt x="1397" y="143"/>
                </a:lnTo>
                <a:lnTo>
                  <a:pt x="1406" y="135"/>
                </a:lnTo>
                <a:lnTo>
                  <a:pt x="1423" y="135"/>
                </a:lnTo>
                <a:lnTo>
                  <a:pt x="1440" y="127"/>
                </a:lnTo>
                <a:lnTo>
                  <a:pt x="1448" y="127"/>
                </a:lnTo>
                <a:lnTo>
                  <a:pt x="1465" y="135"/>
                </a:lnTo>
                <a:lnTo>
                  <a:pt x="1482" y="143"/>
                </a:lnTo>
                <a:lnTo>
                  <a:pt x="1490" y="152"/>
                </a:lnTo>
                <a:lnTo>
                  <a:pt x="1499" y="160"/>
                </a:lnTo>
                <a:lnTo>
                  <a:pt x="1507" y="169"/>
                </a:lnTo>
                <a:lnTo>
                  <a:pt x="1524" y="169"/>
                </a:lnTo>
                <a:lnTo>
                  <a:pt x="1524" y="177"/>
                </a:lnTo>
                <a:lnTo>
                  <a:pt x="1516" y="186"/>
                </a:lnTo>
                <a:lnTo>
                  <a:pt x="1516" y="203"/>
                </a:lnTo>
                <a:lnTo>
                  <a:pt x="1524" y="220"/>
                </a:lnTo>
                <a:lnTo>
                  <a:pt x="1533" y="228"/>
                </a:lnTo>
                <a:lnTo>
                  <a:pt x="1550" y="245"/>
                </a:lnTo>
                <a:lnTo>
                  <a:pt x="1567" y="254"/>
                </a:lnTo>
                <a:lnTo>
                  <a:pt x="1575" y="262"/>
                </a:lnTo>
                <a:lnTo>
                  <a:pt x="1575" y="270"/>
                </a:lnTo>
                <a:lnTo>
                  <a:pt x="1584" y="287"/>
                </a:lnTo>
                <a:lnTo>
                  <a:pt x="1592" y="287"/>
                </a:lnTo>
                <a:lnTo>
                  <a:pt x="1601" y="296"/>
                </a:lnTo>
                <a:lnTo>
                  <a:pt x="1617" y="304"/>
                </a:lnTo>
                <a:lnTo>
                  <a:pt x="1634" y="313"/>
                </a:lnTo>
                <a:lnTo>
                  <a:pt x="1643" y="321"/>
                </a:lnTo>
                <a:lnTo>
                  <a:pt x="1643" y="330"/>
                </a:lnTo>
                <a:lnTo>
                  <a:pt x="1643" y="338"/>
                </a:lnTo>
                <a:lnTo>
                  <a:pt x="1643" y="355"/>
                </a:lnTo>
                <a:lnTo>
                  <a:pt x="1643" y="364"/>
                </a:lnTo>
                <a:lnTo>
                  <a:pt x="1651" y="372"/>
                </a:lnTo>
                <a:lnTo>
                  <a:pt x="1651" y="381"/>
                </a:lnTo>
                <a:lnTo>
                  <a:pt x="1651" y="389"/>
                </a:lnTo>
                <a:lnTo>
                  <a:pt x="1651" y="406"/>
                </a:lnTo>
                <a:lnTo>
                  <a:pt x="1651" y="414"/>
                </a:lnTo>
                <a:lnTo>
                  <a:pt x="1643" y="431"/>
                </a:lnTo>
                <a:lnTo>
                  <a:pt x="1643" y="440"/>
                </a:lnTo>
                <a:lnTo>
                  <a:pt x="1634" y="448"/>
                </a:lnTo>
                <a:lnTo>
                  <a:pt x="1651" y="457"/>
                </a:lnTo>
                <a:lnTo>
                  <a:pt x="1668" y="465"/>
                </a:lnTo>
                <a:lnTo>
                  <a:pt x="1677" y="465"/>
                </a:lnTo>
                <a:lnTo>
                  <a:pt x="1685" y="465"/>
                </a:lnTo>
                <a:lnTo>
                  <a:pt x="1694" y="465"/>
                </a:lnTo>
                <a:lnTo>
                  <a:pt x="1702" y="457"/>
                </a:lnTo>
                <a:lnTo>
                  <a:pt x="1711" y="448"/>
                </a:lnTo>
                <a:lnTo>
                  <a:pt x="1728" y="440"/>
                </a:lnTo>
                <a:lnTo>
                  <a:pt x="1745" y="448"/>
                </a:lnTo>
                <a:lnTo>
                  <a:pt x="1787" y="448"/>
                </a:lnTo>
                <a:lnTo>
                  <a:pt x="1812" y="465"/>
                </a:lnTo>
                <a:lnTo>
                  <a:pt x="1829" y="474"/>
                </a:lnTo>
                <a:lnTo>
                  <a:pt x="1846" y="482"/>
                </a:lnTo>
                <a:lnTo>
                  <a:pt x="1846" y="499"/>
                </a:lnTo>
                <a:lnTo>
                  <a:pt x="1855" y="508"/>
                </a:lnTo>
                <a:lnTo>
                  <a:pt x="1863" y="508"/>
                </a:lnTo>
                <a:lnTo>
                  <a:pt x="1880" y="516"/>
                </a:lnTo>
                <a:lnTo>
                  <a:pt x="1888" y="524"/>
                </a:lnTo>
                <a:lnTo>
                  <a:pt x="1905" y="524"/>
                </a:lnTo>
                <a:lnTo>
                  <a:pt x="1914" y="524"/>
                </a:lnTo>
                <a:lnTo>
                  <a:pt x="1914" y="516"/>
                </a:lnTo>
                <a:lnTo>
                  <a:pt x="1922" y="516"/>
                </a:lnTo>
                <a:lnTo>
                  <a:pt x="1931" y="516"/>
                </a:lnTo>
                <a:lnTo>
                  <a:pt x="1939" y="516"/>
                </a:lnTo>
                <a:lnTo>
                  <a:pt x="1948" y="508"/>
                </a:lnTo>
                <a:lnTo>
                  <a:pt x="1956" y="508"/>
                </a:lnTo>
                <a:lnTo>
                  <a:pt x="1965" y="508"/>
                </a:lnTo>
                <a:lnTo>
                  <a:pt x="1973" y="499"/>
                </a:lnTo>
                <a:lnTo>
                  <a:pt x="1982" y="491"/>
                </a:lnTo>
                <a:lnTo>
                  <a:pt x="1990" y="482"/>
                </a:lnTo>
                <a:lnTo>
                  <a:pt x="1990" y="474"/>
                </a:lnTo>
                <a:lnTo>
                  <a:pt x="1999" y="482"/>
                </a:lnTo>
                <a:lnTo>
                  <a:pt x="2007" y="482"/>
                </a:lnTo>
                <a:lnTo>
                  <a:pt x="2015" y="491"/>
                </a:lnTo>
                <a:lnTo>
                  <a:pt x="2024" y="491"/>
                </a:lnTo>
                <a:lnTo>
                  <a:pt x="2032" y="499"/>
                </a:lnTo>
                <a:lnTo>
                  <a:pt x="2041" y="499"/>
                </a:lnTo>
                <a:lnTo>
                  <a:pt x="2058" y="499"/>
                </a:lnTo>
                <a:lnTo>
                  <a:pt x="2066" y="499"/>
                </a:lnTo>
                <a:lnTo>
                  <a:pt x="2075" y="508"/>
                </a:lnTo>
                <a:lnTo>
                  <a:pt x="2092" y="508"/>
                </a:lnTo>
                <a:lnTo>
                  <a:pt x="2092" y="516"/>
                </a:lnTo>
                <a:lnTo>
                  <a:pt x="2100" y="524"/>
                </a:lnTo>
                <a:lnTo>
                  <a:pt x="2100" y="533"/>
                </a:lnTo>
                <a:lnTo>
                  <a:pt x="2109" y="533"/>
                </a:lnTo>
                <a:lnTo>
                  <a:pt x="2126" y="541"/>
                </a:lnTo>
                <a:lnTo>
                  <a:pt x="2134" y="533"/>
                </a:lnTo>
                <a:lnTo>
                  <a:pt x="2143" y="533"/>
                </a:lnTo>
                <a:lnTo>
                  <a:pt x="2151" y="533"/>
                </a:lnTo>
                <a:lnTo>
                  <a:pt x="2159" y="533"/>
                </a:lnTo>
                <a:lnTo>
                  <a:pt x="2168" y="541"/>
                </a:lnTo>
                <a:lnTo>
                  <a:pt x="2176" y="541"/>
                </a:lnTo>
                <a:lnTo>
                  <a:pt x="2185" y="541"/>
                </a:lnTo>
                <a:lnTo>
                  <a:pt x="2193" y="541"/>
                </a:lnTo>
                <a:lnTo>
                  <a:pt x="2202" y="550"/>
                </a:lnTo>
                <a:lnTo>
                  <a:pt x="2219" y="550"/>
                </a:lnTo>
                <a:lnTo>
                  <a:pt x="2227" y="550"/>
                </a:lnTo>
                <a:lnTo>
                  <a:pt x="2244" y="550"/>
                </a:lnTo>
                <a:lnTo>
                  <a:pt x="2261" y="558"/>
                </a:lnTo>
                <a:lnTo>
                  <a:pt x="2270" y="567"/>
                </a:lnTo>
                <a:lnTo>
                  <a:pt x="2278" y="567"/>
                </a:lnTo>
                <a:lnTo>
                  <a:pt x="2286" y="567"/>
                </a:lnTo>
                <a:lnTo>
                  <a:pt x="2295" y="558"/>
                </a:lnTo>
                <a:lnTo>
                  <a:pt x="2303" y="558"/>
                </a:lnTo>
                <a:lnTo>
                  <a:pt x="2312" y="550"/>
                </a:lnTo>
                <a:lnTo>
                  <a:pt x="2320" y="550"/>
                </a:lnTo>
                <a:lnTo>
                  <a:pt x="2329" y="541"/>
                </a:lnTo>
                <a:lnTo>
                  <a:pt x="2337" y="541"/>
                </a:lnTo>
                <a:lnTo>
                  <a:pt x="2346" y="533"/>
                </a:lnTo>
                <a:lnTo>
                  <a:pt x="2354" y="533"/>
                </a:lnTo>
                <a:lnTo>
                  <a:pt x="2363" y="524"/>
                </a:lnTo>
                <a:lnTo>
                  <a:pt x="2380" y="524"/>
                </a:lnTo>
                <a:lnTo>
                  <a:pt x="2388" y="524"/>
                </a:lnTo>
                <a:lnTo>
                  <a:pt x="2397" y="516"/>
                </a:lnTo>
                <a:lnTo>
                  <a:pt x="2405" y="508"/>
                </a:lnTo>
                <a:lnTo>
                  <a:pt x="2414" y="516"/>
                </a:lnTo>
                <a:lnTo>
                  <a:pt x="2430" y="524"/>
                </a:lnTo>
                <a:lnTo>
                  <a:pt x="2439" y="533"/>
                </a:lnTo>
                <a:lnTo>
                  <a:pt x="2456" y="533"/>
                </a:lnTo>
                <a:lnTo>
                  <a:pt x="2464" y="516"/>
                </a:lnTo>
                <a:lnTo>
                  <a:pt x="2473" y="516"/>
                </a:lnTo>
                <a:lnTo>
                  <a:pt x="2481" y="516"/>
                </a:lnTo>
                <a:lnTo>
                  <a:pt x="2490" y="516"/>
                </a:lnTo>
                <a:lnTo>
                  <a:pt x="2498" y="524"/>
                </a:lnTo>
                <a:lnTo>
                  <a:pt x="2515" y="524"/>
                </a:lnTo>
                <a:lnTo>
                  <a:pt x="2515" y="533"/>
                </a:lnTo>
                <a:lnTo>
                  <a:pt x="2524" y="550"/>
                </a:lnTo>
                <a:lnTo>
                  <a:pt x="2524" y="558"/>
                </a:lnTo>
                <a:lnTo>
                  <a:pt x="2532" y="575"/>
                </a:lnTo>
                <a:lnTo>
                  <a:pt x="2541" y="584"/>
                </a:lnTo>
                <a:lnTo>
                  <a:pt x="2549" y="592"/>
                </a:lnTo>
                <a:lnTo>
                  <a:pt x="2549" y="601"/>
                </a:lnTo>
                <a:lnTo>
                  <a:pt x="2557" y="609"/>
                </a:lnTo>
                <a:lnTo>
                  <a:pt x="2574" y="618"/>
                </a:lnTo>
                <a:lnTo>
                  <a:pt x="2591" y="626"/>
                </a:lnTo>
                <a:lnTo>
                  <a:pt x="2608" y="635"/>
                </a:lnTo>
                <a:lnTo>
                  <a:pt x="2608" y="643"/>
                </a:lnTo>
                <a:lnTo>
                  <a:pt x="2608" y="660"/>
                </a:lnTo>
                <a:lnTo>
                  <a:pt x="2608" y="668"/>
                </a:lnTo>
                <a:lnTo>
                  <a:pt x="2608" y="685"/>
                </a:lnTo>
                <a:lnTo>
                  <a:pt x="2608" y="694"/>
                </a:lnTo>
                <a:lnTo>
                  <a:pt x="2608" y="711"/>
                </a:lnTo>
                <a:lnTo>
                  <a:pt x="2608" y="719"/>
                </a:lnTo>
                <a:lnTo>
                  <a:pt x="2608" y="736"/>
                </a:lnTo>
                <a:lnTo>
                  <a:pt x="2608" y="753"/>
                </a:lnTo>
                <a:lnTo>
                  <a:pt x="2617" y="762"/>
                </a:lnTo>
                <a:lnTo>
                  <a:pt x="2617" y="770"/>
                </a:lnTo>
                <a:lnTo>
                  <a:pt x="2608" y="787"/>
                </a:lnTo>
                <a:lnTo>
                  <a:pt x="2608" y="795"/>
                </a:lnTo>
                <a:lnTo>
                  <a:pt x="2600" y="812"/>
                </a:lnTo>
                <a:lnTo>
                  <a:pt x="2600" y="829"/>
                </a:lnTo>
                <a:lnTo>
                  <a:pt x="2608" y="846"/>
                </a:lnTo>
                <a:lnTo>
                  <a:pt x="2608" y="855"/>
                </a:lnTo>
                <a:lnTo>
                  <a:pt x="2617" y="855"/>
                </a:lnTo>
                <a:lnTo>
                  <a:pt x="2625" y="855"/>
                </a:lnTo>
                <a:lnTo>
                  <a:pt x="2634" y="855"/>
                </a:lnTo>
                <a:lnTo>
                  <a:pt x="2642" y="855"/>
                </a:lnTo>
                <a:lnTo>
                  <a:pt x="2651" y="863"/>
                </a:lnTo>
                <a:lnTo>
                  <a:pt x="2651" y="872"/>
                </a:lnTo>
                <a:lnTo>
                  <a:pt x="2642" y="880"/>
                </a:lnTo>
                <a:lnTo>
                  <a:pt x="2642" y="889"/>
                </a:lnTo>
                <a:lnTo>
                  <a:pt x="2642" y="906"/>
                </a:lnTo>
                <a:lnTo>
                  <a:pt x="2642" y="914"/>
                </a:lnTo>
                <a:lnTo>
                  <a:pt x="2634" y="914"/>
                </a:lnTo>
                <a:lnTo>
                  <a:pt x="2634" y="931"/>
                </a:lnTo>
                <a:lnTo>
                  <a:pt x="2625" y="939"/>
                </a:lnTo>
                <a:lnTo>
                  <a:pt x="2617" y="956"/>
                </a:lnTo>
                <a:lnTo>
                  <a:pt x="2617" y="965"/>
                </a:lnTo>
                <a:lnTo>
                  <a:pt x="2617" y="973"/>
                </a:lnTo>
                <a:lnTo>
                  <a:pt x="2608" y="973"/>
                </a:lnTo>
                <a:lnTo>
                  <a:pt x="2608" y="990"/>
                </a:lnTo>
                <a:lnTo>
                  <a:pt x="2600" y="999"/>
                </a:lnTo>
                <a:lnTo>
                  <a:pt x="2591" y="1016"/>
                </a:lnTo>
                <a:lnTo>
                  <a:pt x="2583" y="1016"/>
                </a:lnTo>
                <a:lnTo>
                  <a:pt x="2583" y="1024"/>
                </a:lnTo>
                <a:lnTo>
                  <a:pt x="2574" y="1041"/>
                </a:lnTo>
                <a:lnTo>
                  <a:pt x="2557" y="1066"/>
                </a:lnTo>
                <a:lnTo>
                  <a:pt x="2557" y="1083"/>
                </a:lnTo>
                <a:lnTo>
                  <a:pt x="2566" y="1109"/>
                </a:lnTo>
                <a:lnTo>
                  <a:pt x="2583" y="1126"/>
                </a:lnTo>
                <a:lnTo>
                  <a:pt x="2600" y="1151"/>
                </a:lnTo>
                <a:lnTo>
                  <a:pt x="2608" y="1168"/>
                </a:lnTo>
                <a:lnTo>
                  <a:pt x="2608" y="1193"/>
                </a:lnTo>
                <a:lnTo>
                  <a:pt x="2600" y="1193"/>
                </a:lnTo>
                <a:lnTo>
                  <a:pt x="2583" y="1210"/>
                </a:lnTo>
                <a:lnTo>
                  <a:pt x="2583" y="1227"/>
                </a:lnTo>
                <a:lnTo>
                  <a:pt x="2574" y="1253"/>
                </a:lnTo>
                <a:lnTo>
                  <a:pt x="2557" y="1261"/>
                </a:lnTo>
                <a:lnTo>
                  <a:pt x="2524" y="1270"/>
                </a:lnTo>
                <a:lnTo>
                  <a:pt x="2498" y="1278"/>
                </a:lnTo>
                <a:lnTo>
                  <a:pt x="2481" y="1287"/>
                </a:lnTo>
                <a:lnTo>
                  <a:pt x="2464" y="1303"/>
                </a:lnTo>
                <a:lnTo>
                  <a:pt x="2456" y="1320"/>
                </a:lnTo>
                <a:lnTo>
                  <a:pt x="2430" y="1320"/>
                </a:lnTo>
                <a:lnTo>
                  <a:pt x="2414" y="1320"/>
                </a:lnTo>
                <a:lnTo>
                  <a:pt x="2388" y="1312"/>
                </a:lnTo>
                <a:lnTo>
                  <a:pt x="2371" y="1303"/>
                </a:lnTo>
                <a:lnTo>
                  <a:pt x="2354" y="1303"/>
                </a:lnTo>
                <a:lnTo>
                  <a:pt x="2346" y="1303"/>
                </a:lnTo>
                <a:lnTo>
                  <a:pt x="2329" y="1303"/>
                </a:lnTo>
                <a:lnTo>
                  <a:pt x="2312" y="1303"/>
                </a:lnTo>
                <a:lnTo>
                  <a:pt x="2278" y="1303"/>
                </a:lnTo>
                <a:lnTo>
                  <a:pt x="2270" y="1312"/>
                </a:lnTo>
                <a:lnTo>
                  <a:pt x="2253" y="1329"/>
                </a:lnTo>
                <a:lnTo>
                  <a:pt x="2227" y="1346"/>
                </a:lnTo>
                <a:lnTo>
                  <a:pt x="2219" y="1363"/>
                </a:lnTo>
                <a:lnTo>
                  <a:pt x="2244" y="1371"/>
                </a:lnTo>
                <a:lnTo>
                  <a:pt x="2253" y="1371"/>
                </a:lnTo>
                <a:lnTo>
                  <a:pt x="2270" y="1388"/>
                </a:lnTo>
                <a:lnTo>
                  <a:pt x="2278" y="1414"/>
                </a:lnTo>
                <a:lnTo>
                  <a:pt x="2261" y="1430"/>
                </a:lnTo>
                <a:lnTo>
                  <a:pt x="2261" y="1447"/>
                </a:lnTo>
                <a:lnTo>
                  <a:pt x="2261" y="1456"/>
                </a:lnTo>
                <a:lnTo>
                  <a:pt x="2270" y="1481"/>
                </a:lnTo>
                <a:lnTo>
                  <a:pt x="2278" y="1498"/>
                </a:lnTo>
                <a:lnTo>
                  <a:pt x="2253" y="1507"/>
                </a:lnTo>
                <a:lnTo>
                  <a:pt x="2227" y="1532"/>
                </a:lnTo>
                <a:lnTo>
                  <a:pt x="2210" y="1532"/>
                </a:lnTo>
                <a:lnTo>
                  <a:pt x="2176" y="1524"/>
                </a:lnTo>
                <a:lnTo>
                  <a:pt x="2151" y="1515"/>
                </a:lnTo>
                <a:lnTo>
                  <a:pt x="2134" y="1541"/>
                </a:lnTo>
                <a:lnTo>
                  <a:pt x="2117" y="1566"/>
                </a:lnTo>
                <a:lnTo>
                  <a:pt x="2109" y="1566"/>
                </a:lnTo>
                <a:lnTo>
                  <a:pt x="2075" y="1583"/>
                </a:lnTo>
                <a:lnTo>
                  <a:pt x="2058" y="1600"/>
                </a:lnTo>
                <a:lnTo>
                  <a:pt x="2041" y="1608"/>
                </a:lnTo>
                <a:lnTo>
                  <a:pt x="2041" y="1625"/>
                </a:lnTo>
                <a:lnTo>
                  <a:pt x="2041" y="1634"/>
                </a:lnTo>
                <a:lnTo>
                  <a:pt x="2032" y="1642"/>
                </a:lnTo>
                <a:lnTo>
                  <a:pt x="2015" y="1651"/>
                </a:lnTo>
                <a:lnTo>
                  <a:pt x="2007" y="1651"/>
                </a:lnTo>
                <a:lnTo>
                  <a:pt x="1999" y="1668"/>
                </a:lnTo>
                <a:lnTo>
                  <a:pt x="1990" y="1676"/>
                </a:lnTo>
                <a:lnTo>
                  <a:pt x="1982" y="1685"/>
                </a:lnTo>
                <a:lnTo>
                  <a:pt x="1965" y="1701"/>
                </a:lnTo>
                <a:lnTo>
                  <a:pt x="1939" y="1744"/>
                </a:lnTo>
                <a:lnTo>
                  <a:pt x="1922" y="1769"/>
                </a:lnTo>
                <a:lnTo>
                  <a:pt x="1914" y="1778"/>
                </a:lnTo>
                <a:lnTo>
                  <a:pt x="1888" y="1803"/>
                </a:lnTo>
                <a:lnTo>
                  <a:pt x="1880" y="1812"/>
                </a:lnTo>
                <a:lnTo>
                  <a:pt x="1855" y="1812"/>
                </a:lnTo>
                <a:lnTo>
                  <a:pt x="1838" y="1795"/>
                </a:lnTo>
                <a:lnTo>
                  <a:pt x="1829" y="1803"/>
                </a:lnTo>
                <a:lnTo>
                  <a:pt x="1804" y="1820"/>
                </a:lnTo>
                <a:lnTo>
                  <a:pt x="1778" y="1837"/>
                </a:lnTo>
                <a:lnTo>
                  <a:pt x="1770" y="1837"/>
                </a:lnTo>
                <a:lnTo>
                  <a:pt x="1770" y="1845"/>
                </a:lnTo>
                <a:lnTo>
                  <a:pt x="1761" y="1845"/>
                </a:lnTo>
                <a:lnTo>
                  <a:pt x="1745" y="1854"/>
                </a:lnTo>
                <a:lnTo>
                  <a:pt x="1728" y="1879"/>
                </a:lnTo>
                <a:lnTo>
                  <a:pt x="1719" y="1888"/>
                </a:lnTo>
                <a:lnTo>
                  <a:pt x="1711" y="1896"/>
                </a:lnTo>
                <a:lnTo>
                  <a:pt x="1702" y="1896"/>
                </a:lnTo>
                <a:lnTo>
                  <a:pt x="1694" y="1905"/>
                </a:lnTo>
                <a:lnTo>
                  <a:pt x="1694" y="1922"/>
                </a:lnTo>
                <a:lnTo>
                  <a:pt x="1685" y="1930"/>
                </a:lnTo>
                <a:lnTo>
                  <a:pt x="1685" y="1939"/>
                </a:lnTo>
                <a:lnTo>
                  <a:pt x="1668" y="1947"/>
                </a:lnTo>
                <a:lnTo>
                  <a:pt x="1660" y="1939"/>
                </a:lnTo>
                <a:lnTo>
                  <a:pt x="1643" y="1939"/>
                </a:lnTo>
                <a:lnTo>
                  <a:pt x="1643" y="1922"/>
                </a:lnTo>
                <a:lnTo>
                  <a:pt x="1634" y="1905"/>
                </a:lnTo>
                <a:lnTo>
                  <a:pt x="1634" y="1896"/>
                </a:lnTo>
                <a:lnTo>
                  <a:pt x="1634" y="1888"/>
                </a:lnTo>
                <a:lnTo>
                  <a:pt x="1626" y="1879"/>
                </a:lnTo>
                <a:lnTo>
                  <a:pt x="1626" y="1871"/>
                </a:lnTo>
                <a:lnTo>
                  <a:pt x="1626" y="1862"/>
                </a:lnTo>
                <a:lnTo>
                  <a:pt x="1626" y="1845"/>
                </a:lnTo>
                <a:lnTo>
                  <a:pt x="1617" y="1837"/>
                </a:lnTo>
                <a:lnTo>
                  <a:pt x="1575" y="1837"/>
                </a:lnTo>
                <a:lnTo>
                  <a:pt x="1575" y="1828"/>
                </a:lnTo>
                <a:lnTo>
                  <a:pt x="1584" y="1812"/>
                </a:lnTo>
                <a:lnTo>
                  <a:pt x="1575" y="1803"/>
                </a:lnTo>
                <a:lnTo>
                  <a:pt x="1558" y="1786"/>
                </a:lnTo>
                <a:lnTo>
                  <a:pt x="1541" y="1778"/>
                </a:lnTo>
                <a:lnTo>
                  <a:pt x="1533" y="1769"/>
                </a:lnTo>
                <a:lnTo>
                  <a:pt x="1541" y="1761"/>
                </a:lnTo>
                <a:lnTo>
                  <a:pt x="1550" y="1744"/>
                </a:lnTo>
                <a:lnTo>
                  <a:pt x="1550" y="1735"/>
                </a:lnTo>
                <a:lnTo>
                  <a:pt x="1524" y="1727"/>
                </a:lnTo>
                <a:lnTo>
                  <a:pt x="1516" y="1710"/>
                </a:lnTo>
                <a:lnTo>
                  <a:pt x="1499" y="1701"/>
                </a:lnTo>
                <a:lnTo>
                  <a:pt x="1465" y="1693"/>
                </a:lnTo>
                <a:lnTo>
                  <a:pt x="1440" y="1676"/>
                </a:lnTo>
                <a:lnTo>
                  <a:pt x="1457" y="1659"/>
                </a:lnTo>
                <a:lnTo>
                  <a:pt x="1457" y="1642"/>
                </a:lnTo>
                <a:lnTo>
                  <a:pt x="1457" y="1634"/>
                </a:lnTo>
                <a:lnTo>
                  <a:pt x="1457" y="1608"/>
                </a:lnTo>
                <a:lnTo>
                  <a:pt x="1457" y="1600"/>
                </a:lnTo>
                <a:lnTo>
                  <a:pt x="1440" y="1600"/>
                </a:lnTo>
                <a:lnTo>
                  <a:pt x="1423" y="1600"/>
                </a:lnTo>
                <a:lnTo>
                  <a:pt x="1406" y="1591"/>
                </a:lnTo>
                <a:lnTo>
                  <a:pt x="1380" y="1574"/>
                </a:lnTo>
                <a:lnTo>
                  <a:pt x="1346" y="1566"/>
                </a:lnTo>
                <a:lnTo>
                  <a:pt x="1346" y="1541"/>
                </a:lnTo>
                <a:lnTo>
                  <a:pt x="1346" y="1490"/>
                </a:lnTo>
                <a:lnTo>
                  <a:pt x="1346" y="1481"/>
                </a:lnTo>
                <a:lnTo>
                  <a:pt x="1363" y="1456"/>
                </a:lnTo>
                <a:lnTo>
                  <a:pt x="1363" y="1447"/>
                </a:lnTo>
                <a:lnTo>
                  <a:pt x="1363" y="1422"/>
                </a:lnTo>
                <a:lnTo>
                  <a:pt x="1346" y="1405"/>
                </a:lnTo>
                <a:lnTo>
                  <a:pt x="1338" y="1388"/>
                </a:lnTo>
                <a:lnTo>
                  <a:pt x="1321" y="1380"/>
                </a:lnTo>
                <a:lnTo>
                  <a:pt x="1296" y="1354"/>
                </a:lnTo>
                <a:lnTo>
                  <a:pt x="1279" y="1337"/>
                </a:lnTo>
                <a:lnTo>
                  <a:pt x="1253" y="1320"/>
                </a:lnTo>
                <a:lnTo>
                  <a:pt x="1236" y="1312"/>
                </a:lnTo>
                <a:lnTo>
                  <a:pt x="1236" y="1287"/>
                </a:lnTo>
                <a:lnTo>
                  <a:pt x="1219" y="1270"/>
                </a:lnTo>
                <a:lnTo>
                  <a:pt x="1194" y="1261"/>
                </a:lnTo>
                <a:lnTo>
                  <a:pt x="1194" y="1253"/>
                </a:lnTo>
                <a:lnTo>
                  <a:pt x="1186" y="1236"/>
                </a:lnTo>
                <a:lnTo>
                  <a:pt x="1194" y="1210"/>
                </a:lnTo>
                <a:lnTo>
                  <a:pt x="1186" y="1193"/>
                </a:lnTo>
                <a:lnTo>
                  <a:pt x="1169" y="1176"/>
                </a:lnTo>
                <a:lnTo>
                  <a:pt x="1160" y="1168"/>
                </a:lnTo>
                <a:lnTo>
                  <a:pt x="1126" y="1160"/>
                </a:lnTo>
                <a:lnTo>
                  <a:pt x="1109" y="1143"/>
                </a:lnTo>
                <a:lnTo>
                  <a:pt x="1101" y="1143"/>
                </a:lnTo>
                <a:lnTo>
                  <a:pt x="1092" y="1126"/>
                </a:lnTo>
                <a:lnTo>
                  <a:pt x="1084" y="1100"/>
                </a:lnTo>
                <a:lnTo>
                  <a:pt x="1076" y="1100"/>
                </a:lnTo>
                <a:lnTo>
                  <a:pt x="1059" y="1092"/>
                </a:lnTo>
                <a:lnTo>
                  <a:pt x="1042" y="1083"/>
                </a:lnTo>
                <a:lnTo>
                  <a:pt x="999" y="1075"/>
                </a:lnTo>
                <a:lnTo>
                  <a:pt x="965" y="1066"/>
                </a:lnTo>
                <a:lnTo>
                  <a:pt x="923" y="1049"/>
                </a:lnTo>
                <a:lnTo>
                  <a:pt x="898" y="1041"/>
                </a:lnTo>
                <a:lnTo>
                  <a:pt x="898" y="1033"/>
                </a:lnTo>
                <a:lnTo>
                  <a:pt x="889" y="1016"/>
                </a:lnTo>
                <a:lnTo>
                  <a:pt x="889" y="1007"/>
                </a:lnTo>
                <a:lnTo>
                  <a:pt x="864" y="1007"/>
                </a:lnTo>
                <a:lnTo>
                  <a:pt x="847" y="1007"/>
                </a:lnTo>
                <a:lnTo>
                  <a:pt x="813" y="999"/>
                </a:lnTo>
                <a:lnTo>
                  <a:pt x="796" y="990"/>
                </a:lnTo>
                <a:lnTo>
                  <a:pt x="771" y="982"/>
                </a:lnTo>
                <a:lnTo>
                  <a:pt x="745" y="965"/>
                </a:lnTo>
                <a:lnTo>
                  <a:pt x="728" y="948"/>
                </a:lnTo>
                <a:lnTo>
                  <a:pt x="703" y="939"/>
                </a:lnTo>
                <a:lnTo>
                  <a:pt x="686" y="931"/>
                </a:lnTo>
                <a:lnTo>
                  <a:pt x="661" y="914"/>
                </a:lnTo>
                <a:lnTo>
                  <a:pt x="644" y="897"/>
                </a:lnTo>
                <a:lnTo>
                  <a:pt x="618" y="897"/>
                </a:lnTo>
                <a:lnTo>
                  <a:pt x="593" y="897"/>
                </a:lnTo>
                <a:lnTo>
                  <a:pt x="584" y="880"/>
                </a:lnTo>
                <a:lnTo>
                  <a:pt x="559" y="863"/>
                </a:lnTo>
                <a:lnTo>
                  <a:pt x="525" y="846"/>
                </a:lnTo>
                <a:lnTo>
                  <a:pt x="508" y="846"/>
                </a:lnTo>
                <a:lnTo>
                  <a:pt x="508" y="829"/>
                </a:lnTo>
                <a:lnTo>
                  <a:pt x="491" y="821"/>
                </a:lnTo>
                <a:lnTo>
                  <a:pt x="466" y="812"/>
                </a:lnTo>
                <a:lnTo>
                  <a:pt x="449" y="812"/>
                </a:lnTo>
                <a:lnTo>
                  <a:pt x="440" y="804"/>
                </a:lnTo>
                <a:lnTo>
                  <a:pt x="432" y="779"/>
                </a:lnTo>
                <a:lnTo>
                  <a:pt x="415" y="762"/>
                </a:lnTo>
                <a:lnTo>
                  <a:pt x="390" y="753"/>
                </a:lnTo>
                <a:lnTo>
                  <a:pt x="373" y="736"/>
                </a:lnTo>
                <a:lnTo>
                  <a:pt x="373" y="728"/>
                </a:lnTo>
                <a:lnTo>
                  <a:pt x="339" y="728"/>
                </a:lnTo>
                <a:lnTo>
                  <a:pt x="322" y="728"/>
                </a:lnTo>
                <a:lnTo>
                  <a:pt x="313" y="728"/>
                </a:lnTo>
                <a:lnTo>
                  <a:pt x="296" y="711"/>
                </a:lnTo>
                <a:lnTo>
                  <a:pt x="279" y="702"/>
                </a:lnTo>
                <a:lnTo>
                  <a:pt x="263" y="702"/>
                </a:lnTo>
                <a:lnTo>
                  <a:pt x="237" y="694"/>
                </a:lnTo>
                <a:lnTo>
                  <a:pt x="212" y="685"/>
                </a:lnTo>
                <a:lnTo>
                  <a:pt x="195" y="677"/>
                </a:lnTo>
                <a:lnTo>
                  <a:pt x="186" y="677"/>
                </a:lnTo>
                <a:lnTo>
                  <a:pt x="161" y="677"/>
                </a:lnTo>
                <a:lnTo>
                  <a:pt x="161" y="660"/>
                </a:lnTo>
                <a:lnTo>
                  <a:pt x="161" y="651"/>
                </a:lnTo>
                <a:lnTo>
                  <a:pt x="152" y="643"/>
                </a:lnTo>
                <a:lnTo>
                  <a:pt x="152" y="635"/>
                </a:lnTo>
                <a:lnTo>
                  <a:pt x="161" y="626"/>
                </a:lnTo>
                <a:lnTo>
                  <a:pt x="161" y="609"/>
                </a:lnTo>
                <a:lnTo>
                  <a:pt x="169" y="601"/>
                </a:lnTo>
                <a:lnTo>
                  <a:pt x="178" y="584"/>
                </a:lnTo>
                <a:lnTo>
                  <a:pt x="169" y="575"/>
                </a:lnTo>
                <a:lnTo>
                  <a:pt x="169" y="567"/>
                </a:lnTo>
                <a:lnTo>
                  <a:pt x="178" y="558"/>
                </a:lnTo>
                <a:lnTo>
                  <a:pt x="195" y="541"/>
                </a:lnTo>
                <a:lnTo>
                  <a:pt x="203" y="533"/>
                </a:lnTo>
                <a:lnTo>
                  <a:pt x="212" y="524"/>
                </a:lnTo>
                <a:lnTo>
                  <a:pt x="229" y="508"/>
                </a:lnTo>
                <a:lnTo>
                  <a:pt x="229" y="499"/>
                </a:lnTo>
                <a:lnTo>
                  <a:pt x="237" y="491"/>
                </a:lnTo>
                <a:lnTo>
                  <a:pt x="263" y="482"/>
                </a:lnTo>
                <a:lnTo>
                  <a:pt x="279" y="474"/>
                </a:lnTo>
                <a:lnTo>
                  <a:pt x="288" y="465"/>
                </a:lnTo>
                <a:lnTo>
                  <a:pt x="296" y="448"/>
                </a:lnTo>
                <a:lnTo>
                  <a:pt x="313" y="448"/>
                </a:lnTo>
                <a:lnTo>
                  <a:pt x="322" y="431"/>
                </a:lnTo>
                <a:lnTo>
                  <a:pt x="347" y="414"/>
                </a:lnTo>
                <a:lnTo>
                  <a:pt x="381" y="381"/>
                </a:lnTo>
                <a:lnTo>
                  <a:pt x="390" y="372"/>
                </a:lnTo>
                <a:lnTo>
                  <a:pt x="398" y="364"/>
                </a:lnTo>
                <a:lnTo>
                  <a:pt x="381" y="355"/>
                </a:lnTo>
                <a:lnTo>
                  <a:pt x="356" y="355"/>
                </a:lnTo>
                <a:lnTo>
                  <a:pt x="339" y="355"/>
                </a:lnTo>
                <a:lnTo>
                  <a:pt x="313" y="347"/>
                </a:lnTo>
                <a:lnTo>
                  <a:pt x="271" y="347"/>
                </a:lnTo>
                <a:lnTo>
                  <a:pt x="263" y="347"/>
                </a:lnTo>
                <a:lnTo>
                  <a:pt x="254" y="347"/>
                </a:lnTo>
                <a:lnTo>
                  <a:pt x="229" y="347"/>
                </a:lnTo>
                <a:lnTo>
                  <a:pt x="203" y="347"/>
                </a:lnTo>
                <a:lnTo>
                  <a:pt x="195" y="347"/>
                </a:lnTo>
                <a:lnTo>
                  <a:pt x="186" y="347"/>
                </a:lnTo>
                <a:lnTo>
                  <a:pt x="169" y="338"/>
                </a:lnTo>
                <a:lnTo>
                  <a:pt x="152" y="338"/>
                </a:lnTo>
                <a:lnTo>
                  <a:pt x="127" y="321"/>
                </a:lnTo>
                <a:lnTo>
                  <a:pt x="110" y="304"/>
                </a:lnTo>
                <a:lnTo>
                  <a:pt x="102" y="296"/>
                </a:lnTo>
                <a:lnTo>
                  <a:pt x="93" y="287"/>
                </a:lnTo>
                <a:lnTo>
                  <a:pt x="76" y="279"/>
                </a:lnTo>
                <a:lnTo>
                  <a:pt x="68" y="270"/>
                </a:lnTo>
                <a:lnTo>
                  <a:pt x="51" y="262"/>
                </a:lnTo>
                <a:lnTo>
                  <a:pt x="25" y="245"/>
                </a:lnTo>
                <a:lnTo>
                  <a:pt x="17" y="228"/>
                </a:lnTo>
                <a:lnTo>
                  <a:pt x="17" y="220"/>
                </a:lnTo>
                <a:lnTo>
                  <a:pt x="0" y="203"/>
                </a:lnTo>
                <a:lnTo>
                  <a:pt x="0" y="194"/>
                </a:lnTo>
                <a:lnTo>
                  <a:pt x="0" y="177"/>
                </a:lnTo>
                <a:lnTo>
                  <a:pt x="0" y="169"/>
                </a:lnTo>
                <a:lnTo>
                  <a:pt x="0" y="160"/>
                </a:lnTo>
                <a:lnTo>
                  <a:pt x="0" y="152"/>
                </a:lnTo>
                <a:lnTo>
                  <a:pt x="8" y="143"/>
                </a:lnTo>
                <a:lnTo>
                  <a:pt x="17" y="127"/>
                </a:lnTo>
                <a:lnTo>
                  <a:pt x="17" y="118"/>
                </a:lnTo>
                <a:lnTo>
                  <a:pt x="17" y="101"/>
                </a:lnTo>
                <a:lnTo>
                  <a:pt x="17" y="93"/>
                </a:lnTo>
                <a:lnTo>
                  <a:pt x="17" y="76"/>
                </a:lnTo>
                <a:lnTo>
                  <a:pt x="25" y="76"/>
                </a:lnTo>
                <a:lnTo>
                  <a:pt x="34" y="67"/>
                </a:lnTo>
                <a:lnTo>
                  <a:pt x="42" y="59"/>
                </a:lnTo>
                <a:lnTo>
                  <a:pt x="76" y="59"/>
                </a:lnTo>
                <a:lnTo>
                  <a:pt x="93" y="50"/>
                </a:lnTo>
                <a:lnTo>
                  <a:pt x="110" y="42"/>
                </a:lnTo>
                <a:lnTo>
                  <a:pt x="119" y="42"/>
                </a:lnTo>
                <a:lnTo>
                  <a:pt x="127" y="33"/>
                </a:lnTo>
                <a:lnTo>
                  <a:pt x="136" y="25"/>
                </a:lnTo>
                <a:lnTo>
                  <a:pt x="144" y="16"/>
                </a:lnTo>
                <a:lnTo>
                  <a:pt x="178" y="8"/>
                </a:lnTo>
                <a:lnTo>
                  <a:pt x="203" y="0"/>
                </a:lnTo>
                <a:lnTo>
                  <a:pt x="237" y="0"/>
                </a:lnTo>
                <a:lnTo>
                  <a:pt x="271" y="0"/>
                </a:lnTo>
                <a:lnTo>
                  <a:pt x="288" y="0"/>
                </a:lnTo>
                <a:lnTo>
                  <a:pt x="313" y="0"/>
                </a:lnTo>
                <a:lnTo>
                  <a:pt x="339" y="8"/>
                </a:lnTo>
                <a:lnTo>
                  <a:pt x="347" y="8"/>
                </a:lnTo>
                <a:lnTo>
                  <a:pt x="373" y="25"/>
                </a:lnTo>
                <a:lnTo>
                  <a:pt x="407" y="42"/>
                </a:lnTo>
                <a:lnTo>
                  <a:pt x="440" y="59"/>
                </a:lnTo>
                <a:lnTo>
                  <a:pt x="466" y="59"/>
                </a:lnTo>
                <a:lnTo>
                  <a:pt x="491" y="67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9" name="Freeform 387">
            <a:extLst>
              <a:ext uri="{FF2B5EF4-FFF2-40B4-BE49-F238E27FC236}">
                <a16:creationId xmlns:a16="http://schemas.microsoft.com/office/drawing/2014/main" id="{6C4EA5AA-028D-47EB-BE50-179A2E58295B}"/>
              </a:ext>
            </a:extLst>
          </p:cNvPr>
          <p:cNvSpPr>
            <a:spLocks/>
          </p:cNvSpPr>
          <p:nvPr/>
        </p:nvSpPr>
        <p:spPr bwMode="auto">
          <a:xfrm>
            <a:off x="5443078" y="3999618"/>
            <a:ext cx="1009904" cy="588277"/>
          </a:xfrm>
          <a:custGeom>
            <a:avLst/>
            <a:gdLst>
              <a:gd name="T0" fmla="*/ 2557 w 3743"/>
              <a:gd name="T1" fmla="*/ 1905 h 2184"/>
              <a:gd name="T2" fmla="*/ 2540 w 3743"/>
              <a:gd name="T3" fmla="*/ 1727 h 2184"/>
              <a:gd name="T4" fmla="*/ 2438 w 3743"/>
              <a:gd name="T5" fmla="*/ 1659 h 2184"/>
              <a:gd name="T6" fmla="*/ 2286 w 3743"/>
              <a:gd name="T7" fmla="*/ 1668 h 2184"/>
              <a:gd name="T8" fmla="*/ 2083 w 3743"/>
              <a:gd name="T9" fmla="*/ 1625 h 2184"/>
              <a:gd name="T10" fmla="*/ 1922 w 3743"/>
              <a:gd name="T11" fmla="*/ 1701 h 2184"/>
              <a:gd name="T12" fmla="*/ 1727 w 3743"/>
              <a:gd name="T13" fmla="*/ 1701 h 2184"/>
              <a:gd name="T14" fmla="*/ 1549 w 3743"/>
              <a:gd name="T15" fmla="*/ 1668 h 2184"/>
              <a:gd name="T16" fmla="*/ 1363 w 3743"/>
              <a:gd name="T17" fmla="*/ 1642 h 2184"/>
              <a:gd name="T18" fmla="*/ 1295 w 3743"/>
              <a:gd name="T19" fmla="*/ 1481 h 2184"/>
              <a:gd name="T20" fmla="*/ 1151 w 3743"/>
              <a:gd name="T21" fmla="*/ 1481 h 2184"/>
              <a:gd name="T22" fmla="*/ 939 w 3743"/>
              <a:gd name="T23" fmla="*/ 1464 h 2184"/>
              <a:gd name="T24" fmla="*/ 829 w 3743"/>
              <a:gd name="T25" fmla="*/ 1405 h 2184"/>
              <a:gd name="T26" fmla="*/ 711 w 3743"/>
              <a:gd name="T27" fmla="*/ 1320 h 2184"/>
              <a:gd name="T28" fmla="*/ 567 w 3743"/>
              <a:gd name="T29" fmla="*/ 1287 h 2184"/>
              <a:gd name="T30" fmla="*/ 414 w 3743"/>
              <a:gd name="T31" fmla="*/ 1219 h 2184"/>
              <a:gd name="T32" fmla="*/ 211 w 3743"/>
              <a:gd name="T33" fmla="*/ 1109 h 2184"/>
              <a:gd name="T34" fmla="*/ 76 w 3743"/>
              <a:gd name="T35" fmla="*/ 948 h 2184"/>
              <a:gd name="T36" fmla="*/ 76 w 3743"/>
              <a:gd name="T37" fmla="*/ 753 h 2184"/>
              <a:gd name="T38" fmla="*/ 33 w 3743"/>
              <a:gd name="T39" fmla="*/ 694 h 2184"/>
              <a:gd name="T40" fmla="*/ 42 w 3743"/>
              <a:gd name="T41" fmla="*/ 567 h 2184"/>
              <a:gd name="T42" fmla="*/ 8 w 3743"/>
              <a:gd name="T43" fmla="*/ 491 h 2184"/>
              <a:gd name="T44" fmla="*/ 135 w 3743"/>
              <a:gd name="T45" fmla="*/ 381 h 2184"/>
              <a:gd name="T46" fmla="*/ 211 w 3743"/>
              <a:gd name="T47" fmla="*/ 296 h 2184"/>
              <a:gd name="T48" fmla="*/ 262 w 3743"/>
              <a:gd name="T49" fmla="*/ 135 h 2184"/>
              <a:gd name="T50" fmla="*/ 313 w 3743"/>
              <a:gd name="T51" fmla="*/ 76 h 2184"/>
              <a:gd name="T52" fmla="*/ 482 w 3743"/>
              <a:gd name="T53" fmla="*/ 25 h 2184"/>
              <a:gd name="T54" fmla="*/ 669 w 3743"/>
              <a:gd name="T55" fmla="*/ 33 h 2184"/>
              <a:gd name="T56" fmla="*/ 821 w 3743"/>
              <a:gd name="T57" fmla="*/ 101 h 2184"/>
              <a:gd name="T58" fmla="*/ 965 w 3743"/>
              <a:gd name="T59" fmla="*/ 84 h 2184"/>
              <a:gd name="T60" fmla="*/ 1160 w 3743"/>
              <a:gd name="T61" fmla="*/ 110 h 2184"/>
              <a:gd name="T62" fmla="*/ 1388 w 3743"/>
              <a:gd name="T63" fmla="*/ 59 h 2184"/>
              <a:gd name="T64" fmla="*/ 1558 w 3743"/>
              <a:gd name="T65" fmla="*/ 110 h 2184"/>
              <a:gd name="T66" fmla="*/ 1693 w 3743"/>
              <a:gd name="T67" fmla="*/ 228 h 2184"/>
              <a:gd name="T68" fmla="*/ 1854 w 3743"/>
              <a:gd name="T69" fmla="*/ 237 h 2184"/>
              <a:gd name="T70" fmla="*/ 1973 w 3743"/>
              <a:gd name="T71" fmla="*/ 271 h 2184"/>
              <a:gd name="T72" fmla="*/ 2176 w 3743"/>
              <a:gd name="T73" fmla="*/ 313 h 2184"/>
              <a:gd name="T74" fmla="*/ 2252 w 3743"/>
              <a:gd name="T75" fmla="*/ 321 h 2184"/>
              <a:gd name="T76" fmla="*/ 2515 w 3743"/>
              <a:gd name="T77" fmla="*/ 398 h 2184"/>
              <a:gd name="T78" fmla="*/ 2709 w 3743"/>
              <a:gd name="T79" fmla="*/ 431 h 2184"/>
              <a:gd name="T80" fmla="*/ 2879 w 3743"/>
              <a:gd name="T81" fmla="*/ 491 h 2184"/>
              <a:gd name="T82" fmla="*/ 3175 w 3743"/>
              <a:gd name="T83" fmla="*/ 533 h 2184"/>
              <a:gd name="T84" fmla="*/ 3429 w 3743"/>
              <a:gd name="T85" fmla="*/ 719 h 2184"/>
              <a:gd name="T86" fmla="*/ 3378 w 3743"/>
              <a:gd name="T87" fmla="*/ 914 h 2184"/>
              <a:gd name="T88" fmla="*/ 3243 w 3743"/>
              <a:gd name="T89" fmla="*/ 1126 h 2184"/>
              <a:gd name="T90" fmla="*/ 3599 w 3743"/>
              <a:gd name="T91" fmla="*/ 1083 h 2184"/>
              <a:gd name="T92" fmla="*/ 3726 w 3743"/>
              <a:gd name="T93" fmla="*/ 1202 h 2184"/>
              <a:gd name="T94" fmla="*/ 3675 w 3743"/>
              <a:gd name="T95" fmla="*/ 1515 h 2184"/>
              <a:gd name="T96" fmla="*/ 3726 w 3743"/>
              <a:gd name="T97" fmla="*/ 1693 h 2184"/>
              <a:gd name="T98" fmla="*/ 3743 w 3743"/>
              <a:gd name="T99" fmla="*/ 1837 h 2184"/>
              <a:gd name="T100" fmla="*/ 3573 w 3743"/>
              <a:gd name="T101" fmla="*/ 1981 h 2184"/>
              <a:gd name="T102" fmla="*/ 3514 w 3743"/>
              <a:gd name="T103" fmla="*/ 2108 h 2184"/>
              <a:gd name="T104" fmla="*/ 3387 w 3743"/>
              <a:gd name="T105" fmla="*/ 2167 h 2184"/>
              <a:gd name="T106" fmla="*/ 3217 w 3743"/>
              <a:gd name="T107" fmla="*/ 2057 h 2184"/>
              <a:gd name="T108" fmla="*/ 3082 w 3743"/>
              <a:gd name="T109" fmla="*/ 1930 h 2184"/>
              <a:gd name="T110" fmla="*/ 2879 w 3743"/>
              <a:gd name="T111" fmla="*/ 2023 h 2184"/>
              <a:gd name="T112" fmla="*/ 2752 w 3743"/>
              <a:gd name="T113" fmla="*/ 1947 h 2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43" h="2184">
                <a:moveTo>
                  <a:pt x="2675" y="1955"/>
                </a:moveTo>
                <a:lnTo>
                  <a:pt x="2675" y="1964"/>
                </a:lnTo>
                <a:lnTo>
                  <a:pt x="2650" y="1947"/>
                </a:lnTo>
                <a:lnTo>
                  <a:pt x="2633" y="1939"/>
                </a:lnTo>
                <a:lnTo>
                  <a:pt x="2616" y="1922"/>
                </a:lnTo>
                <a:lnTo>
                  <a:pt x="2599" y="1913"/>
                </a:lnTo>
                <a:lnTo>
                  <a:pt x="2582" y="1922"/>
                </a:lnTo>
                <a:lnTo>
                  <a:pt x="2574" y="1913"/>
                </a:lnTo>
                <a:lnTo>
                  <a:pt x="2557" y="1905"/>
                </a:lnTo>
                <a:lnTo>
                  <a:pt x="2548" y="1896"/>
                </a:lnTo>
                <a:lnTo>
                  <a:pt x="2548" y="1862"/>
                </a:lnTo>
                <a:lnTo>
                  <a:pt x="2540" y="1837"/>
                </a:lnTo>
                <a:lnTo>
                  <a:pt x="2540" y="1812"/>
                </a:lnTo>
                <a:lnTo>
                  <a:pt x="2540" y="1795"/>
                </a:lnTo>
                <a:lnTo>
                  <a:pt x="2540" y="1778"/>
                </a:lnTo>
                <a:lnTo>
                  <a:pt x="2540" y="1769"/>
                </a:lnTo>
                <a:lnTo>
                  <a:pt x="2540" y="1744"/>
                </a:lnTo>
                <a:lnTo>
                  <a:pt x="2540" y="1727"/>
                </a:lnTo>
                <a:lnTo>
                  <a:pt x="2548" y="1710"/>
                </a:lnTo>
                <a:lnTo>
                  <a:pt x="2532" y="1693"/>
                </a:lnTo>
                <a:lnTo>
                  <a:pt x="2523" y="1685"/>
                </a:lnTo>
                <a:lnTo>
                  <a:pt x="2506" y="1685"/>
                </a:lnTo>
                <a:lnTo>
                  <a:pt x="2489" y="1693"/>
                </a:lnTo>
                <a:lnTo>
                  <a:pt x="2472" y="1685"/>
                </a:lnTo>
                <a:lnTo>
                  <a:pt x="2455" y="1676"/>
                </a:lnTo>
                <a:lnTo>
                  <a:pt x="2447" y="1659"/>
                </a:lnTo>
                <a:lnTo>
                  <a:pt x="2438" y="1659"/>
                </a:lnTo>
                <a:lnTo>
                  <a:pt x="2405" y="1659"/>
                </a:lnTo>
                <a:lnTo>
                  <a:pt x="2379" y="1659"/>
                </a:lnTo>
                <a:lnTo>
                  <a:pt x="2362" y="1651"/>
                </a:lnTo>
                <a:lnTo>
                  <a:pt x="2354" y="1659"/>
                </a:lnTo>
                <a:lnTo>
                  <a:pt x="2328" y="1676"/>
                </a:lnTo>
                <a:lnTo>
                  <a:pt x="2311" y="1685"/>
                </a:lnTo>
                <a:lnTo>
                  <a:pt x="2303" y="1693"/>
                </a:lnTo>
                <a:lnTo>
                  <a:pt x="2294" y="1685"/>
                </a:lnTo>
                <a:lnTo>
                  <a:pt x="2286" y="1668"/>
                </a:lnTo>
                <a:lnTo>
                  <a:pt x="2269" y="1651"/>
                </a:lnTo>
                <a:lnTo>
                  <a:pt x="2244" y="1642"/>
                </a:lnTo>
                <a:lnTo>
                  <a:pt x="2227" y="1659"/>
                </a:lnTo>
                <a:lnTo>
                  <a:pt x="2210" y="1676"/>
                </a:lnTo>
                <a:lnTo>
                  <a:pt x="2184" y="1676"/>
                </a:lnTo>
                <a:lnTo>
                  <a:pt x="2167" y="1668"/>
                </a:lnTo>
                <a:lnTo>
                  <a:pt x="2125" y="1651"/>
                </a:lnTo>
                <a:lnTo>
                  <a:pt x="2117" y="1634"/>
                </a:lnTo>
                <a:lnTo>
                  <a:pt x="2083" y="1625"/>
                </a:lnTo>
                <a:lnTo>
                  <a:pt x="2066" y="1625"/>
                </a:lnTo>
                <a:lnTo>
                  <a:pt x="2049" y="1634"/>
                </a:lnTo>
                <a:lnTo>
                  <a:pt x="2032" y="1642"/>
                </a:lnTo>
                <a:lnTo>
                  <a:pt x="2007" y="1668"/>
                </a:lnTo>
                <a:lnTo>
                  <a:pt x="1990" y="1685"/>
                </a:lnTo>
                <a:lnTo>
                  <a:pt x="1981" y="1693"/>
                </a:lnTo>
                <a:lnTo>
                  <a:pt x="1964" y="1701"/>
                </a:lnTo>
                <a:lnTo>
                  <a:pt x="1939" y="1701"/>
                </a:lnTo>
                <a:lnTo>
                  <a:pt x="1922" y="1701"/>
                </a:lnTo>
                <a:lnTo>
                  <a:pt x="1896" y="1701"/>
                </a:lnTo>
                <a:lnTo>
                  <a:pt x="1871" y="1685"/>
                </a:lnTo>
                <a:lnTo>
                  <a:pt x="1854" y="1701"/>
                </a:lnTo>
                <a:lnTo>
                  <a:pt x="1837" y="1710"/>
                </a:lnTo>
                <a:lnTo>
                  <a:pt x="1812" y="1693"/>
                </a:lnTo>
                <a:lnTo>
                  <a:pt x="1786" y="1685"/>
                </a:lnTo>
                <a:lnTo>
                  <a:pt x="1761" y="1676"/>
                </a:lnTo>
                <a:lnTo>
                  <a:pt x="1744" y="1676"/>
                </a:lnTo>
                <a:lnTo>
                  <a:pt x="1727" y="1701"/>
                </a:lnTo>
                <a:lnTo>
                  <a:pt x="1719" y="1701"/>
                </a:lnTo>
                <a:lnTo>
                  <a:pt x="1710" y="1710"/>
                </a:lnTo>
                <a:lnTo>
                  <a:pt x="1702" y="1701"/>
                </a:lnTo>
                <a:lnTo>
                  <a:pt x="1676" y="1701"/>
                </a:lnTo>
                <a:lnTo>
                  <a:pt x="1659" y="1701"/>
                </a:lnTo>
                <a:lnTo>
                  <a:pt x="1634" y="1693"/>
                </a:lnTo>
                <a:lnTo>
                  <a:pt x="1608" y="1676"/>
                </a:lnTo>
                <a:lnTo>
                  <a:pt x="1575" y="1668"/>
                </a:lnTo>
                <a:lnTo>
                  <a:pt x="1549" y="1668"/>
                </a:lnTo>
                <a:lnTo>
                  <a:pt x="1532" y="1668"/>
                </a:lnTo>
                <a:lnTo>
                  <a:pt x="1507" y="1668"/>
                </a:lnTo>
                <a:lnTo>
                  <a:pt x="1481" y="1668"/>
                </a:lnTo>
                <a:lnTo>
                  <a:pt x="1456" y="1676"/>
                </a:lnTo>
                <a:lnTo>
                  <a:pt x="1431" y="1685"/>
                </a:lnTo>
                <a:lnTo>
                  <a:pt x="1405" y="1693"/>
                </a:lnTo>
                <a:lnTo>
                  <a:pt x="1380" y="1693"/>
                </a:lnTo>
                <a:lnTo>
                  <a:pt x="1380" y="1668"/>
                </a:lnTo>
                <a:lnTo>
                  <a:pt x="1363" y="1642"/>
                </a:lnTo>
                <a:lnTo>
                  <a:pt x="1354" y="1625"/>
                </a:lnTo>
                <a:lnTo>
                  <a:pt x="1354" y="1617"/>
                </a:lnTo>
                <a:lnTo>
                  <a:pt x="1354" y="1608"/>
                </a:lnTo>
                <a:lnTo>
                  <a:pt x="1346" y="1583"/>
                </a:lnTo>
                <a:lnTo>
                  <a:pt x="1329" y="1566"/>
                </a:lnTo>
                <a:lnTo>
                  <a:pt x="1329" y="1558"/>
                </a:lnTo>
                <a:lnTo>
                  <a:pt x="1329" y="1541"/>
                </a:lnTo>
                <a:lnTo>
                  <a:pt x="1321" y="1515"/>
                </a:lnTo>
                <a:lnTo>
                  <a:pt x="1295" y="1481"/>
                </a:lnTo>
                <a:lnTo>
                  <a:pt x="1278" y="1473"/>
                </a:lnTo>
                <a:lnTo>
                  <a:pt x="1261" y="1473"/>
                </a:lnTo>
                <a:lnTo>
                  <a:pt x="1244" y="1473"/>
                </a:lnTo>
                <a:lnTo>
                  <a:pt x="1244" y="1481"/>
                </a:lnTo>
                <a:lnTo>
                  <a:pt x="1227" y="1490"/>
                </a:lnTo>
                <a:lnTo>
                  <a:pt x="1202" y="1498"/>
                </a:lnTo>
                <a:lnTo>
                  <a:pt x="1194" y="1498"/>
                </a:lnTo>
                <a:lnTo>
                  <a:pt x="1160" y="1490"/>
                </a:lnTo>
                <a:lnTo>
                  <a:pt x="1151" y="1481"/>
                </a:lnTo>
                <a:lnTo>
                  <a:pt x="1126" y="1481"/>
                </a:lnTo>
                <a:lnTo>
                  <a:pt x="1126" y="1464"/>
                </a:lnTo>
                <a:lnTo>
                  <a:pt x="1109" y="1456"/>
                </a:lnTo>
                <a:lnTo>
                  <a:pt x="1092" y="1447"/>
                </a:lnTo>
                <a:lnTo>
                  <a:pt x="1058" y="1447"/>
                </a:lnTo>
                <a:lnTo>
                  <a:pt x="1024" y="1456"/>
                </a:lnTo>
                <a:lnTo>
                  <a:pt x="999" y="1464"/>
                </a:lnTo>
                <a:lnTo>
                  <a:pt x="982" y="1464"/>
                </a:lnTo>
                <a:lnTo>
                  <a:pt x="939" y="1464"/>
                </a:lnTo>
                <a:lnTo>
                  <a:pt x="923" y="1473"/>
                </a:lnTo>
                <a:lnTo>
                  <a:pt x="906" y="1473"/>
                </a:lnTo>
                <a:lnTo>
                  <a:pt x="897" y="1464"/>
                </a:lnTo>
                <a:lnTo>
                  <a:pt x="889" y="1456"/>
                </a:lnTo>
                <a:lnTo>
                  <a:pt x="880" y="1447"/>
                </a:lnTo>
                <a:lnTo>
                  <a:pt x="863" y="1431"/>
                </a:lnTo>
                <a:lnTo>
                  <a:pt x="855" y="1422"/>
                </a:lnTo>
                <a:lnTo>
                  <a:pt x="838" y="1405"/>
                </a:lnTo>
                <a:lnTo>
                  <a:pt x="829" y="1405"/>
                </a:lnTo>
                <a:lnTo>
                  <a:pt x="796" y="1388"/>
                </a:lnTo>
                <a:lnTo>
                  <a:pt x="779" y="1380"/>
                </a:lnTo>
                <a:lnTo>
                  <a:pt x="762" y="1371"/>
                </a:lnTo>
                <a:lnTo>
                  <a:pt x="762" y="1363"/>
                </a:lnTo>
                <a:lnTo>
                  <a:pt x="753" y="1346"/>
                </a:lnTo>
                <a:lnTo>
                  <a:pt x="745" y="1337"/>
                </a:lnTo>
                <a:lnTo>
                  <a:pt x="728" y="1329"/>
                </a:lnTo>
                <a:lnTo>
                  <a:pt x="719" y="1320"/>
                </a:lnTo>
                <a:lnTo>
                  <a:pt x="711" y="1320"/>
                </a:lnTo>
                <a:lnTo>
                  <a:pt x="702" y="1329"/>
                </a:lnTo>
                <a:lnTo>
                  <a:pt x="685" y="1329"/>
                </a:lnTo>
                <a:lnTo>
                  <a:pt x="677" y="1329"/>
                </a:lnTo>
                <a:lnTo>
                  <a:pt x="652" y="1329"/>
                </a:lnTo>
                <a:lnTo>
                  <a:pt x="635" y="1320"/>
                </a:lnTo>
                <a:lnTo>
                  <a:pt x="626" y="1295"/>
                </a:lnTo>
                <a:lnTo>
                  <a:pt x="601" y="1287"/>
                </a:lnTo>
                <a:lnTo>
                  <a:pt x="584" y="1287"/>
                </a:lnTo>
                <a:lnTo>
                  <a:pt x="567" y="1287"/>
                </a:lnTo>
                <a:lnTo>
                  <a:pt x="558" y="1278"/>
                </a:lnTo>
                <a:lnTo>
                  <a:pt x="541" y="1270"/>
                </a:lnTo>
                <a:lnTo>
                  <a:pt x="508" y="1270"/>
                </a:lnTo>
                <a:lnTo>
                  <a:pt x="499" y="1261"/>
                </a:lnTo>
                <a:lnTo>
                  <a:pt x="474" y="1261"/>
                </a:lnTo>
                <a:lnTo>
                  <a:pt x="457" y="1261"/>
                </a:lnTo>
                <a:lnTo>
                  <a:pt x="431" y="1253"/>
                </a:lnTo>
                <a:lnTo>
                  <a:pt x="423" y="1236"/>
                </a:lnTo>
                <a:lnTo>
                  <a:pt x="414" y="1219"/>
                </a:lnTo>
                <a:lnTo>
                  <a:pt x="414" y="1185"/>
                </a:lnTo>
                <a:lnTo>
                  <a:pt x="406" y="1168"/>
                </a:lnTo>
                <a:lnTo>
                  <a:pt x="389" y="1160"/>
                </a:lnTo>
                <a:lnTo>
                  <a:pt x="381" y="1160"/>
                </a:lnTo>
                <a:lnTo>
                  <a:pt x="347" y="1168"/>
                </a:lnTo>
                <a:lnTo>
                  <a:pt x="321" y="1151"/>
                </a:lnTo>
                <a:lnTo>
                  <a:pt x="279" y="1134"/>
                </a:lnTo>
                <a:lnTo>
                  <a:pt x="237" y="1126"/>
                </a:lnTo>
                <a:lnTo>
                  <a:pt x="211" y="1109"/>
                </a:lnTo>
                <a:lnTo>
                  <a:pt x="186" y="1092"/>
                </a:lnTo>
                <a:lnTo>
                  <a:pt x="135" y="1083"/>
                </a:lnTo>
                <a:lnTo>
                  <a:pt x="110" y="1083"/>
                </a:lnTo>
                <a:lnTo>
                  <a:pt x="110" y="1058"/>
                </a:lnTo>
                <a:lnTo>
                  <a:pt x="93" y="1033"/>
                </a:lnTo>
                <a:lnTo>
                  <a:pt x="84" y="1007"/>
                </a:lnTo>
                <a:lnTo>
                  <a:pt x="84" y="982"/>
                </a:lnTo>
                <a:lnTo>
                  <a:pt x="76" y="956"/>
                </a:lnTo>
                <a:lnTo>
                  <a:pt x="76" y="948"/>
                </a:lnTo>
                <a:lnTo>
                  <a:pt x="76" y="922"/>
                </a:lnTo>
                <a:lnTo>
                  <a:pt x="84" y="880"/>
                </a:lnTo>
                <a:lnTo>
                  <a:pt x="84" y="855"/>
                </a:lnTo>
                <a:lnTo>
                  <a:pt x="84" y="838"/>
                </a:lnTo>
                <a:lnTo>
                  <a:pt x="84" y="821"/>
                </a:lnTo>
                <a:lnTo>
                  <a:pt x="84" y="795"/>
                </a:lnTo>
                <a:lnTo>
                  <a:pt x="76" y="779"/>
                </a:lnTo>
                <a:lnTo>
                  <a:pt x="76" y="770"/>
                </a:lnTo>
                <a:lnTo>
                  <a:pt x="76" y="753"/>
                </a:lnTo>
                <a:lnTo>
                  <a:pt x="76" y="745"/>
                </a:lnTo>
                <a:lnTo>
                  <a:pt x="84" y="728"/>
                </a:lnTo>
                <a:lnTo>
                  <a:pt x="84" y="711"/>
                </a:lnTo>
                <a:lnTo>
                  <a:pt x="76" y="711"/>
                </a:lnTo>
                <a:lnTo>
                  <a:pt x="67" y="711"/>
                </a:lnTo>
                <a:lnTo>
                  <a:pt x="50" y="711"/>
                </a:lnTo>
                <a:lnTo>
                  <a:pt x="33" y="719"/>
                </a:lnTo>
                <a:lnTo>
                  <a:pt x="33" y="711"/>
                </a:lnTo>
                <a:lnTo>
                  <a:pt x="33" y="694"/>
                </a:lnTo>
                <a:lnTo>
                  <a:pt x="25" y="677"/>
                </a:lnTo>
                <a:lnTo>
                  <a:pt x="25" y="668"/>
                </a:lnTo>
                <a:lnTo>
                  <a:pt x="25" y="660"/>
                </a:lnTo>
                <a:lnTo>
                  <a:pt x="33" y="643"/>
                </a:lnTo>
                <a:lnTo>
                  <a:pt x="42" y="626"/>
                </a:lnTo>
                <a:lnTo>
                  <a:pt x="42" y="609"/>
                </a:lnTo>
                <a:lnTo>
                  <a:pt x="33" y="601"/>
                </a:lnTo>
                <a:lnTo>
                  <a:pt x="42" y="584"/>
                </a:lnTo>
                <a:lnTo>
                  <a:pt x="42" y="567"/>
                </a:lnTo>
                <a:lnTo>
                  <a:pt x="42" y="558"/>
                </a:lnTo>
                <a:lnTo>
                  <a:pt x="33" y="550"/>
                </a:lnTo>
                <a:lnTo>
                  <a:pt x="33" y="541"/>
                </a:lnTo>
                <a:lnTo>
                  <a:pt x="25" y="533"/>
                </a:lnTo>
                <a:lnTo>
                  <a:pt x="16" y="525"/>
                </a:lnTo>
                <a:lnTo>
                  <a:pt x="0" y="516"/>
                </a:lnTo>
                <a:lnTo>
                  <a:pt x="0" y="508"/>
                </a:lnTo>
                <a:lnTo>
                  <a:pt x="0" y="499"/>
                </a:lnTo>
                <a:lnTo>
                  <a:pt x="8" y="491"/>
                </a:lnTo>
                <a:lnTo>
                  <a:pt x="25" y="474"/>
                </a:lnTo>
                <a:lnTo>
                  <a:pt x="33" y="465"/>
                </a:lnTo>
                <a:lnTo>
                  <a:pt x="50" y="457"/>
                </a:lnTo>
                <a:lnTo>
                  <a:pt x="59" y="448"/>
                </a:lnTo>
                <a:lnTo>
                  <a:pt x="76" y="440"/>
                </a:lnTo>
                <a:lnTo>
                  <a:pt x="93" y="423"/>
                </a:lnTo>
                <a:lnTo>
                  <a:pt x="110" y="406"/>
                </a:lnTo>
                <a:lnTo>
                  <a:pt x="127" y="398"/>
                </a:lnTo>
                <a:lnTo>
                  <a:pt x="135" y="381"/>
                </a:lnTo>
                <a:lnTo>
                  <a:pt x="143" y="372"/>
                </a:lnTo>
                <a:lnTo>
                  <a:pt x="152" y="364"/>
                </a:lnTo>
                <a:lnTo>
                  <a:pt x="177" y="355"/>
                </a:lnTo>
                <a:lnTo>
                  <a:pt x="186" y="347"/>
                </a:lnTo>
                <a:lnTo>
                  <a:pt x="194" y="338"/>
                </a:lnTo>
                <a:lnTo>
                  <a:pt x="203" y="321"/>
                </a:lnTo>
                <a:lnTo>
                  <a:pt x="211" y="313"/>
                </a:lnTo>
                <a:lnTo>
                  <a:pt x="211" y="304"/>
                </a:lnTo>
                <a:lnTo>
                  <a:pt x="211" y="296"/>
                </a:lnTo>
                <a:lnTo>
                  <a:pt x="220" y="287"/>
                </a:lnTo>
                <a:lnTo>
                  <a:pt x="220" y="271"/>
                </a:lnTo>
                <a:lnTo>
                  <a:pt x="228" y="254"/>
                </a:lnTo>
                <a:lnTo>
                  <a:pt x="228" y="237"/>
                </a:lnTo>
                <a:lnTo>
                  <a:pt x="220" y="220"/>
                </a:lnTo>
                <a:lnTo>
                  <a:pt x="228" y="194"/>
                </a:lnTo>
                <a:lnTo>
                  <a:pt x="245" y="169"/>
                </a:lnTo>
                <a:lnTo>
                  <a:pt x="254" y="152"/>
                </a:lnTo>
                <a:lnTo>
                  <a:pt x="262" y="135"/>
                </a:lnTo>
                <a:lnTo>
                  <a:pt x="262" y="127"/>
                </a:lnTo>
                <a:lnTo>
                  <a:pt x="270" y="127"/>
                </a:lnTo>
                <a:lnTo>
                  <a:pt x="270" y="118"/>
                </a:lnTo>
                <a:lnTo>
                  <a:pt x="270" y="101"/>
                </a:lnTo>
                <a:lnTo>
                  <a:pt x="287" y="110"/>
                </a:lnTo>
                <a:lnTo>
                  <a:pt x="296" y="101"/>
                </a:lnTo>
                <a:lnTo>
                  <a:pt x="304" y="93"/>
                </a:lnTo>
                <a:lnTo>
                  <a:pt x="313" y="84"/>
                </a:lnTo>
                <a:lnTo>
                  <a:pt x="313" y="76"/>
                </a:lnTo>
                <a:lnTo>
                  <a:pt x="321" y="67"/>
                </a:lnTo>
                <a:lnTo>
                  <a:pt x="338" y="67"/>
                </a:lnTo>
                <a:lnTo>
                  <a:pt x="355" y="59"/>
                </a:lnTo>
                <a:lnTo>
                  <a:pt x="372" y="50"/>
                </a:lnTo>
                <a:lnTo>
                  <a:pt x="389" y="42"/>
                </a:lnTo>
                <a:lnTo>
                  <a:pt x="406" y="33"/>
                </a:lnTo>
                <a:lnTo>
                  <a:pt x="440" y="33"/>
                </a:lnTo>
                <a:lnTo>
                  <a:pt x="457" y="25"/>
                </a:lnTo>
                <a:lnTo>
                  <a:pt x="482" y="25"/>
                </a:lnTo>
                <a:lnTo>
                  <a:pt x="508" y="25"/>
                </a:lnTo>
                <a:lnTo>
                  <a:pt x="525" y="33"/>
                </a:lnTo>
                <a:lnTo>
                  <a:pt x="533" y="25"/>
                </a:lnTo>
                <a:lnTo>
                  <a:pt x="550" y="16"/>
                </a:lnTo>
                <a:lnTo>
                  <a:pt x="567" y="8"/>
                </a:lnTo>
                <a:lnTo>
                  <a:pt x="584" y="0"/>
                </a:lnTo>
                <a:lnTo>
                  <a:pt x="609" y="8"/>
                </a:lnTo>
                <a:lnTo>
                  <a:pt x="635" y="16"/>
                </a:lnTo>
                <a:lnTo>
                  <a:pt x="669" y="33"/>
                </a:lnTo>
                <a:lnTo>
                  <a:pt x="685" y="42"/>
                </a:lnTo>
                <a:lnTo>
                  <a:pt x="702" y="59"/>
                </a:lnTo>
                <a:lnTo>
                  <a:pt x="702" y="67"/>
                </a:lnTo>
                <a:lnTo>
                  <a:pt x="719" y="93"/>
                </a:lnTo>
                <a:lnTo>
                  <a:pt x="745" y="84"/>
                </a:lnTo>
                <a:lnTo>
                  <a:pt x="753" y="84"/>
                </a:lnTo>
                <a:lnTo>
                  <a:pt x="787" y="84"/>
                </a:lnTo>
                <a:lnTo>
                  <a:pt x="804" y="101"/>
                </a:lnTo>
                <a:lnTo>
                  <a:pt x="821" y="101"/>
                </a:lnTo>
                <a:lnTo>
                  <a:pt x="855" y="93"/>
                </a:lnTo>
                <a:lnTo>
                  <a:pt x="872" y="93"/>
                </a:lnTo>
                <a:lnTo>
                  <a:pt x="880" y="101"/>
                </a:lnTo>
                <a:lnTo>
                  <a:pt x="880" y="110"/>
                </a:lnTo>
                <a:lnTo>
                  <a:pt x="897" y="110"/>
                </a:lnTo>
                <a:lnTo>
                  <a:pt x="923" y="110"/>
                </a:lnTo>
                <a:lnTo>
                  <a:pt x="939" y="101"/>
                </a:lnTo>
                <a:lnTo>
                  <a:pt x="948" y="93"/>
                </a:lnTo>
                <a:lnTo>
                  <a:pt x="965" y="84"/>
                </a:lnTo>
                <a:lnTo>
                  <a:pt x="982" y="76"/>
                </a:lnTo>
                <a:lnTo>
                  <a:pt x="999" y="67"/>
                </a:lnTo>
                <a:lnTo>
                  <a:pt x="1016" y="76"/>
                </a:lnTo>
                <a:lnTo>
                  <a:pt x="1033" y="84"/>
                </a:lnTo>
                <a:lnTo>
                  <a:pt x="1050" y="84"/>
                </a:lnTo>
                <a:lnTo>
                  <a:pt x="1083" y="101"/>
                </a:lnTo>
                <a:lnTo>
                  <a:pt x="1109" y="101"/>
                </a:lnTo>
                <a:lnTo>
                  <a:pt x="1134" y="110"/>
                </a:lnTo>
                <a:lnTo>
                  <a:pt x="1160" y="110"/>
                </a:lnTo>
                <a:lnTo>
                  <a:pt x="1185" y="101"/>
                </a:lnTo>
                <a:lnTo>
                  <a:pt x="1202" y="84"/>
                </a:lnTo>
                <a:lnTo>
                  <a:pt x="1227" y="76"/>
                </a:lnTo>
                <a:lnTo>
                  <a:pt x="1253" y="76"/>
                </a:lnTo>
                <a:lnTo>
                  <a:pt x="1287" y="76"/>
                </a:lnTo>
                <a:lnTo>
                  <a:pt x="1338" y="84"/>
                </a:lnTo>
                <a:lnTo>
                  <a:pt x="1354" y="84"/>
                </a:lnTo>
                <a:lnTo>
                  <a:pt x="1363" y="76"/>
                </a:lnTo>
                <a:lnTo>
                  <a:pt x="1388" y="59"/>
                </a:lnTo>
                <a:lnTo>
                  <a:pt x="1405" y="67"/>
                </a:lnTo>
                <a:lnTo>
                  <a:pt x="1422" y="76"/>
                </a:lnTo>
                <a:lnTo>
                  <a:pt x="1448" y="76"/>
                </a:lnTo>
                <a:lnTo>
                  <a:pt x="1473" y="67"/>
                </a:lnTo>
                <a:lnTo>
                  <a:pt x="1481" y="67"/>
                </a:lnTo>
                <a:lnTo>
                  <a:pt x="1498" y="67"/>
                </a:lnTo>
                <a:lnTo>
                  <a:pt x="1515" y="84"/>
                </a:lnTo>
                <a:lnTo>
                  <a:pt x="1532" y="93"/>
                </a:lnTo>
                <a:lnTo>
                  <a:pt x="1558" y="110"/>
                </a:lnTo>
                <a:lnTo>
                  <a:pt x="1575" y="127"/>
                </a:lnTo>
                <a:lnTo>
                  <a:pt x="1592" y="135"/>
                </a:lnTo>
                <a:lnTo>
                  <a:pt x="1608" y="143"/>
                </a:lnTo>
                <a:lnTo>
                  <a:pt x="1617" y="152"/>
                </a:lnTo>
                <a:lnTo>
                  <a:pt x="1642" y="169"/>
                </a:lnTo>
                <a:lnTo>
                  <a:pt x="1659" y="186"/>
                </a:lnTo>
                <a:lnTo>
                  <a:pt x="1676" y="203"/>
                </a:lnTo>
                <a:lnTo>
                  <a:pt x="1676" y="211"/>
                </a:lnTo>
                <a:lnTo>
                  <a:pt x="1693" y="228"/>
                </a:lnTo>
                <a:lnTo>
                  <a:pt x="1710" y="245"/>
                </a:lnTo>
                <a:lnTo>
                  <a:pt x="1727" y="245"/>
                </a:lnTo>
                <a:lnTo>
                  <a:pt x="1761" y="254"/>
                </a:lnTo>
                <a:lnTo>
                  <a:pt x="1778" y="254"/>
                </a:lnTo>
                <a:lnTo>
                  <a:pt x="1803" y="262"/>
                </a:lnTo>
                <a:lnTo>
                  <a:pt x="1820" y="262"/>
                </a:lnTo>
                <a:lnTo>
                  <a:pt x="1837" y="245"/>
                </a:lnTo>
                <a:lnTo>
                  <a:pt x="1837" y="237"/>
                </a:lnTo>
                <a:lnTo>
                  <a:pt x="1854" y="237"/>
                </a:lnTo>
                <a:lnTo>
                  <a:pt x="1863" y="237"/>
                </a:lnTo>
                <a:lnTo>
                  <a:pt x="1871" y="228"/>
                </a:lnTo>
                <a:lnTo>
                  <a:pt x="1879" y="237"/>
                </a:lnTo>
                <a:lnTo>
                  <a:pt x="1896" y="237"/>
                </a:lnTo>
                <a:lnTo>
                  <a:pt x="1913" y="254"/>
                </a:lnTo>
                <a:lnTo>
                  <a:pt x="1930" y="262"/>
                </a:lnTo>
                <a:lnTo>
                  <a:pt x="1939" y="262"/>
                </a:lnTo>
                <a:lnTo>
                  <a:pt x="1956" y="262"/>
                </a:lnTo>
                <a:lnTo>
                  <a:pt x="1973" y="271"/>
                </a:lnTo>
                <a:lnTo>
                  <a:pt x="1973" y="279"/>
                </a:lnTo>
                <a:lnTo>
                  <a:pt x="1990" y="304"/>
                </a:lnTo>
                <a:lnTo>
                  <a:pt x="2007" y="313"/>
                </a:lnTo>
                <a:lnTo>
                  <a:pt x="2015" y="321"/>
                </a:lnTo>
                <a:lnTo>
                  <a:pt x="2032" y="321"/>
                </a:lnTo>
                <a:lnTo>
                  <a:pt x="2074" y="313"/>
                </a:lnTo>
                <a:lnTo>
                  <a:pt x="2100" y="313"/>
                </a:lnTo>
                <a:lnTo>
                  <a:pt x="2150" y="313"/>
                </a:lnTo>
                <a:lnTo>
                  <a:pt x="2176" y="313"/>
                </a:lnTo>
                <a:lnTo>
                  <a:pt x="2193" y="313"/>
                </a:lnTo>
                <a:lnTo>
                  <a:pt x="2201" y="304"/>
                </a:lnTo>
                <a:lnTo>
                  <a:pt x="2201" y="287"/>
                </a:lnTo>
                <a:lnTo>
                  <a:pt x="2218" y="279"/>
                </a:lnTo>
                <a:lnTo>
                  <a:pt x="2227" y="287"/>
                </a:lnTo>
                <a:lnTo>
                  <a:pt x="2235" y="287"/>
                </a:lnTo>
                <a:lnTo>
                  <a:pt x="2244" y="296"/>
                </a:lnTo>
                <a:lnTo>
                  <a:pt x="2244" y="304"/>
                </a:lnTo>
                <a:lnTo>
                  <a:pt x="2252" y="321"/>
                </a:lnTo>
                <a:lnTo>
                  <a:pt x="2277" y="330"/>
                </a:lnTo>
                <a:lnTo>
                  <a:pt x="2294" y="330"/>
                </a:lnTo>
                <a:lnTo>
                  <a:pt x="2320" y="338"/>
                </a:lnTo>
                <a:lnTo>
                  <a:pt x="2362" y="355"/>
                </a:lnTo>
                <a:lnTo>
                  <a:pt x="2413" y="355"/>
                </a:lnTo>
                <a:lnTo>
                  <a:pt x="2464" y="364"/>
                </a:lnTo>
                <a:lnTo>
                  <a:pt x="2489" y="372"/>
                </a:lnTo>
                <a:lnTo>
                  <a:pt x="2498" y="389"/>
                </a:lnTo>
                <a:lnTo>
                  <a:pt x="2515" y="398"/>
                </a:lnTo>
                <a:lnTo>
                  <a:pt x="2532" y="398"/>
                </a:lnTo>
                <a:lnTo>
                  <a:pt x="2548" y="389"/>
                </a:lnTo>
                <a:lnTo>
                  <a:pt x="2557" y="381"/>
                </a:lnTo>
                <a:lnTo>
                  <a:pt x="2582" y="389"/>
                </a:lnTo>
                <a:lnTo>
                  <a:pt x="2599" y="398"/>
                </a:lnTo>
                <a:lnTo>
                  <a:pt x="2625" y="406"/>
                </a:lnTo>
                <a:lnTo>
                  <a:pt x="2659" y="423"/>
                </a:lnTo>
                <a:lnTo>
                  <a:pt x="2692" y="423"/>
                </a:lnTo>
                <a:lnTo>
                  <a:pt x="2709" y="431"/>
                </a:lnTo>
                <a:lnTo>
                  <a:pt x="2726" y="440"/>
                </a:lnTo>
                <a:lnTo>
                  <a:pt x="2735" y="448"/>
                </a:lnTo>
                <a:lnTo>
                  <a:pt x="2735" y="465"/>
                </a:lnTo>
                <a:lnTo>
                  <a:pt x="2769" y="474"/>
                </a:lnTo>
                <a:lnTo>
                  <a:pt x="2786" y="474"/>
                </a:lnTo>
                <a:lnTo>
                  <a:pt x="2794" y="474"/>
                </a:lnTo>
                <a:lnTo>
                  <a:pt x="2819" y="474"/>
                </a:lnTo>
                <a:lnTo>
                  <a:pt x="2845" y="482"/>
                </a:lnTo>
                <a:lnTo>
                  <a:pt x="2879" y="491"/>
                </a:lnTo>
                <a:lnTo>
                  <a:pt x="2904" y="508"/>
                </a:lnTo>
                <a:lnTo>
                  <a:pt x="2938" y="499"/>
                </a:lnTo>
                <a:lnTo>
                  <a:pt x="2963" y="491"/>
                </a:lnTo>
                <a:lnTo>
                  <a:pt x="2989" y="474"/>
                </a:lnTo>
                <a:lnTo>
                  <a:pt x="3014" y="474"/>
                </a:lnTo>
                <a:lnTo>
                  <a:pt x="3048" y="491"/>
                </a:lnTo>
                <a:lnTo>
                  <a:pt x="3090" y="508"/>
                </a:lnTo>
                <a:lnTo>
                  <a:pt x="3133" y="525"/>
                </a:lnTo>
                <a:lnTo>
                  <a:pt x="3175" y="533"/>
                </a:lnTo>
                <a:lnTo>
                  <a:pt x="3217" y="533"/>
                </a:lnTo>
                <a:lnTo>
                  <a:pt x="3251" y="533"/>
                </a:lnTo>
                <a:lnTo>
                  <a:pt x="3319" y="541"/>
                </a:lnTo>
                <a:lnTo>
                  <a:pt x="3395" y="558"/>
                </a:lnTo>
                <a:lnTo>
                  <a:pt x="3412" y="584"/>
                </a:lnTo>
                <a:lnTo>
                  <a:pt x="3429" y="626"/>
                </a:lnTo>
                <a:lnTo>
                  <a:pt x="3438" y="660"/>
                </a:lnTo>
                <a:lnTo>
                  <a:pt x="3438" y="694"/>
                </a:lnTo>
                <a:lnTo>
                  <a:pt x="3429" y="719"/>
                </a:lnTo>
                <a:lnTo>
                  <a:pt x="3429" y="728"/>
                </a:lnTo>
                <a:lnTo>
                  <a:pt x="3404" y="745"/>
                </a:lnTo>
                <a:lnTo>
                  <a:pt x="3378" y="779"/>
                </a:lnTo>
                <a:lnTo>
                  <a:pt x="3370" y="787"/>
                </a:lnTo>
                <a:lnTo>
                  <a:pt x="3353" y="812"/>
                </a:lnTo>
                <a:lnTo>
                  <a:pt x="3353" y="846"/>
                </a:lnTo>
                <a:lnTo>
                  <a:pt x="3353" y="872"/>
                </a:lnTo>
                <a:lnTo>
                  <a:pt x="3378" y="897"/>
                </a:lnTo>
                <a:lnTo>
                  <a:pt x="3378" y="914"/>
                </a:lnTo>
                <a:lnTo>
                  <a:pt x="3370" y="939"/>
                </a:lnTo>
                <a:lnTo>
                  <a:pt x="3361" y="956"/>
                </a:lnTo>
                <a:lnTo>
                  <a:pt x="3353" y="973"/>
                </a:lnTo>
                <a:lnTo>
                  <a:pt x="3328" y="1007"/>
                </a:lnTo>
                <a:lnTo>
                  <a:pt x="3302" y="1041"/>
                </a:lnTo>
                <a:lnTo>
                  <a:pt x="3285" y="1058"/>
                </a:lnTo>
                <a:lnTo>
                  <a:pt x="3268" y="1075"/>
                </a:lnTo>
                <a:lnTo>
                  <a:pt x="3251" y="1100"/>
                </a:lnTo>
                <a:lnTo>
                  <a:pt x="3243" y="1126"/>
                </a:lnTo>
                <a:lnTo>
                  <a:pt x="3251" y="1134"/>
                </a:lnTo>
                <a:lnTo>
                  <a:pt x="3294" y="1126"/>
                </a:lnTo>
                <a:lnTo>
                  <a:pt x="3336" y="1117"/>
                </a:lnTo>
                <a:lnTo>
                  <a:pt x="3370" y="1100"/>
                </a:lnTo>
                <a:lnTo>
                  <a:pt x="3412" y="1083"/>
                </a:lnTo>
                <a:lnTo>
                  <a:pt x="3463" y="1066"/>
                </a:lnTo>
                <a:lnTo>
                  <a:pt x="3531" y="1066"/>
                </a:lnTo>
                <a:lnTo>
                  <a:pt x="3565" y="1075"/>
                </a:lnTo>
                <a:lnTo>
                  <a:pt x="3599" y="1083"/>
                </a:lnTo>
                <a:lnTo>
                  <a:pt x="3632" y="1092"/>
                </a:lnTo>
                <a:lnTo>
                  <a:pt x="3649" y="1100"/>
                </a:lnTo>
                <a:lnTo>
                  <a:pt x="3658" y="1109"/>
                </a:lnTo>
                <a:lnTo>
                  <a:pt x="3675" y="1126"/>
                </a:lnTo>
                <a:lnTo>
                  <a:pt x="3692" y="1134"/>
                </a:lnTo>
                <a:lnTo>
                  <a:pt x="3700" y="1151"/>
                </a:lnTo>
                <a:lnTo>
                  <a:pt x="3709" y="1160"/>
                </a:lnTo>
                <a:lnTo>
                  <a:pt x="3726" y="1177"/>
                </a:lnTo>
                <a:lnTo>
                  <a:pt x="3726" y="1202"/>
                </a:lnTo>
                <a:lnTo>
                  <a:pt x="3717" y="1236"/>
                </a:lnTo>
                <a:lnTo>
                  <a:pt x="3717" y="1287"/>
                </a:lnTo>
                <a:lnTo>
                  <a:pt x="3709" y="1329"/>
                </a:lnTo>
                <a:lnTo>
                  <a:pt x="3683" y="1346"/>
                </a:lnTo>
                <a:lnTo>
                  <a:pt x="3658" y="1388"/>
                </a:lnTo>
                <a:lnTo>
                  <a:pt x="3649" y="1431"/>
                </a:lnTo>
                <a:lnTo>
                  <a:pt x="3649" y="1464"/>
                </a:lnTo>
                <a:lnTo>
                  <a:pt x="3658" y="1498"/>
                </a:lnTo>
                <a:lnTo>
                  <a:pt x="3675" y="1515"/>
                </a:lnTo>
                <a:lnTo>
                  <a:pt x="3692" y="1524"/>
                </a:lnTo>
                <a:lnTo>
                  <a:pt x="3700" y="1541"/>
                </a:lnTo>
                <a:lnTo>
                  <a:pt x="3717" y="1549"/>
                </a:lnTo>
                <a:lnTo>
                  <a:pt x="3734" y="1558"/>
                </a:lnTo>
                <a:lnTo>
                  <a:pt x="3726" y="1574"/>
                </a:lnTo>
                <a:lnTo>
                  <a:pt x="3726" y="1600"/>
                </a:lnTo>
                <a:lnTo>
                  <a:pt x="3726" y="1625"/>
                </a:lnTo>
                <a:lnTo>
                  <a:pt x="3726" y="1668"/>
                </a:lnTo>
                <a:lnTo>
                  <a:pt x="3726" y="1693"/>
                </a:lnTo>
                <a:lnTo>
                  <a:pt x="3726" y="1710"/>
                </a:lnTo>
                <a:lnTo>
                  <a:pt x="3734" y="1727"/>
                </a:lnTo>
                <a:lnTo>
                  <a:pt x="3734" y="1735"/>
                </a:lnTo>
                <a:lnTo>
                  <a:pt x="3734" y="1752"/>
                </a:lnTo>
                <a:lnTo>
                  <a:pt x="3726" y="1778"/>
                </a:lnTo>
                <a:lnTo>
                  <a:pt x="3734" y="1786"/>
                </a:lnTo>
                <a:lnTo>
                  <a:pt x="3743" y="1803"/>
                </a:lnTo>
                <a:lnTo>
                  <a:pt x="3743" y="1820"/>
                </a:lnTo>
                <a:lnTo>
                  <a:pt x="3743" y="1837"/>
                </a:lnTo>
                <a:lnTo>
                  <a:pt x="3726" y="1862"/>
                </a:lnTo>
                <a:lnTo>
                  <a:pt x="3675" y="1913"/>
                </a:lnTo>
                <a:lnTo>
                  <a:pt x="3666" y="1922"/>
                </a:lnTo>
                <a:lnTo>
                  <a:pt x="3649" y="1955"/>
                </a:lnTo>
                <a:lnTo>
                  <a:pt x="3632" y="1972"/>
                </a:lnTo>
                <a:lnTo>
                  <a:pt x="3607" y="1998"/>
                </a:lnTo>
                <a:lnTo>
                  <a:pt x="3590" y="1998"/>
                </a:lnTo>
                <a:lnTo>
                  <a:pt x="3590" y="1989"/>
                </a:lnTo>
                <a:lnTo>
                  <a:pt x="3573" y="1981"/>
                </a:lnTo>
                <a:lnTo>
                  <a:pt x="3556" y="1972"/>
                </a:lnTo>
                <a:lnTo>
                  <a:pt x="3531" y="1989"/>
                </a:lnTo>
                <a:lnTo>
                  <a:pt x="3522" y="1998"/>
                </a:lnTo>
                <a:lnTo>
                  <a:pt x="3514" y="2015"/>
                </a:lnTo>
                <a:lnTo>
                  <a:pt x="3514" y="2049"/>
                </a:lnTo>
                <a:lnTo>
                  <a:pt x="3531" y="2066"/>
                </a:lnTo>
                <a:lnTo>
                  <a:pt x="3514" y="2083"/>
                </a:lnTo>
                <a:lnTo>
                  <a:pt x="3514" y="2099"/>
                </a:lnTo>
                <a:lnTo>
                  <a:pt x="3514" y="2108"/>
                </a:lnTo>
                <a:lnTo>
                  <a:pt x="3522" y="2116"/>
                </a:lnTo>
                <a:lnTo>
                  <a:pt x="3514" y="2133"/>
                </a:lnTo>
                <a:lnTo>
                  <a:pt x="3497" y="2150"/>
                </a:lnTo>
                <a:lnTo>
                  <a:pt x="3488" y="2159"/>
                </a:lnTo>
                <a:lnTo>
                  <a:pt x="3455" y="2176"/>
                </a:lnTo>
                <a:lnTo>
                  <a:pt x="3446" y="2184"/>
                </a:lnTo>
                <a:lnTo>
                  <a:pt x="3429" y="2184"/>
                </a:lnTo>
                <a:lnTo>
                  <a:pt x="3404" y="2184"/>
                </a:lnTo>
                <a:lnTo>
                  <a:pt x="3387" y="2167"/>
                </a:lnTo>
                <a:lnTo>
                  <a:pt x="3353" y="2159"/>
                </a:lnTo>
                <a:lnTo>
                  <a:pt x="3336" y="2159"/>
                </a:lnTo>
                <a:lnTo>
                  <a:pt x="3311" y="2150"/>
                </a:lnTo>
                <a:lnTo>
                  <a:pt x="3302" y="2133"/>
                </a:lnTo>
                <a:lnTo>
                  <a:pt x="3294" y="2116"/>
                </a:lnTo>
                <a:lnTo>
                  <a:pt x="3251" y="2091"/>
                </a:lnTo>
                <a:lnTo>
                  <a:pt x="3234" y="2091"/>
                </a:lnTo>
                <a:lnTo>
                  <a:pt x="3217" y="2083"/>
                </a:lnTo>
                <a:lnTo>
                  <a:pt x="3217" y="2057"/>
                </a:lnTo>
                <a:lnTo>
                  <a:pt x="3226" y="2049"/>
                </a:lnTo>
                <a:lnTo>
                  <a:pt x="3209" y="2032"/>
                </a:lnTo>
                <a:lnTo>
                  <a:pt x="3192" y="2015"/>
                </a:lnTo>
                <a:lnTo>
                  <a:pt x="3175" y="1998"/>
                </a:lnTo>
                <a:lnTo>
                  <a:pt x="3167" y="1972"/>
                </a:lnTo>
                <a:lnTo>
                  <a:pt x="3158" y="1947"/>
                </a:lnTo>
                <a:lnTo>
                  <a:pt x="3141" y="1939"/>
                </a:lnTo>
                <a:lnTo>
                  <a:pt x="3116" y="1939"/>
                </a:lnTo>
                <a:lnTo>
                  <a:pt x="3082" y="1930"/>
                </a:lnTo>
                <a:lnTo>
                  <a:pt x="3065" y="1922"/>
                </a:lnTo>
                <a:lnTo>
                  <a:pt x="3040" y="1913"/>
                </a:lnTo>
                <a:lnTo>
                  <a:pt x="3006" y="1913"/>
                </a:lnTo>
                <a:lnTo>
                  <a:pt x="2997" y="1939"/>
                </a:lnTo>
                <a:lnTo>
                  <a:pt x="2980" y="1947"/>
                </a:lnTo>
                <a:lnTo>
                  <a:pt x="2946" y="1989"/>
                </a:lnTo>
                <a:lnTo>
                  <a:pt x="2930" y="2006"/>
                </a:lnTo>
                <a:lnTo>
                  <a:pt x="2913" y="2023"/>
                </a:lnTo>
                <a:lnTo>
                  <a:pt x="2879" y="2023"/>
                </a:lnTo>
                <a:lnTo>
                  <a:pt x="2862" y="2023"/>
                </a:lnTo>
                <a:lnTo>
                  <a:pt x="2819" y="2023"/>
                </a:lnTo>
                <a:lnTo>
                  <a:pt x="2794" y="2023"/>
                </a:lnTo>
                <a:lnTo>
                  <a:pt x="2760" y="2023"/>
                </a:lnTo>
                <a:lnTo>
                  <a:pt x="2735" y="2015"/>
                </a:lnTo>
                <a:lnTo>
                  <a:pt x="2735" y="2006"/>
                </a:lnTo>
                <a:lnTo>
                  <a:pt x="2743" y="1981"/>
                </a:lnTo>
                <a:lnTo>
                  <a:pt x="2752" y="1964"/>
                </a:lnTo>
                <a:lnTo>
                  <a:pt x="2752" y="1947"/>
                </a:lnTo>
                <a:lnTo>
                  <a:pt x="2735" y="1947"/>
                </a:lnTo>
                <a:lnTo>
                  <a:pt x="2709" y="1939"/>
                </a:lnTo>
                <a:lnTo>
                  <a:pt x="2701" y="1947"/>
                </a:lnTo>
                <a:lnTo>
                  <a:pt x="2684" y="1955"/>
                </a:lnTo>
                <a:lnTo>
                  <a:pt x="2675" y="1955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0" name="Freeform 388">
            <a:extLst>
              <a:ext uri="{FF2B5EF4-FFF2-40B4-BE49-F238E27FC236}">
                <a16:creationId xmlns:a16="http://schemas.microsoft.com/office/drawing/2014/main" id="{79F4C73E-3A42-494C-93B7-01CB8A6120DF}"/>
              </a:ext>
            </a:extLst>
          </p:cNvPr>
          <p:cNvSpPr>
            <a:spLocks/>
          </p:cNvSpPr>
          <p:nvPr/>
        </p:nvSpPr>
        <p:spPr bwMode="auto">
          <a:xfrm>
            <a:off x="5096444" y="2679744"/>
            <a:ext cx="621608" cy="569946"/>
          </a:xfrm>
          <a:custGeom>
            <a:avLst/>
            <a:gdLst>
              <a:gd name="T0" fmla="*/ 1262 w 2304"/>
              <a:gd name="T1" fmla="*/ 1931 h 2117"/>
              <a:gd name="T2" fmla="*/ 1135 w 2304"/>
              <a:gd name="T3" fmla="*/ 1998 h 2117"/>
              <a:gd name="T4" fmla="*/ 991 w 2304"/>
              <a:gd name="T5" fmla="*/ 2032 h 2117"/>
              <a:gd name="T6" fmla="*/ 856 w 2304"/>
              <a:gd name="T7" fmla="*/ 2041 h 2117"/>
              <a:gd name="T8" fmla="*/ 661 w 2304"/>
              <a:gd name="T9" fmla="*/ 2100 h 2117"/>
              <a:gd name="T10" fmla="*/ 542 w 2304"/>
              <a:gd name="T11" fmla="*/ 2024 h 2117"/>
              <a:gd name="T12" fmla="*/ 398 w 2304"/>
              <a:gd name="T13" fmla="*/ 1990 h 2117"/>
              <a:gd name="T14" fmla="*/ 220 w 2304"/>
              <a:gd name="T15" fmla="*/ 1863 h 2117"/>
              <a:gd name="T16" fmla="*/ 161 w 2304"/>
              <a:gd name="T17" fmla="*/ 1753 h 2117"/>
              <a:gd name="T18" fmla="*/ 195 w 2304"/>
              <a:gd name="T19" fmla="*/ 1702 h 2117"/>
              <a:gd name="T20" fmla="*/ 449 w 2304"/>
              <a:gd name="T21" fmla="*/ 1600 h 2117"/>
              <a:gd name="T22" fmla="*/ 322 w 2304"/>
              <a:gd name="T23" fmla="*/ 1490 h 2117"/>
              <a:gd name="T24" fmla="*/ 127 w 2304"/>
              <a:gd name="T25" fmla="*/ 1431 h 2117"/>
              <a:gd name="T26" fmla="*/ 51 w 2304"/>
              <a:gd name="T27" fmla="*/ 1295 h 2117"/>
              <a:gd name="T28" fmla="*/ 297 w 2304"/>
              <a:gd name="T29" fmla="*/ 1050 h 2117"/>
              <a:gd name="T30" fmla="*/ 407 w 2304"/>
              <a:gd name="T31" fmla="*/ 881 h 2117"/>
              <a:gd name="T32" fmla="*/ 542 w 2304"/>
              <a:gd name="T33" fmla="*/ 686 h 2117"/>
              <a:gd name="T34" fmla="*/ 703 w 2304"/>
              <a:gd name="T35" fmla="*/ 525 h 2117"/>
              <a:gd name="T36" fmla="*/ 1008 w 2304"/>
              <a:gd name="T37" fmla="*/ 398 h 2117"/>
              <a:gd name="T38" fmla="*/ 1160 w 2304"/>
              <a:gd name="T39" fmla="*/ 203 h 2117"/>
              <a:gd name="T40" fmla="*/ 1415 w 2304"/>
              <a:gd name="T41" fmla="*/ 161 h 2117"/>
              <a:gd name="T42" fmla="*/ 1728 w 2304"/>
              <a:gd name="T43" fmla="*/ 127 h 2117"/>
              <a:gd name="T44" fmla="*/ 1889 w 2304"/>
              <a:gd name="T45" fmla="*/ 0 h 2117"/>
              <a:gd name="T46" fmla="*/ 2092 w 2304"/>
              <a:gd name="T47" fmla="*/ 34 h 2117"/>
              <a:gd name="T48" fmla="*/ 2219 w 2304"/>
              <a:gd name="T49" fmla="*/ 127 h 2117"/>
              <a:gd name="T50" fmla="*/ 2287 w 2304"/>
              <a:gd name="T51" fmla="*/ 186 h 2117"/>
              <a:gd name="T52" fmla="*/ 2304 w 2304"/>
              <a:gd name="T53" fmla="*/ 262 h 2117"/>
              <a:gd name="T54" fmla="*/ 2253 w 2304"/>
              <a:gd name="T55" fmla="*/ 296 h 2117"/>
              <a:gd name="T56" fmla="*/ 2227 w 2304"/>
              <a:gd name="T57" fmla="*/ 356 h 2117"/>
              <a:gd name="T58" fmla="*/ 2177 w 2304"/>
              <a:gd name="T59" fmla="*/ 406 h 2117"/>
              <a:gd name="T60" fmla="*/ 2143 w 2304"/>
              <a:gd name="T61" fmla="*/ 474 h 2117"/>
              <a:gd name="T62" fmla="*/ 2117 w 2304"/>
              <a:gd name="T63" fmla="*/ 533 h 2117"/>
              <a:gd name="T64" fmla="*/ 2050 w 2304"/>
              <a:gd name="T65" fmla="*/ 500 h 2117"/>
              <a:gd name="T66" fmla="*/ 2016 w 2304"/>
              <a:gd name="T67" fmla="*/ 500 h 2117"/>
              <a:gd name="T68" fmla="*/ 1999 w 2304"/>
              <a:gd name="T69" fmla="*/ 567 h 2117"/>
              <a:gd name="T70" fmla="*/ 1965 w 2304"/>
              <a:gd name="T71" fmla="*/ 618 h 2117"/>
              <a:gd name="T72" fmla="*/ 1940 w 2304"/>
              <a:gd name="T73" fmla="*/ 686 h 2117"/>
              <a:gd name="T74" fmla="*/ 1889 w 2304"/>
              <a:gd name="T75" fmla="*/ 720 h 2117"/>
              <a:gd name="T76" fmla="*/ 1846 w 2304"/>
              <a:gd name="T77" fmla="*/ 711 h 2117"/>
              <a:gd name="T78" fmla="*/ 1846 w 2304"/>
              <a:gd name="T79" fmla="*/ 779 h 2117"/>
              <a:gd name="T80" fmla="*/ 1872 w 2304"/>
              <a:gd name="T81" fmla="*/ 855 h 2117"/>
              <a:gd name="T82" fmla="*/ 1829 w 2304"/>
              <a:gd name="T83" fmla="*/ 906 h 2117"/>
              <a:gd name="T84" fmla="*/ 1813 w 2304"/>
              <a:gd name="T85" fmla="*/ 957 h 2117"/>
              <a:gd name="T86" fmla="*/ 1804 w 2304"/>
              <a:gd name="T87" fmla="*/ 1033 h 2117"/>
              <a:gd name="T88" fmla="*/ 1787 w 2304"/>
              <a:gd name="T89" fmla="*/ 1092 h 2117"/>
              <a:gd name="T90" fmla="*/ 1753 w 2304"/>
              <a:gd name="T91" fmla="*/ 1143 h 2117"/>
              <a:gd name="T92" fmla="*/ 1728 w 2304"/>
              <a:gd name="T93" fmla="*/ 1202 h 2117"/>
              <a:gd name="T94" fmla="*/ 1779 w 2304"/>
              <a:gd name="T95" fmla="*/ 1245 h 2117"/>
              <a:gd name="T96" fmla="*/ 1770 w 2304"/>
              <a:gd name="T97" fmla="*/ 1329 h 2117"/>
              <a:gd name="T98" fmla="*/ 1736 w 2304"/>
              <a:gd name="T99" fmla="*/ 1380 h 2117"/>
              <a:gd name="T100" fmla="*/ 1694 w 2304"/>
              <a:gd name="T101" fmla="*/ 1431 h 2117"/>
              <a:gd name="T102" fmla="*/ 1702 w 2304"/>
              <a:gd name="T103" fmla="*/ 1490 h 2117"/>
              <a:gd name="T104" fmla="*/ 1652 w 2304"/>
              <a:gd name="T105" fmla="*/ 1524 h 2117"/>
              <a:gd name="T106" fmla="*/ 1618 w 2304"/>
              <a:gd name="T107" fmla="*/ 1575 h 2117"/>
              <a:gd name="T108" fmla="*/ 1609 w 2304"/>
              <a:gd name="T109" fmla="*/ 1634 h 2117"/>
              <a:gd name="T110" fmla="*/ 1592 w 2304"/>
              <a:gd name="T111" fmla="*/ 1702 h 2117"/>
              <a:gd name="T112" fmla="*/ 1550 w 2304"/>
              <a:gd name="T113" fmla="*/ 1744 h 2117"/>
              <a:gd name="T114" fmla="*/ 1491 w 2304"/>
              <a:gd name="T115" fmla="*/ 1770 h 2117"/>
              <a:gd name="T116" fmla="*/ 1423 w 2304"/>
              <a:gd name="T117" fmla="*/ 1804 h 2117"/>
              <a:gd name="T118" fmla="*/ 1381 w 2304"/>
              <a:gd name="T119" fmla="*/ 1846 h 2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4" h="2117">
                <a:moveTo>
                  <a:pt x="1372" y="1880"/>
                </a:moveTo>
                <a:lnTo>
                  <a:pt x="1364" y="1880"/>
                </a:lnTo>
                <a:lnTo>
                  <a:pt x="1364" y="1897"/>
                </a:lnTo>
                <a:lnTo>
                  <a:pt x="1347" y="1914"/>
                </a:lnTo>
                <a:lnTo>
                  <a:pt x="1338" y="1931"/>
                </a:lnTo>
                <a:lnTo>
                  <a:pt x="1321" y="1922"/>
                </a:lnTo>
                <a:lnTo>
                  <a:pt x="1313" y="1931"/>
                </a:lnTo>
                <a:lnTo>
                  <a:pt x="1296" y="1931"/>
                </a:lnTo>
                <a:lnTo>
                  <a:pt x="1279" y="1931"/>
                </a:lnTo>
                <a:lnTo>
                  <a:pt x="1262" y="1931"/>
                </a:lnTo>
                <a:lnTo>
                  <a:pt x="1254" y="1939"/>
                </a:lnTo>
                <a:lnTo>
                  <a:pt x="1237" y="1973"/>
                </a:lnTo>
                <a:lnTo>
                  <a:pt x="1228" y="1981"/>
                </a:lnTo>
                <a:lnTo>
                  <a:pt x="1220" y="1998"/>
                </a:lnTo>
                <a:lnTo>
                  <a:pt x="1211" y="2007"/>
                </a:lnTo>
                <a:lnTo>
                  <a:pt x="1194" y="2015"/>
                </a:lnTo>
                <a:lnTo>
                  <a:pt x="1186" y="2015"/>
                </a:lnTo>
                <a:lnTo>
                  <a:pt x="1169" y="1998"/>
                </a:lnTo>
                <a:lnTo>
                  <a:pt x="1152" y="1998"/>
                </a:lnTo>
                <a:lnTo>
                  <a:pt x="1135" y="1998"/>
                </a:lnTo>
                <a:lnTo>
                  <a:pt x="1127" y="1990"/>
                </a:lnTo>
                <a:lnTo>
                  <a:pt x="1110" y="1998"/>
                </a:lnTo>
                <a:lnTo>
                  <a:pt x="1093" y="1998"/>
                </a:lnTo>
                <a:lnTo>
                  <a:pt x="1084" y="1990"/>
                </a:lnTo>
                <a:lnTo>
                  <a:pt x="1067" y="2007"/>
                </a:lnTo>
                <a:lnTo>
                  <a:pt x="1050" y="2015"/>
                </a:lnTo>
                <a:lnTo>
                  <a:pt x="1025" y="2015"/>
                </a:lnTo>
                <a:lnTo>
                  <a:pt x="1017" y="2024"/>
                </a:lnTo>
                <a:lnTo>
                  <a:pt x="1008" y="2032"/>
                </a:lnTo>
                <a:lnTo>
                  <a:pt x="991" y="2032"/>
                </a:lnTo>
                <a:lnTo>
                  <a:pt x="974" y="2032"/>
                </a:lnTo>
                <a:lnTo>
                  <a:pt x="957" y="2024"/>
                </a:lnTo>
                <a:lnTo>
                  <a:pt x="932" y="2024"/>
                </a:lnTo>
                <a:lnTo>
                  <a:pt x="915" y="2041"/>
                </a:lnTo>
                <a:lnTo>
                  <a:pt x="898" y="2058"/>
                </a:lnTo>
                <a:lnTo>
                  <a:pt x="889" y="2058"/>
                </a:lnTo>
                <a:lnTo>
                  <a:pt x="873" y="2066"/>
                </a:lnTo>
                <a:lnTo>
                  <a:pt x="864" y="2066"/>
                </a:lnTo>
                <a:lnTo>
                  <a:pt x="856" y="2058"/>
                </a:lnTo>
                <a:lnTo>
                  <a:pt x="856" y="2041"/>
                </a:lnTo>
                <a:lnTo>
                  <a:pt x="822" y="2041"/>
                </a:lnTo>
                <a:lnTo>
                  <a:pt x="813" y="2049"/>
                </a:lnTo>
                <a:lnTo>
                  <a:pt x="779" y="2049"/>
                </a:lnTo>
                <a:lnTo>
                  <a:pt x="762" y="2066"/>
                </a:lnTo>
                <a:lnTo>
                  <a:pt x="754" y="2083"/>
                </a:lnTo>
                <a:lnTo>
                  <a:pt x="746" y="2108"/>
                </a:lnTo>
                <a:lnTo>
                  <a:pt x="720" y="2117"/>
                </a:lnTo>
                <a:lnTo>
                  <a:pt x="686" y="2117"/>
                </a:lnTo>
                <a:lnTo>
                  <a:pt x="661" y="2108"/>
                </a:lnTo>
                <a:lnTo>
                  <a:pt x="661" y="2100"/>
                </a:lnTo>
                <a:lnTo>
                  <a:pt x="652" y="2083"/>
                </a:lnTo>
                <a:lnTo>
                  <a:pt x="652" y="2058"/>
                </a:lnTo>
                <a:lnTo>
                  <a:pt x="661" y="2041"/>
                </a:lnTo>
                <a:lnTo>
                  <a:pt x="644" y="2041"/>
                </a:lnTo>
                <a:lnTo>
                  <a:pt x="635" y="2032"/>
                </a:lnTo>
                <a:lnTo>
                  <a:pt x="627" y="2024"/>
                </a:lnTo>
                <a:lnTo>
                  <a:pt x="610" y="2015"/>
                </a:lnTo>
                <a:lnTo>
                  <a:pt x="593" y="2015"/>
                </a:lnTo>
                <a:lnTo>
                  <a:pt x="568" y="2015"/>
                </a:lnTo>
                <a:lnTo>
                  <a:pt x="542" y="2024"/>
                </a:lnTo>
                <a:lnTo>
                  <a:pt x="534" y="2015"/>
                </a:lnTo>
                <a:lnTo>
                  <a:pt x="525" y="2007"/>
                </a:lnTo>
                <a:lnTo>
                  <a:pt x="517" y="2007"/>
                </a:lnTo>
                <a:lnTo>
                  <a:pt x="500" y="2007"/>
                </a:lnTo>
                <a:lnTo>
                  <a:pt x="491" y="2007"/>
                </a:lnTo>
                <a:lnTo>
                  <a:pt x="466" y="2007"/>
                </a:lnTo>
                <a:lnTo>
                  <a:pt x="449" y="2015"/>
                </a:lnTo>
                <a:lnTo>
                  <a:pt x="424" y="2015"/>
                </a:lnTo>
                <a:lnTo>
                  <a:pt x="407" y="2007"/>
                </a:lnTo>
                <a:lnTo>
                  <a:pt x="398" y="1990"/>
                </a:lnTo>
                <a:lnTo>
                  <a:pt x="381" y="1981"/>
                </a:lnTo>
                <a:lnTo>
                  <a:pt x="373" y="1956"/>
                </a:lnTo>
                <a:lnTo>
                  <a:pt x="356" y="1939"/>
                </a:lnTo>
                <a:lnTo>
                  <a:pt x="356" y="1922"/>
                </a:lnTo>
                <a:lnTo>
                  <a:pt x="356" y="1905"/>
                </a:lnTo>
                <a:lnTo>
                  <a:pt x="339" y="1897"/>
                </a:lnTo>
                <a:lnTo>
                  <a:pt x="305" y="1888"/>
                </a:lnTo>
                <a:lnTo>
                  <a:pt x="280" y="1871"/>
                </a:lnTo>
                <a:lnTo>
                  <a:pt x="246" y="1871"/>
                </a:lnTo>
                <a:lnTo>
                  <a:pt x="220" y="1863"/>
                </a:lnTo>
                <a:lnTo>
                  <a:pt x="220" y="1854"/>
                </a:lnTo>
                <a:lnTo>
                  <a:pt x="220" y="1829"/>
                </a:lnTo>
                <a:lnTo>
                  <a:pt x="220" y="1812"/>
                </a:lnTo>
                <a:lnTo>
                  <a:pt x="212" y="1804"/>
                </a:lnTo>
                <a:lnTo>
                  <a:pt x="212" y="1795"/>
                </a:lnTo>
                <a:lnTo>
                  <a:pt x="204" y="1787"/>
                </a:lnTo>
                <a:lnTo>
                  <a:pt x="187" y="1787"/>
                </a:lnTo>
                <a:lnTo>
                  <a:pt x="178" y="1770"/>
                </a:lnTo>
                <a:lnTo>
                  <a:pt x="170" y="1761"/>
                </a:lnTo>
                <a:lnTo>
                  <a:pt x="161" y="1753"/>
                </a:lnTo>
                <a:lnTo>
                  <a:pt x="153" y="1753"/>
                </a:lnTo>
                <a:lnTo>
                  <a:pt x="153" y="1744"/>
                </a:lnTo>
                <a:lnTo>
                  <a:pt x="144" y="1744"/>
                </a:lnTo>
                <a:lnTo>
                  <a:pt x="144" y="1736"/>
                </a:lnTo>
                <a:lnTo>
                  <a:pt x="144" y="1727"/>
                </a:lnTo>
                <a:lnTo>
                  <a:pt x="144" y="1719"/>
                </a:lnTo>
                <a:lnTo>
                  <a:pt x="144" y="1710"/>
                </a:lnTo>
                <a:lnTo>
                  <a:pt x="170" y="1693"/>
                </a:lnTo>
                <a:lnTo>
                  <a:pt x="187" y="1693"/>
                </a:lnTo>
                <a:lnTo>
                  <a:pt x="195" y="1702"/>
                </a:lnTo>
                <a:lnTo>
                  <a:pt x="212" y="1710"/>
                </a:lnTo>
                <a:lnTo>
                  <a:pt x="237" y="1710"/>
                </a:lnTo>
                <a:lnTo>
                  <a:pt x="246" y="1677"/>
                </a:lnTo>
                <a:lnTo>
                  <a:pt x="280" y="1677"/>
                </a:lnTo>
                <a:lnTo>
                  <a:pt x="314" y="1677"/>
                </a:lnTo>
                <a:lnTo>
                  <a:pt x="364" y="1668"/>
                </a:lnTo>
                <a:lnTo>
                  <a:pt x="390" y="1660"/>
                </a:lnTo>
                <a:lnTo>
                  <a:pt x="398" y="1626"/>
                </a:lnTo>
                <a:lnTo>
                  <a:pt x="432" y="1626"/>
                </a:lnTo>
                <a:lnTo>
                  <a:pt x="449" y="1600"/>
                </a:lnTo>
                <a:lnTo>
                  <a:pt x="466" y="1575"/>
                </a:lnTo>
                <a:lnTo>
                  <a:pt x="466" y="1566"/>
                </a:lnTo>
                <a:lnTo>
                  <a:pt x="458" y="1550"/>
                </a:lnTo>
                <a:lnTo>
                  <a:pt x="449" y="1533"/>
                </a:lnTo>
                <a:lnTo>
                  <a:pt x="432" y="1516"/>
                </a:lnTo>
                <a:lnTo>
                  <a:pt x="415" y="1499"/>
                </a:lnTo>
                <a:lnTo>
                  <a:pt x="390" y="1490"/>
                </a:lnTo>
                <a:lnTo>
                  <a:pt x="364" y="1490"/>
                </a:lnTo>
                <a:lnTo>
                  <a:pt x="348" y="1499"/>
                </a:lnTo>
                <a:lnTo>
                  <a:pt x="322" y="1490"/>
                </a:lnTo>
                <a:lnTo>
                  <a:pt x="305" y="1490"/>
                </a:lnTo>
                <a:lnTo>
                  <a:pt x="288" y="1499"/>
                </a:lnTo>
                <a:lnTo>
                  <a:pt x="271" y="1507"/>
                </a:lnTo>
                <a:lnTo>
                  <a:pt x="254" y="1507"/>
                </a:lnTo>
                <a:lnTo>
                  <a:pt x="246" y="1507"/>
                </a:lnTo>
                <a:lnTo>
                  <a:pt x="204" y="1482"/>
                </a:lnTo>
                <a:lnTo>
                  <a:pt x="187" y="1473"/>
                </a:lnTo>
                <a:lnTo>
                  <a:pt x="161" y="1456"/>
                </a:lnTo>
                <a:lnTo>
                  <a:pt x="153" y="1439"/>
                </a:lnTo>
                <a:lnTo>
                  <a:pt x="127" y="1431"/>
                </a:lnTo>
                <a:lnTo>
                  <a:pt x="110" y="1431"/>
                </a:lnTo>
                <a:lnTo>
                  <a:pt x="68" y="1431"/>
                </a:lnTo>
                <a:lnTo>
                  <a:pt x="60" y="1422"/>
                </a:lnTo>
                <a:lnTo>
                  <a:pt x="43" y="1406"/>
                </a:lnTo>
                <a:lnTo>
                  <a:pt x="26" y="1406"/>
                </a:lnTo>
                <a:lnTo>
                  <a:pt x="9" y="1414"/>
                </a:lnTo>
                <a:lnTo>
                  <a:pt x="0" y="1397"/>
                </a:lnTo>
                <a:lnTo>
                  <a:pt x="26" y="1338"/>
                </a:lnTo>
                <a:lnTo>
                  <a:pt x="51" y="1304"/>
                </a:lnTo>
                <a:lnTo>
                  <a:pt x="51" y="1295"/>
                </a:lnTo>
                <a:lnTo>
                  <a:pt x="60" y="1287"/>
                </a:lnTo>
                <a:lnTo>
                  <a:pt x="85" y="1262"/>
                </a:lnTo>
                <a:lnTo>
                  <a:pt x="127" y="1236"/>
                </a:lnTo>
                <a:lnTo>
                  <a:pt x="153" y="1219"/>
                </a:lnTo>
                <a:lnTo>
                  <a:pt x="204" y="1185"/>
                </a:lnTo>
                <a:lnTo>
                  <a:pt x="229" y="1160"/>
                </a:lnTo>
                <a:lnTo>
                  <a:pt x="254" y="1126"/>
                </a:lnTo>
                <a:lnTo>
                  <a:pt x="280" y="1101"/>
                </a:lnTo>
                <a:lnTo>
                  <a:pt x="288" y="1067"/>
                </a:lnTo>
                <a:lnTo>
                  <a:pt x="297" y="1050"/>
                </a:lnTo>
                <a:lnTo>
                  <a:pt x="297" y="1025"/>
                </a:lnTo>
                <a:lnTo>
                  <a:pt x="305" y="991"/>
                </a:lnTo>
                <a:lnTo>
                  <a:pt x="322" y="982"/>
                </a:lnTo>
                <a:lnTo>
                  <a:pt x="339" y="974"/>
                </a:lnTo>
                <a:lnTo>
                  <a:pt x="356" y="965"/>
                </a:lnTo>
                <a:lnTo>
                  <a:pt x="381" y="940"/>
                </a:lnTo>
                <a:lnTo>
                  <a:pt x="390" y="931"/>
                </a:lnTo>
                <a:lnTo>
                  <a:pt x="398" y="914"/>
                </a:lnTo>
                <a:lnTo>
                  <a:pt x="407" y="898"/>
                </a:lnTo>
                <a:lnTo>
                  <a:pt x="407" y="881"/>
                </a:lnTo>
                <a:lnTo>
                  <a:pt x="424" y="872"/>
                </a:lnTo>
                <a:lnTo>
                  <a:pt x="432" y="847"/>
                </a:lnTo>
                <a:lnTo>
                  <a:pt x="441" y="838"/>
                </a:lnTo>
                <a:lnTo>
                  <a:pt x="441" y="821"/>
                </a:lnTo>
                <a:lnTo>
                  <a:pt x="441" y="796"/>
                </a:lnTo>
                <a:lnTo>
                  <a:pt x="466" y="779"/>
                </a:lnTo>
                <a:lnTo>
                  <a:pt x="491" y="737"/>
                </a:lnTo>
                <a:lnTo>
                  <a:pt x="517" y="720"/>
                </a:lnTo>
                <a:lnTo>
                  <a:pt x="534" y="711"/>
                </a:lnTo>
                <a:lnTo>
                  <a:pt x="542" y="686"/>
                </a:lnTo>
                <a:lnTo>
                  <a:pt x="551" y="677"/>
                </a:lnTo>
                <a:lnTo>
                  <a:pt x="568" y="669"/>
                </a:lnTo>
                <a:lnTo>
                  <a:pt x="576" y="660"/>
                </a:lnTo>
                <a:lnTo>
                  <a:pt x="585" y="635"/>
                </a:lnTo>
                <a:lnTo>
                  <a:pt x="602" y="601"/>
                </a:lnTo>
                <a:lnTo>
                  <a:pt x="619" y="584"/>
                </a:lnTo>
                <a:lnTo>
                  <a:pt x="644" y="576"/>
                </a:lnTo>
                <a:lnTo>
                  <a:pt x="669" y="550"/>
                </a:lnTo>
                <a:lnTo>
                  <a:pt x="695" y="533"/>
                </a:lnTo>
                <a:lnTo>
                  <a:pt x="703" y="525"/>
                </a:lnTo>
                <a:lnTo>
                  <a:pt x="737" y="508"/>
                </a:lnTo>
                <a:lnTo>
                  <a:pt x="779" y="491"/>
                </a:lnTo>
                <a:lnTo>
                  <a:pt x="813" y="474"/>
                </a:lnTo>
                <a:lnTo>
                  <a:pt x="847" y="457"/>
                </a:lnTo>
                <a:lnTo>
                  <a:pt x="864" y="449"/>
                </a:lnTo>
                <a:lnTo>
                  <a:pt x="881" y="432"/>
                </a:lnTo>
                <a:lnTo>
                  <a:pt x="906" y="415"/>
                </a:lnTo>
                <a:lnTo>
                  <a:pt x="932" y="398"/>
                </a:lnTo>
                <a:lnTo>
                  <a:pt x="966" y="381"/>
                </a:lnTo>
                <a:lnTo>
                  <a:pt x="1008" y="398"/>
                </a:lnTo>
                <a:lnTo>
                  <a:pt x="1033" y="398"/>
                </a:lnTo>
                <a:lnTo>
                  <a:pt x="1042" y="389"/>
                </a:lnTo>
                <a:lnTo>
                  <a:pt x="1067" y="364"/>
                </a:lnTo>
                <a:lnTo>
                  <a:pt x="1076" y="347"/>
                </a:lnTo>
                <a:lnTo>
                  <a:pt x="1101" y="330"/>
                </a:lnTo>
                <a:lnTo>
                  <a:pt x="1110" y="313"/>
                </a:lnTo>
                <a:lnTo>
                  <a:pt x="1118" y="288"/>
                </a:lnTo>
                <a:lnTo>
                  <a:pt x="1127" y="254"/>
                </a:lnTo>
                <a:lnTo>
                  <a:pt x="1144" y="220"/>
                </a:lnTo>
                <a:lnTo>
                  <a:pt x="1160" y="203"/>
                </a:lnTo>
                <a:lnTo>
                  <a:pt x="1177" y="161"/>
                </a:lnTo>
                <a:lnTo>
                  <a:pt x="1186" y="144"/>
                </a:lnTo>
                <a:lnTo>
                  <a:pt x="1220" y="135"/>
                </a:lnTo>
                <a:lnTo>
                  <a:pt x="1245" y="152"/>
                </a:lnTo>
                <a:lnTo>
                  <a:pt x="1279" y="161"/>
                </a:lnTo>
                <a:lnTo>
                  <a:pt x="1296" y="144"/>
                </a:lnTo>
                <a:lnTo>
                  <a:pt x="1313" y="135"/>
                </a:lnTo>
                <a:lnTo>
                  <a:pt x="1347" y="135"/>
                </a:lnTo>
                <a:lnTo>
                  <a:pt x="1364" y="152"/>
                </a:lnTo>
                <a:lnTo>
                  <a:pt x="1415" y="161"/>
                </a:lnTo>
                <a:lnTo>
                  <a:pt x="1448" y="178"/>
                </a:lnTo>
                <a:lnTo>
                  <a:pt x="1482" y="169"/>
                </a:lnTo>
                <a:lnTo>
                  <a:pt x="1516" y="169"/>
                </a:lnTo>
                <a:lnTo>
                  <a:pt x="1533" y="161"/>
                </a:lnTo>
                <a:lnTo>
                  <a:pt x="1584" y="152"/>
                </a:lnTo>
                <a:lnTo>
                  <a:pt x="1618" y="152"/>
                </a:lnTo>
                <a:lnTo>
                  <a:pt x="1643" y="169"/>
                </a:lnTo>
                <a:lnTo>
                  <a:pt x="1669" y="169"/>
                </a:lnTo>
                <a:lnTo>
                  <a:pt x="1694" y="152"/>
                </a:lnTo>
                <a:lnTo>
                  <a:pt x="1728" y="127"/>
                </a:lnTo>
                <a:lnTo>
                  <a:pt x="1745" y="119"/>
                </a:lnTo>
                <a:lnTo>
                  <a:pt x="1762" y="127"/>
                </a:lnTo>
                <a:lnTo>
                  <a:pt x="1770" y="119"/>
                </a:lnTo>
                <a:lnTo>
                  <a:pt x="1779" y="93"/>
                </a:lnTo>
                <a:lnTo>
                  <a:pt x="1787" y="85"/>
                </a:lnTo>
                <a:lnTo>
                  <a:pt x="1804" y="68"/>
                </a:lnTo>
                <a:lnTo>
                  <a:pt x="1813" y="59"/>
                </a:lnTo>
                <a:lnTo>
                  <a:pt x="1838" y="34"/>
                </a:lnTo>
                <a:lnTo>
                  <a:pt x="1855" y="17"/>
                </a:lnTo>
                <a:lnTo>
                  <a:pt x="1889" y="0"/>
                </a:lnTo>
                <a:lnTo>
                  <a:pt x="1906" y="8"/>
                </a:lnTo>
                <a:lnTo>
                  <a:pt x="1940" y="17"/>
                </a:lnTo>
                <a:lnTo>
                  <a:pt x="1948" y="17"/>
                </a:lnTo>
                <a:lnTo>
                  <a:pt x="1957" y="8"/>
                </a:lnTo>
                <a:lnTo>
                  <a:pt x="1999" y="0"/>
                </a:lnTo>
                <a:lnTo>
                  <a:pt x="2024" y="0"/>
                </a:lnTo>
                <a:lnTo>
                  <a:pt x="2041" y="8"/>
                </a:lnTo>
                <a:lnTo>
                  <a:pt x="2058" y="17"/>
                </a:lnTo>
                <a:lnTo>
                  <a:pt x="2075" y="25"/>
                </a:lnTo>
                <a:lnTo>
                  <a:pt x="2092" y="34"/>
                </a:lnTo>
                <a:lnTo>
                  <a:pt x="2100" y="34"/>
                </a:lnTo>
                <a:lnTo>
                  <a:pt x="2134" y="17"/>
                </a:lnTo>
                <a:lnTo>
                  <a:pt x="2143" y="17"/>
                </a:lnTo>
                <a:lnTo>
                  <a:pt x="2160" y="25"/>
                </a:lnTo>
                <a:lnTo>
                  <a:pt x="2168" y="42"/>
                </a:lnTo>
                <a:lnTo>
                  <a:pt x="2185" y="59"/>
                </a:lnTo>
                <a:lnTo>
                  <a:pt x="2185" y="85"/>
                </a:lnTo>
                <a:lnTo>
                  <a:pt x="2194" y="102"/>
                </a:lnTo>
                <a:lnTo>
                  <a:pt x="2202" y="110"/>
                </a:lnTo>
                <a:lnTo>
                  <a:pt x="2219" y="127"/>
                </a:lnTo>
                <a:lnTo>
                  <a:pt x="2236" y="127"/>
                </a:lnTo>
                <a:lnTo>
                  <a:pt x="2261" y="135"/>
                </a:lnTo>
                <a:lnTo>
                  <a:pt x="2270" y="144"/>
                </a:lnTo>
                <a:lnTo>
                  <a:pt x="2278" y="144"/>
                </a:lnTo>
                <a:lnTo>
                  <a:pt x="2287" y="152"/>
                </a:lnTo>
                <a:lnTo>
                  <a:pt x="2295" y="161"/>
                </a:lnTo>
                <a:lnTo>
                  <a:pt x="2295" y="169"/>
                </a:lnTo>
                <a:lnTo>
                  <a:pt x="2287" y="169"/>
                </a:lnTo>
                <a:lnTo>
                  <a:pt x="2287" y="178"/>
                </a:lnTo>
                <a:lnTo>
                  <a:pt x="2287" y="186"/>
                </a:lnTo>
                <a:lnTo>
                  <a:pt x="2287" y="195"/>
                </a:lnTo>
                <a:lnTo>
                  <a:pt x="2287" y="203"/>
                </a:lnTo>
                <a:lnTo>
                  <a:pt x="2287" y="212"/>
                </a:lnTo>
                <a:lnTo>
                  <a:pt x="2287" y="220"/>
                </a:lnTo>
                <a:lnTo>
                  <a:pt x="2287" y="229"/>
                </a:lnTo>
                <a:lnTo>
                  <a:pt x="2295" y="229"/>
                </a:lnTo>
                <a:lnTo>
                  <a:pt x="2295" y="237"/>
                </a:lnTo>
                <a:lnTo>
                  <a:pt x="2304" y="246"/>
                </a:lnTo>
                <a:lnTo>
                  <a:pt x="2304" y="254"/>
                </a:lnTo>
                <a:lnTo>
                  <a:pt x="2304" y="262"/>
                </a:lnTo>
                <a:lnTo>
                  <a:pt x="2295" y="262"/>
                </a:lnTo>
                <a:lnTo>
                  <a:pt x="2295" y="271"/>
                </a:lnTo>
                <a:lnTo>
                  <a:pt x="2287" y="271"/>
                </a:lnTo>
                <a:lnTo>
                  <a:pt x="2287" y="279"/>
                </a:lnTo>
                <a:lnTo>
                  <a:pt x="2278" y="279"/>
                </a:lnTo>
                <a:lnTo>
                  <a:pt x="2278" y="288"/>
                </a:lnTo>
                <a:lnTo>
                  <a:pt x="2270" y="288"/>
                </a:lnTo>
                <a:lnTo>
                  <a:pt x="2270" y="296"/>
                </a:lnTo>
                <a:lnTo>
                  <a:pt x="2261" y="296"/>
                </a:lnTo>
                <a:lnTo>
                  <a:pt x="2253" y="296"/>
                </a:lnTo>
                <a:lnTo>
                  <a:pt x="2253" y="305"/>
                </a:lnTo>
                <a:lnTo>
                  <a:pt x="2244" y="305"/>
                </a:lnTo>
                <a:lnTo>
                  <a:pt x="2244" y="313"/>
                </a:lnTo>
                <a:lnTo>
                  <a:pt x="2236" y="313"/>
                </a:lnTo>
                <a:lnTo>
                  <a:pt x="2236" y="322"/>
                </a:lnTo>
                <a:lnTo>
                  <a:pt x="2236" y="330"/>
                </a:lnTo>
                <a:lnTo>
                  <a:pt x="2236" y="339"/>
                </a:lnTo>
                <a:lnTo>
                  <a:pt x="2236" y="347"/>
                </a:lnTo>
                <a:lnTo>
                  <a:pt x="2227" y="347"/>
                </a:lnTo>
                <a:lnTo>
                  <a:pt x="2227" y="356"/>
                </a:lnTo>
                <a:lnTo>
                  <a:pt x="2227" y="364"/>
                </a:lnTo>
                <a:lnTo>
                  <a:pt x="2219" y="364"/>
                </a:lnTo>
                <a:lnTo>
                  <a:pt x="2219" y="373"/>
                </a:lnTo>
                <a:lnTo>
                  <a:pt x="2211" y="373"/>
                </a:lnTo>
                <a:lnTo>
                  <a:pt x="2202" y="373"/>
                </a:lnTo>
                <a:lnTo>
                  <a:pt x="2202" y="381"/>
                </a:lnTo>
                <a:lnTo>
                  <a:pt x="2194" y="389"/>
                </a:lnTo>
                <a:lnTo>
                  <a:pt x="2185" y="398"/>
                </a:lnTo>
                <a:lnTo>
                  <a:pt x="2185" y="406"/>
                </a:lnTo>
                <a:lnTo>
                  <a:pt x="2177" y="406"/>
                </a:lnTo>
                <a:lnTo>
                  <a:pt x="2177" y="415"/>
                </a:lnTo>
                <a:lnTo>
                  <a:pt x="2177" y="423"/>
                </a:lnTo>
                <a:lnTo>
                  <a:pt x="2168" y="423"/>
                </a:lnTo>
                <a:lnTo>
                  <a:pt x="2168" y="432"/>
                </a:lnTo>
                <a:lnTo>
                  <a:pt x="2160" y="440"/>
                </a:lnTo>
                <a:lnTo>
                  <a:pt x="2160" y="449"/>
                </a:lnTo>
                <a:lnTo>
                  <a:pt x="2151" y="449"/>
                </a:lnTo>
                <a:lnTo>
                  <a:pt x="2151" y="457"/>
                </a:lnTo>
                <a:lnTo>
                  <a:pt x="2151" y="466"/>
                </a:lnTo>
                <a:lnTo>
                  <a:pt x="2143" y="474"/>
                </a:lnTo>
                <a:lnTo>
                  <a:pt x="2143" y="483"/>
                </a:lnTo>
                <a:lnTo>
                  <a:pt x="2143" y="491"/>
                </a:lnTo>
                <a:lnTo>
                  <a:pt x="2143" y="500"/>
                </a:lnTo>
                <a:lnTo>
                  <a:pt x="2143" y="508"/>
                </a:lnTo>
                <a:lnTo>
                  <a:pt x="2143" y="516"/>
                </a:lnTo>
                <a:lnTo>
                  <a:pt x="2143" y="525"/>
                </a:lnTo>
                <a:lnTo>
                  <a:pt x="2134" y="525"/>
                </a:lnTo>
                <a:lnTo>
                  <a:pt x="2134" y="533"/>
                </a:lnTo>
                <a:lnTo>
                  <a:pt x="2126" y="533"/>
                </a:lnTo>
                <a:lnTo>
                  <a:pt x="2117" y="533"/>
                </a:lnTo>
                <a:lnTo>
                  <a:pt x="2109" y="533"/>
                </a:lnTo>
                <a:lnTo>
                  <a:pt x="2100" y="525"/>
                </a:lnTo>
                <a:lnTo>
                  <a:pt x="2092" y="525"/>
                </a:lnTo>
                <a:lnTo>
                  <a:pt x="2084" y="525"/>
                </a:lnTo>
                <a:lnTo>
                  <a:pt x="2075" y="525"/>
                </a:lnTo>
                <a:lnTo>
                  <a:pt x="2067" y="525"/>
                </a:lnTo>
                <a:lnTo>
                  <a:pt x="2067" y="516"/>
                </a:lnTo>
                <a:lnTo>
                  <a:pt x="2058" y="516"/>
                </a:lnTo>
                <a:lnTo>
                  <a:pt x="2058" y="508"/>
                </a:lnTo>
                <a:lnTo>
                  <a:pt x="2050" y="500"/>
                </a:lnTo>
                <a:lnTo>
                  <a:pt x="2050" y="491"/>
                </a:lnTo>
                <a:lnTo>
                  <a:pt x="2050" y="483"/>
                </a:lnTo>
                <a:lnTo>
                  <a:pt x="2041" y="483"/>
                </a:lnTo>
                <a:lnTo>
                  <a:pt x="2041" y="474"/>
                </a:lnTo>
                <a:lnTo>
                  <a:pt x="2033" y="474"/>
                </a:lnTo>
                <a:lnTo>
                  <a:pt x="2024" y="474"/>
                </a:lnTo>
                <a:lnTo>
                  <a:pt x="2024" y="483"/>
                </a:lnTo>
                <a:lnTo>
                  <a:pt x="2016" y="483"/>
                </a:lnTo>
                <a:lnTo>
                  <a:pt x="2016" y="491"/>
                </a:lnTo>
                <a:lnTo>
                  <a:pt x="2016" y="500"/>
                </a:lnTo>
                <a:lnTo>
                  <a:pt x="2016" y="508"/>
                </a:lnTo>
                <a:lnTo>
                  <a:pt x="2016" y="516"/>
                </a:lnTo>
                <a:lnTo>
                  <a:pt x="2007" y="516"/>
                </a:lnTo>
                <a:lnTo>
                  <a:pt x="2007" y="525"/>
                </a:lnTo>
                <a:lnTo>
                  <a:pt x="2007" y="533"/>
                </a:lnTo>
                <a:lnTo>
                  <a:pt x="2007" y="542"/>
                </a:lnTo>
                <a:lnTo>
                  <a:pt x="2007" y="550"/>
                </a:lnTo>
                <a:lnTo>
                  <a:pt x="2007" y="559"/>
                </a:lnTo>
                <a:lnTo>
                  <a:pt x="2007" y="567"/>
                </a:lnTo>
                <a:lnTo>
                  <a:pt x="1999" y="567"/>
                </a:lnTo>
                <a:lnTo>
                  <a:pt x="1990" y="567"/>
                </a:lnTo>
                <a:lnTo>
                  <a:pt x="1982" y="567"/>
                </a:lnTo>
                <a:lnTo>
                  <a:pt x="1982" y="576"/>
                </a:lnTo>
                <a:lnTo>
                  <a:pt x="1973" y="576"/>
                </a:lnTo>
                <a:lnTo>
                  <a:pt x="1973" y="584"/>
                </a:lnTo>
                <a:lnTo>
                  <a:pt x="1973" y="593"/>
                </a:lnTo>
                <a:lnTo>
                  <a:pt x="1965" y="593"/>
                </a:lnTo>
                <a:lnTo>
                  <a:pt x="1965" y="601"/>
                </a:lnTo>
                <a:lnTo>
                  <a:pt x="1965" y="610"/>
                </a:lnTo>
                <a:lnTo>
                  <a:pt x="1965" y="618"/>
                </a:lnTo>
                <a:lnTo>
                  <a:pt x="1957" y="618"/>
                </a:lnTo>
                <a:lnTo>
                  <a:pt x="1957" y="627"/>
                </a:lnTo>
                <a:lnTo>
                  <a:pt x="1957" y="635"/>
                </a:lnTo>
                <a:lnTo>
                  <a:pt x="1948" y="635"/>
                </a:lnTo>
                <a:lnTo>
                  <a:pt x="1948" y="643"/>
                </a:lnTo>
                <a:lnTo>
                  <a:pt x="1940" y="652"/>
                </a:lnTo>
                <a:lnTo>
                  <a:pt x="1940" y="660"/>
                </a:lnTo>
                <a:lnTo>
                  <a:pt x="1940" y="669"/>
                </a:lnTo>
                <a:lnTo>
                  <a:pt x="1940" y="677"/>
                </a:lnTo>
                <a:lnTo>
                  <a:pt x="1940" y="686"/>
                </a:lnTo>
                <a:lnTo>
                  <a:pt x="1931" y="686"/>
                </a:lnTo>
                <a:lnTo>
                  <a:pt x="1931" y="694"/>
                </a:lnTo>
                <a:lnTo>
                  <a:pt x="1923" y="694"/>
                </a:lnTo>
                <a:lnTo>
                  <a:pt x="1914" y="694"/>
                </a:lnTo>
                <a:lnTo>
                  <a:pt x="1914" y="703"/>
                </a:lnTo>
                <a:lnTo>
                  <a:pt x="1906" y="703"/>
                </a:lnTo>
                <a:lnTo>
                  <a:pt x="1906" y="711"/>
                </a:lnTo>
                <a:lnTo>
                  <a:pt x="1897" y="711"/>
                </a:lnTo>
                <a:lnTo>
                  <a:pt x="1897" y="720"/>
                </a:lnTo>
                <a:lnTo>
                  <a:pt x="1889" y="720"/>
                </a:lnTo>
                <a:lnTo>
                  <a:pt x="1889" y="711"/>
                </a:lnTo>
                <a:lnTo>
                  <a:pt x="1889" y="703"/>
                </a:lnTo>
                <a:lnTo>
                  <a:pt x="1880" y="703"/>
                </a:lnTo>
                <a:lnTo>
                  <a:pt x="1880" y="694"/>
                </a:lnTo>
                <a:lnTo>
                  <a:pt x="1872" y="694"/>
                </a:lnTo>
                <a:lnTo>
                  <a:pt x="1863" y="694"/>
                </a:lnTo>
                <a:lnTo>
                  <a:pt x="1863" y="703"/>
                </a:lnTo>
                <a:lnTo>
                  <a:pt x="1855" y="703"/>
                </a:lnTo>
                <a:lnTo>
                  <a:pt x="1855" y="711"/>
                </a:lnTo>
                <a:lnTo>
                  <a:pt x="1846" y="711"/>
                </a:lnTo>
                <a:lnTo>
                  <a:pt x="1846" y="720"/>
                </a:lnTo>
                <a:lnTo>
                  <a:pt x="1846" y="728"/>
                </a:lnTo>
                <a:lnTo>
                  <a:pt x="1838" y="728"/>
                </a:lnTo>
                <a:lnTo>
                  <a:pt x="1838" y="737"/>
                </a:lnTo>
                <a:lnTo>
                  <a:pt x="1846" y="737"/>
                </a:lnTo>
                <a:lnTo>
                  <a:pt x="1846" y="745"/>
                </a:lnTo>
                <a:lnTo>
                  <a:pt x="1846" y="754"/>
                </a:lnTo>
                <a:lnTo>
                  <a:pt x="1846" y="762"/>
                </a:lnTo>
                <a:lnTo>
                  <a:pt x="1846" y="771"/>
                </a:lnTo>
                <a:lnTo>
                  <a:pt x="1846" y="779"/>
                </a:lnTo>
                <a:lnTo>
                  <a:pt x="1846" y="787"/>
                </a:lnTo>
                <a:lnTo>
                  <a:pt x="1846" y="796"/>
                </a:lnTo>
                <a:lnTo>
                  <a:pt x="1855" y="804"/>
                </a:lnTo>
                <a:lnTo>
                  <a:pt x="1863" y="813"/>
                </a:lnTo>
                <a:lnTo>
                  <a:pt x="1863" y="821"/>
                </a:lnTo>
                <a:lnTo>
                  <a:pt x="1863" y="830"/>
                </a:lnTo>
                <a:lnTo>
                  <a:pt x="1872" y="830"/>
                </a:lnTo>
                <a:lnTo>
                  <a:pt x="1872" y="838"/>
                </a:lnTo>
                <a:lnTo>
                  <a:pt x="1872" y="847"/>
                </a:lnTo>
                <a:lnTo>
                  <a:pt x="1872" y="855"/>
                </a:lnTo>
                <a:lnTo>
                  <a:pt x="1872" y="864"/>
                </a:lnTo>
                <a:lnTo>
                  <a:pt x="1863" y="864"/>
                </a:lnTo>
                <a:lnTo>
                  <a:pt x="1863" y="872"/>
                </a:lnTo>
                <a:lnTo>
                  <a:pt x="1855" y="872"/>
                </a:lnTo>
                <a:lnTo>
                  <a:pt x="1855" y="881"/>
                </a:lnTo>
                <a:lnTo>
                  <a:pt x="1846" y="881"/>
                </a:lnTo>
                <a:lnTo>
                  <a:pt x="1846" y="889"/>
                </a:lnTo>
                <a:lnTo>
                  <a:pt x="1838" y="898"/>
                </a:lnTo>
                <a:lnTo>
                  <a:pt x="1838" y="906"/>
                </a:lnTo>
                <a:lnTo>
                  <a:pt x="1829" y="906"/>
                </a:lnTo>
                <a:lnTo>
                  <a:pt x="1829" y="914"/>
                </a:lnTo>
                <a:lnTo>
                  <a:pt x="1829" y="923"/>
                </a:lnTo>
                <a:lnTo>
                  <a:pt x="1838" y="923"/>
                </a:lnTo>
                <a:lnTo>
                  <a:pt x="1838" y="931"/>
                </a:lnTo>
                <a:lnTo>
                  <a:pt x="1829" y="931"/>
                </a:lnTo>
                <a:lnTo>
                  <a:pt x="1829" y="940"/>
                </a:lnTo>
                <a:lnTo>
                  <a:pt x="1829" y="948"/>
                </a:lnTo>
                <a:lnTo>
                  <a:pt x="1821" y="948"/>
                </a:lnTo>
                <a:lnTo>
                  <a:pt x="1821" y="957"/>
                </a:lnTo>
                <a:lnTo>
                  <a:pt x="1813" y="957"/>
                </a:lnTo>
                <a:lnTo>
                  <a:pt x="1813" y="965"/>
                </a:lnTo>
                <a:lnTo>
                  <a:pt x="1813" y="974"/>
                </a:lnTo>
                <a:lnTo>
                  <a:pt x="1813" y="982"/>
                </a:lnTo>
                <a:lnTo>
                  <a:pt x="1813" y="991"/>
                </a:lnTo>
                <a:lnTo>
                  <a:pt x="1804" y="991"/>
                </a:lnTo>
                <a:lnTo>
                  <a:pt x="1804" y="999"/>
                </a:lnTo>
                <a:lnTo>
                  <a:pt x="1804" y="1008"/>
                </a:lnTo>
                <a:lnTo>
                  <a:pt x="1804" y="1016"/>
                </a:lnTo>
                <a:lnTo>
                  <a:pt x="1804" y="1025"/>
                </a:lnTo>
                <a:lnTo>
                  <a:pt x="1804" y="1033"/>
                </a:lnTo>
                <a:lnTo>
                  <a:pt x="1804" y="1041"/>
                </a:lnTo>
                <a:lnTo>
                  <a:pt x="1813" y="1041"/>
                </a:lnTo>
                <a:lnTo>
                  <a:pt x="1813" y="1050"/>
                </a:lnTo>
                <a:lnTo>
                  <a:pt x="1804" y="1058"/>
                </a:lnTo>
                <a:lnTo>
                  <a:pt x="1804" y="1067"/>
                </a:lnTo>
                <a:lnTo>
                  <a:pt x="1804" y="1075"/>
                </a:lnTo>
                <a:lnTo>
                  <a:pt x="1804" y="1084"/>
                </a:lnTo>
                <a:lnTo>
                  <a:pt x="1796" y="1084"/>
                </a:lnTo>
                <a:lnTo>
                  <a:pt x="1787" y="1084"/>
                </a:lnTo>
                <a:lnTo>
                  <a:pt x="1787" y="1092"/>
                </a:lnTo>
                <a:lnTo>
                  <a:pt x="1779" y="1092"/>
                </a:lnTo>
                <a:lnTo>
                  <a:pt x="1770" y="1092"/>
                </a:lnTo>
                <a:lnTo>
                  <a:pt x="1770" y="1101"/>
                </a:lnTo>
                <a:lnTo>
                  <a:pt x="1770" y="1109"/>
                </a:lnTo>
                <a:lnTo>
                  <a:pt x="1770" y="1118"/>
                </a:lnTo>
                <a:lnTo>
                  <a:pt x="1762" y="1118"/>
                </a:lnTo>
                <a:lnTo>
                  <a:pt x="1762" y="1126"/>
                </a:lnTo>
                <a:lnTo>
                  <a:pt x="1762" y="1135"/>
                </a:lnTo>
                <a:lnTo>
                  <a:pt x="1753" y="1135"/>
                </a:lnTo>
                <a:lnTo>
                  <a:pt x="1753" y="1143"/>
                </a:lnTo>
                <a:lnTo>
                  <a:pt x="1753" y="1152"/>
                </a:lnTo>
                <a:lnTo>
                  <a:pt x="1745" y="1152"/>
                </a:lnTo>
                <a:lnTo>
                  <a:pt x="1745" y="1160"/>
                </a:lnTo>
                <a:lnTo>
                  <a:pt x="1736" y="1160"/>
                </a:lnTo>
                <a:lnTo>
                  <a:pt x="1736" y="1168"/>
                </a:lnTo>
                <a:lnTo>
                  <a:pt x="1736" y="1177"/>
                </a:lnTo>
                <a:lnTo>
                  <a:pt x="1728" y="1177"/>
                </a:lnTo>
                <a:lnTo>
                  <a:pt x="1728" y="1185"/>
                </a:lnTo>
                <a:lnTo>
                  <a:pt x="1728" y="1194"/>
                </a:lnTo>
                <a:lnTo>
                  <a:pt x="1728" y="1202"/>
                </a:lnTo>
                <a:lnTo>
                  <a:pt x="1736" y="1202"/>
                </a:lnTo>
                <a:lnTo>
                  <a:pt x="1736" y="1211"/>
                </a:lnTo>
                <a:lnTo>
                  <a:pt x="1745" y="1211"/>
                </a:lnTo>
                <a:lnTo>
                  <a:pt x="1753" y="1211"/>
                </a:lnTo>
                <a:lnTo>
                  <a:pt x="1762" y="1219"/>
                </a:lnTo>
                <a:lnTo>
                  <a:pt x="1762" y="1228"/>
                </a:lnTo>
                <a:lnTo>
                  <a:pt x="1770" y="1228"/>
                </a:lnTo>
                <a:lnTo>
                  <a:pt x="1770" y="1236"/>
                </a:lnTo>
                <a:lnTo>
                  <a:pt x="1770" y="1245"/>
                </a:lnTo>
                <a:lnTo>
                  <a:pt x="1779" y="1245"/>
                </a:lnTo>
                <a:lnTo>
                  <a:pt x="1779" y="1253"/>
                </a:lnTo>
                <a:lnTo>
                  <a:pt x="1779" y="1262"/>
                </a:lnTo>
                <a:lnTo>
                  <a:pt x="1779" y="1270"/>
                </a:lnTo>
                <a:lnTo>
                  <a:pt x="1779" y="1279"/>
                </a:lnTo>
                <a:lnTo>
                  <a:pt x="1779" y="1287"/>
                </a:lnTo>
                <a:lnTo>
                  <a:pt x="1779" y="1295"/>
                </a:lnTo>
                <a:lnTo>
                  <a:pt x="1779" y="1304"/>
                </a:lnTo>
                <a:lnTo>
                  <a:pt x="1770" y="1312"/>
                </a:lnTo>
                <a:lnTo>
                  <a:pt x="1770" y="1321"/>
                </a:lnTo>
                <a:lnTo>
                  <a:pt x="1770" y="1329"/>
                </a:lnTo>
                <a:lnTo>
                  <a:pt x="1770" y="1338"/>
                </a:lnTo>
                <a:lnTo>
                  <a:pt x="1770" y="1346"/>
                </a:lnTo>
                <a:lnTo>
                  <a:pt x="1770" y="1355"/>
                </a:lnTo>
                <a:lnTo>
                  <a:pt x="1770" y="1363"/>
                </a:lnTo>
                <a:lnTo>
                  <a:pt x="1762" y="1363"/>
                </a:lnTo>
                <a:lnTo>
                  <a:pt x="1753" y="1363"/>
                </a:lnTo>
                <a:lnTo>
                  <a:pt x="1753" y="1372"/>
                </a:lnTo>
                <a:lnTo>
                  <a:pt x="1745" y="1372"/>
                </a:lnTo>
                <a:lnTo>
                  <a:pt x="1745" y="1380"/>
                </a:lnTo>
                <a:lnTo>
                  <a:pt x="1736" y="1380"/>
                </a:lnTo>
                <a:lnTo>
                  <a:pt x="1736" y="1389"/>
                </a:lnTo>
                <a:lnTo>
                  <a:pt x="1728" y="1389"/>
                </a:lnTo>
                <a:lnTo>
                  <a:pt x="1719" y="1389"/>
                </a:lnTo>
                <a:lnTo>
                  <a:pt x="1719" y="1397"/>
                </a:lnTo>
                <a:lnTo>
                  <a:pt x="1711" y="1406"/>
                </a:lnTo>
                <a:lnTo>
                  <a:pt x="1711" y="1414"/>
                </a:lnTo>
                <a:lnTo>
                  <a:pt x="1702" y="1414"/>
                </a:lnTo>
                <a:lnTo>
                  <a:pt x="1702" y="1422"/>
                </a:lnTo>
                <a:lnTo>
                  <a:pt x="1702" y="1431"/>
                </a:lnTo>
                <a:lnTo>
                  <a:pt x="1694" y="1431"/>
                </a:lnTo>
                <a:lnTo>
                  <a:pt x="1694" y="1439"/>
                </a:lnTo>
                <a:lnTo>
                  <a:pt x="1694" y="1448"/>
                </a:lnTo>
                <a:lnTo>
                  <a:pt x="1694" y="1456"/>
                </a:lnTo>
                <a:lnTo>
                  <a:pt x="1702" y="1456"/>
                </a:lnTo>
                <a:lnTo>
                  <a:pt x="1702" y="1465"/>
                </a:lnTo>
                <a:lnTo>
                  <a:pt x="1711" y="1465"/>
                </a:lnTo>
                <a:lnTo>
                  <a:pt x="1711" y="1473"/>
                </a:lnTo>
                <a:lnTo>
                  <a:pt x="1702" y="1473"/>
                </a:lnTo>
                <a:lnTo>
                  <a:pt x="1702" y="1482"/>
                </a:lnTo>
                <a:lnTo>
                  <a:pt x="1702" y="1490"/>
                </a:lnTo>
                <a:lnTo>
                  <a:pt x="1694" y="1490"/>
                </a:lnTo>
                <a:lnTo>
                  <a:pt x="1694" y="1499"/>
                </a:lnTo>
                <a:lnTo>
                  <a:pt x="1686" y="1499"/>
                </a:lnTo>
                <a:lnTo>
                  <a:pt x="1686" y="1507"/>
                </a:lnTo>
                <a:lnTo>
                  <a:pt x="1677" y="1507"/>
                </a:lnTo>
                <a:lnTo>
                  <a:pt x="1677" y="1516"/>
                </a:lnTo>
                <a:lnTo>
                  <a:pt x="1669" y="1516"/>
                </a:lnTo>
                <a:lnTo>
                  <a:pt x="1669" y="1524"/>
                </a:lnTo>
                <a:lnTo>
                  <a:pt x="1660" y="1524"/>
                </a:lnTo>
                <a:lnTo>
                  <a:pt x="1652" y="1524"/>
                </a:lnTo>
                <a:lnTo>
                  <a:pt x="1643" y="1524"/>
                </a:lnTo>
                <a:lnTo>
                  <a:pt x="1643" y="1533"/>
                </a:lnTo>
                <a:lnTo>
                  <a:pt x="1635" y="1533"/>
                </a:lnTo>
                <a:lnTo>
                  <a:pt x="1635" y="1541"/>
                </a:lnTo>
                <a:lnTo>
                  <a:pt x="1626" y="1541"/>
                </a:lnTo>
                <a:lnTo>
                  <a:pt x="1626" y="1550"/>
                </a:lnTo>
                <a:lnTo>
                  <a:pt x="1618" y="1550"/>
                </a:lnTo>
                <a:lnTo>
                  <a:pt x="1618" y="1558"/>
                </a:lnTo>
                <a:lnTo>
                  <a:pt x="1618" y="1566"/>
                </a:lnTo>
                <a:lnTo>
                  <a:pt x="1618" y="1575"/>
                </a:lnTo>
                <a:lnTo>
                  <a:pt x="1618" y="1583"/>
                </a:lnTo>
                <a:lnTo>
                  <a:pt x="1609" y="1583"/>
                </a:lnTo>
                <a:lnTo>
                  <a:pt x="1609" y="1592"/>
                </a:lnTo>
                <a:lnTo>
                  <a:pt x="1609" y="1600"/>
                </a:lnTo>
                <a:lnTo>
                  <a:pt x="1601" y="1600"/>
                </a:lnTo>
                <a:lnTo>
                  <a:pt x="1601" y="1609"/>
                </a:lnTo>
                <a:lnTo>
                  <a:pt x="1601" y="1617"/>
                </a:lnTo>
                <a:lnTo>
                  <a:pt x="1601" y="1626"/>
                </a:lnTo>
                <a:lnTo>
                  <a:pt x="1601" y="1634"/>
                </a:lnTo>
                <a:lnTo>
                  <a:pt x="1609" y="1634"/>
                </a:lnTo>
                <a:lnTo>
                  <a:pt x="1609" y="1643"/>
                </a:lnTo>
                <a:lnTo>
                  <a:pt x="1609" y="1651"/>
                </a:lnTo>
                <a:lnTo>
                  <a:pt x="1609" y="1660"/>
                </a:lnTo>
                <a:lnTo>
                  <a:pt x="1609" y="1668"/>
                </a:lnTo>
                <a:lnTo>
                  <a:pt x="1609" y="1677"/>
                </a:lnTo>
                <a:lnTo>
                  <a:pt x="1601" y="1677"/>
                </a:lnTo>
                <a:lnTo>
                  <a:pt x="1601" y="1685"/>
                </a:lnTo>
                <a:lnTo>
                  <a:pt x="1601" y="1693"/>
                </a:lnTo>
                <a:lnTo>
                  <a:pt x="1601" y="1702"/>
                </a:lnTo>
                <a:lnTo>
                  <a:pt x="1592" y="1702"/>
                </a:lnTo>
                <a:lnTo>
                  <a:pt x="1592" y="1710"/>
                </a:lnTo>
                <a:lnTo>
                  <a:pt x="1584" y="1710"/>
                </a:lnTo>
                <a:lnTo>
                  <a:pt x="1584" y="1719"/>
                </a:lnTo>
                <a:lnTo>
                  <a:pt x="1575" y="1719"/>
                </a:lnTo>
                <a:lnTo>
                  <a:pt x="1575" y="1727"/>
                </a:lnTo>
                <a:lnTo>
                  <a:pt x="1567" y="1727"/>
                </a:lnTo>
                <a:lnTo>
                  <a:pt x="1567" y="1736"/>
                </a:lnTo>
                <a:lnTo>
                  <a:pt x="1558" y="1736"/>
                </a:lnTo>
                <a:lnTo>
                  <a:pt x="1558" y="1744"/>
                </a:lnTo>
                <a:lnTo>
                  <a:pt x="1550" y="1744"/>
                </a:lnTo>
                <a:lnTo>
                  <a:pt x="1550" y="1753"/>
                </a:lnTo>
                <a:lnTo>
                  <a:pt x="1542" y="1753"/>
                </a:lnTo>
                <a:lnTo>
                  <a:pt x="1533" y="1753"/>
                </a:lnTo>
                <a:lnTo>
                  <a:pt x="1533" y="1761"/>
                </a:lnTo>
                <a:lnTo>
                  <a:pt x="1525" y="1761"/>
                </a:lnTo>
                <a:lnTo>
                  <a:pt x="1516" y="1761"/>
                </a:lnTo>
                <a:lnTo>
                  <a:pt x="1516" y="1770"/>
                </a:lnTo>
                <a:lnTo>
                  <a:pt x="1508" y="1770"/>
                </a:lnTo>
                <a:lnTo>
                  <a:pt x="1499" y="1770"/>
                </a:lnTo>
                <a:lnTo>
                  <a:pt x="1491" y="1770"/>
                </a:lnTo>
                <a:lnTo>
                  <a:pt x="1482" y="1778"/>
                </a:lnTo>
                <a:lnTo>
                  <a:pt x="1474" y="1778"/>
                </a:lnTo>
                <a:lnTo>
                  <a:pt x="1465" y="1778"/>
                </a:lnTo>
                <a:lnTo>
                  <a:pt x="1465" y="1787"/>
                </a:lnTo>
                <a:lnTo>
                  <a:pt x="1457" y="1787"/>
                </a:lnTo>
                <a:lnTo>
                  <a:pt x="1448" y="1787"/>
                </a:lnTo>
                <a:lnTo>
                  <a:pt x="1440" y="1787"/>
                </a:lnTo>
                <a:lnTo>
                  <a:pt x="1440" y="1795"/>
                </a:lnTo>
                <a:lnTo>
                  <a:pt x="1431" y="1804"/>
                </a:lnTo>
                <a:lnTo>
                  <a:pt x="1423" y="1804"/>
                </a:lnTo>
                <a:lnTo>
                  <a:pt x="1423" y="1812"/>
                </a:lnTo>
                <a:lnTo>
                  <a:pt x="1415" y="1812"/>
                </a:lnTo>
                <a:lnTo>
                  <a:pt x="1406" y="1812"/>
                </a:lnTo>
                <a:lnTo>
                  <a:pt x="1398" y="1812"/>
                </a:lnTo>
                <a:lnTo>
                  <a:pt x="1398" y="1820"/>
                </a:lnTo>
                <a:lnTo>
                  <a:pt x="1389" y="1820"/>
                </a:lnTo>
                <a:lnTo>
                  <a:pt x="1389" y="1829"/>
                </a:lnTo>
                <a:lnTo>
                  <a:pt x="1381" y="1829"/>
                </a:lnTo>
                <a:lnTo>
                  <a:pt x="1381" y="1837"/>
                </a:lnTo>
                <a:lnTo>
                  <a:pt x="1381" y="1846"/>
                </a:lnTo>
                <a:lnTo>
                  <a:pt x="1372" y="1846"/>
                </a:lnTo>
                <a:lnTo>
                  <a:pt x="1372" y="1854"/>
                </a:lnTo>
                <a:lnTo>
                  <a:pt x="1372" y="1863"/>
                </a:lnTo>
                <a:lnTo>
                  <a:pt x="1364" y="1863"/>
                </a:lnTo>
                <a:lnTo>
                  <a:pt x="1364" y="1871"/>
                </a:lnTo>
                <a:lnTo>
                  <a:pt x="1372" y="1871"/>
                </a:lnTo>
                <a:lnTo>
                  <a:pt x="1372" y="1880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2" name="Freeform 389">
            <a:extLst>
              <a:ext uri="{FF2B5EF4-FFF2-40B4-BE49-F238E27FC236}">
                <a16:creationId xmlns:a16="http://schemas.microsoft.com/office/drawing/2014/main" id="{1CEA576A-4373-45E0-836F-708C9B333DBB}"/>
              </a:ext>
            </a:extLst>
          </p:cNvPr>
          <p:cNvSpPr>
            <a:spLocks/>
          </p:cNvSpPr>
          <p:nvPr/>
        </p:nvSpPr>
        <p:spPr bwMode="auto">
          <a:xfrm>
            <a:off x="5433079" y="3084706"/>
            <a:ext cx="919912" cy="589944"/>
          </a:xfrm>
          <a:custGeom>
            <a:avLst/>
            <a:gdLst>
              <a:gd name="T0" fmla="*/ 1719 w 3413"/>
              <a:gd name="T1" fmla="*/ 1330 h 2185"/>
              <a:gd name="T2" fmla="*/ 1601 w 3413"/>
              <a:gd name="T3" fmla="*/ 1296 h 2185"/>
              <a:gd name="T4" fmla="*/ 1482 w 3413"/>
              <a:gd name="T5" fmla="*/ 1330 h 2185"/>
              <a:gd name="T6" fmla="*/ 1414 w 3413"/>
              <a:gd name="T7" fmla="*/ 1423 h 2185"/>
              <a:gd name="T8" fmla="*/ 1347 w 3413"/>
              <a:gd name="T9" fmla="*/ 1516 h 2185"/>
              <a:gd name="T10" fmla="*/ 1262 w 3413"/>
              <a:gd name="T11" fmla="*/ 1584 h 2185"/>
              <a:gd name="T12" fmla="*/ 1143 w 3413"/>
              <a:gd name="T13" fmla="*/ 1617 h 2185"/>
              <a:gd name="T14" fmla="*/ 1033 w 3413"/>
              <a:gd name="T15" fmla="*/ 1609 h 2185"/>
              <a:gd name="T16" fmla="*/ 932 w 3413"/>
              <a:gd name="T17" fmla="*/ 1651 h 2185"/>
              <a:gd name="T18" fmla="*/ 855 w 3413"/>
              <a:gd name="T19" fmla="*/ 1727 h 2185"/>
              <a:gd name="T20" fmla="*/ 847 w 3413"/>
              <a:gd name="T21" fmla="*/ 1855 h 2185"/>
              <a:gd name="T22" fmla="*/ 813 w 3413"/>
              <a:gd name="T23" fmla="*/ 1956 h 2185"/>
              <a:gd name="T24" fmla="*/ 796 w 3413"/>
              <a:gd name="T25" fmla="*/ 2075 h 2185"/>
              <a:gd name="T26" fmla="*/ 703 w 3413"/>
              <a:gd name="T27" fmla="*/ 2151 h 2185"/>
              <a:gd name="T28" fmla="*/ 610 w 3413"/>
              <a:gd name="T29" fmla="*/ 2159 h 2185"/>
              <a:gd name="T30" fmla="*/ 534 w 3413"/>
              <a:gd name="T31" fmla="*/ 2041 h 2185"/>
              <a:gd name="T32" fmla="*/ 466 w 3413"/>
              <a:gd name="T33" fmla="*/ 1956 h 2185"/>
              <a:gd name="T34" fmla="*/ 390 w 3413"/>
              <a:gd name="T35" fmla="*/ 1871 h 2185"/>
              <a:gd name="T36" fmla="*/ 347 w 3413"/>
              <a:gd name="T37" fmla="*/ 1770 h 2185"/>
              <a:gd name="T38" fmla="*/ 297 w 3413"/>
              <a:gd name="T39" fmla="*/ 1677 h 2185"/>
              <a:gd name="T40" fmla="*/ 280 w 3413"/>
              <a:gd name="T41" fmla="*/ 1584 h 2185"/>
              <a:gd name="T42" fmla="*/ 288 w 3413"/>
              <a:gd name="T43" fmla="*/ 1482 h 2185"/>
              <a:gd name="T44" fmla="*/ 237 w 3413"/>
              <a:gd name="T45" fmla="*/ 1380 h 2185"/>
              <a:gd name="T46" fmla="*/ 271 w 3413"/>
              <a:gd name="T47" fmla="*/ 1262 h 2185"/>
              <a:gd name="T48" fmla="*/ 237 w 3413"/>
              <a:gd name="T49" fmla="*/ 1143 h 2185"/>
              <a:gd name="T50" fmla="*/ 178 w 3413"/>
              <a:gd name="T51" fmla="*/ 1042 h 2185"/>
              <a:gd name="T52" fmla="*/ 76 w 3413"/>
              <a:gd name="T53" fmla="*/ 1042 h 2185"/>
              <a:gd name="T54" fmla="*/ 17 w 3413"/>
              <a:gd name="T55" fmla="*/ 991 h 2185"/>
              <a:gd name="T56" fmla="*/ 51 w 3413"/>
              <a:gd name="T57" fmla="*/ 915 h 2185"/>
              <a:gd name="T58" fmla="*/ 85 w 3413"/>
              <a:gd name="T59" fmla="*/ 805 h 2185"/>
              <a:gd name="T60" fmla="*/ 170 w 3413"/>
              <a:gd name="T61" fmla="*/ 771 h 2185"/>
              <a:gd name="T62" fmla="*/ 229 w 3413"/>
              <a:gd name="T63" fmla="*/ 678 h 2185"/>
              <a:gd name="T64" fmla="*/ 305 w 3413"/>
              <a:gd name="T65" fmla="*/ 610 h 2185"/>
              <a:gd name="T66" fmla="*/ 305 w 3413"/>
              <a:gd name="T67" fmla="*/ 500 h 2185"/>
              <a:gd name="T68" fmla="*/ 212 w 3413"/>
              <a:gd name="T69" fmla="*/ 449 h 2185"/>
              <a:gd name="T70" fmla="*/ 136 w 3413"/>
              <a:gd name="T71" fmla="*/ 381 h 2185"/>
              <a:gd name="T72" fmla="*/ 178 w 3413"/>
              <a:gd name="T73" fmla="*/ 305 h 2185"/>
              <a:gd name="T74" fmla="*/ 288 w 3413"/>
              <a:gd name="T75" fmla="*/ 254 h 2185"/>
              <a:gd name="T76" fmla="*/ 356 w 3413"/>
              <a:gd name="T77" fmla="*/ 178 h 2185"/>
              <a:gd name="T78" fmla="*/ 534 w 3413"/>
              <a:gd name="T79" fmla="*/ 51 h 2185"/>
              <a:gd name="T80" fmla="*/ 796 w 3413"/>
              <a:gd name="T81" fmla="*/ 178 h 2185"/>
              <a:gd name="T82" fmla="*/ 1067 w 3413"/>
              <a:gd name="T83" fmla="*/ 170 h 2185"/>
              <a:gd name="T84" fmla="*/ 1423 w 3413"/>
              <a:gd name="T85" fmla="*/ 127 h 2185"/>
              <a:gd name="T86" fmla="*/ 1999 w 3413"/>
              <a:gd name="T87" fmla="*/ 59 h 2185"/>
              <a:gd name="T88" fmla="*/ 2287 w 3413"/>
              <a:gd name="T89" fmla="*/ 59 h 2185"/>
              <a:gd name="T90" fmla="*/ 2888 w 3413"/>
              <a:gd name="T91" fmla="*/ 0 h 2185"/>
              <a:gd name="T92" fmla="*/ 2981 w 3413"/>
              <a:gd name="T93" fmla="*/ 59 h 2185"/>
              <a:gd name="T94" fmla="*/ 3074 w 3413"/>
              <a:gd name="T95" fmla="*/ 93 h 2185"/>
              <a:gd name="T96" fmla="*/ 3083 w 3413"/>
              <a:gd name="T97" fmla="*/ 203 h 2185"/>
              <a:gd name="T98" fmla="*/ 3201 w 3413"/>
              <a:gd name="T99" fmla="*/ 178 h 2185"/>
              <a:gd name="T100" fmla="*/ 3320 w 3413"/>
              <a:gd name="T101" fmla="*/ 170 h 2185"/>
              <a:gd name="T102" fmla="*/ 3371 w 3413"/>
              <a:gd name="T103" fmla="*/ 254 h 2185"/>
              <a:gd name="T104" fmla="*/ 3396 w 3413"/>
              <a:gd name="T105" fmla="*/ 356 h 2185"/>
              <a:gd name="T106" fmla="*/ 3379 w 3413"/>
              <a:gd name="T107" fmla="*/ 449 h 2185"/>
              <a:gd name="T108" fmla="*/ 3286 w 3413"/>
              <a:gd name="T109" fmla="*/ 500 h 2185"/>
              <a:gd name="T110" fmla="*/ 3167 w 3413"/>
              <a:gd name="T111" fmla="*/ 525 h 2185"/>
              <a:gd name="T112" fmla="*/ 3091 w 3413"/>
              <a:gd name="T113" fmla="*/ 601 h 2185"/>
              <a:gd name="T114" fmla="*/ 3108 w 3413"/>
              <a:gd name="T115" fmla="*/ 711 h 2185"/>
              <a:gd name="T116" fmla="*/ 3083 w 3413"/>
              <a:gd name="T117" fmla="*/ 788 h 2185"/>
              <a:gd name="T118" fmla="*/ 3006 w 3413"/>
              <a:gd name="T119" fmla="*/ 872 h 2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413" h="2185">
                <a:moveTo>
                  <a:pt x="1812" y="1372"/>
                </a:moveTo>
                <a:lnTo>
                  <a:pt x="1804" y="1372"/>
                </a:lnTo>
                <a:lnTo>
                  <a:pt x="1795" y="1372"/>
                </a:lnTo>
                <a:lnTo>
                  <a:pt x="1787" y="1372"/>
                </a:lnTo>
                <a:lnTo>
                  <a:pt x="1779" y="1380"/>
                </a:lnTo>
                <a:lnTo>
                  <a:pt x="1770" y="1380"/>
                </a:lnTo>
                <a:lnTo>
                  <a:pt x="1770" y="1372"/>
                </a:lnTo>
                <a:lnTo>
                  <a:pt x="1762" y="1372"/>
                </a:lnTo>
                <a:lnTo>
                  <a:pt x="1762" y="1363"/>
                </a:lnTo>
                <a:lnTo>
                  <a:pt x="1753" y="1363"/>
                </a:lnTo>
                <a:lnTo>
                  <a:pt x="1753" y="1355"/>
                </a:lnTo>
                <a:lnTo>
                  <a:pt x="1745" y="1355"/>
                </a:lnTo>
                <a:lnTo>
                  <a:pt x="1745" y="1346"/>
                </a:lnTo>
                <a:lnTo>
                  <a:pt x="1736" y="1346"/>
                </a:lnTo>
                <a:lnTo>
                  <a:pt x="1736" y="1338"/>
                </a:lnTo>
                <a:lnTo>
                  <a:pt x="1728" y="1330"/>
                </a:lnTo>
                <a:lnTo>
                  <a:pt x="1719" y="1330"/>
                </a:lnTo>
                <a:lnTo>
                  <a:pt x="1719" y="1321"/>
                </a:lnTo>
                <a:lnTo>
                  <a:pt x="1711" y="1321"/>
                </a:lnTo>
                <a:lnTo>
                  <a:pt x="1702" y="1321"/>
                </a:lnTo>
                <a:lnTo>
                  <a:pt x="1694" y="1321"/>
                </a:lnTo>
                <a:lnTo>
                  <a:pt x="1685" y="1321"/>
                </a:lnTo>
                <a:lnTo>
                  <a:pt x="1685" y="1313"/>
                </a:lnTo>
                <a:lnTo>
                  <a:pt x="1677" y="1313"/>
                </a:lnTo>
                <a:lnTo>
                  <a:pt x="1668" y="1304"/>
                </a:lnTo>
                <a:lnTo>
                  <a:pt x="1660" y="1304"/>
                </a:lnTo>
                <a:lnTo>
                  <a:pt x="1651" y="1304"/>
                </a:lnTo>
                <a:lnTo>
                  <a:pt x="1643" y="1304"/>
                </a:lnTo>
                <a:lnTo>
                  <a:pt x="1635" y="1304"/>
                </a:lnTo>
                <a:lnTo>
                  <a:pt x="1626" y="1304"/>
                </a:lnTo>
                <a:lnTo>
                  <a:pt x="1618" y="1304"/>
                </a:lnTo>
                <a:lnTo>
                  <a:pt x="1618" y="1296"/>
                </a:lnTo>
                <a:lnTo>
                  <a:pt x="1609" y="1296"/>
                </a:lnTo>
                <a:lnTo>
                  <a:pt x="1601" y="1296"/>
                </a:lnTo>
                <a:lnTo>
                  <a:pt x="1592" y="1296"/>
                </a:lnTo>
                <a:lnTo>
                  <a:pt x="1584" y="1296"/>
                </a:lnTo>
                <a:lnTo>
                  <a:pt x="1575" y="1296"/>
                </a:lnTo>
                <a:lnTo>
                  <a:pt x="1567" y="1296"/>
                </a:lnTo>
                <a:lnTo>
                  <a:pt x="1558" y="1296"/>
                </a:lnTo>
                <a:lnTo>
                  <a:pt x="1550" y="1296"/>
                </a:lnTo>
                <a:lnTo>
                  <a:pt x="1541" y="1296"/>
                </a:lnTo>
                <a:lnTo>
                  <a:pt x="1533" y="1296"/>
                </a:lnTo>
                <a:lnTo>
                  <a:pt x="1524" y="1304"/>
                </a:lnTo>
                <a:lnTo>
                  <a:pt x="1516" y="1304"/>
                </a:lnTo>
                <a:lnTo>
                  <a:pt x="1508" y="1304"/>
                </a:lnTo>
                <a:lnTo>
                  <a:pt x="1508" y="1313"/>
                </a:lnTo>
                <a:lnTo>
                  <a:pt x="1499" y="1313"/>
                </a:lnTo>
                <a:lnTo>
                  <a:pt x="1491" y="1313"/>
                </a:lnTo>
                <a:lnTo>
                  <a:pt x="1482" y="1313"/>
                </a:lnTo>
                <a:lnTo>
                  <a:pt x="1482" y="1321"/>
                </a:lnTo>
                <a:lnTo>
                  <a:pt x="1482" y="1330"/>
                </a:lnTo>
                <a:lnTo>
                  <a:pt x="1474" y="1330"/>
                </a:lnTo>
                <a:lnTo>
                  <a:pt x="1474" y="1338"/>
                </a:lnTo>
                <a:lnTo>
                  <a:pt x="1474" y="1346"/>
                </a:lnTo>
                <a:lnTo>
                  <a:pt x="1474" y="1355"/>
                </a:lnTo>
                <a:lnTo>
                  <a:pt x="1474" y="1363"/>
                </a:lnTo>
                <a:lnTo>
                  <a:pt x="1465" y="1372"/>
                </a:lnTo>
                <a:lnTo>
                  <a:pt x="1465" y="1380"/>
                </a:lnTo>
                <a:lnTo>
                  <a:pt x="1457" y="1380"/>
                </a:lnTo>
                <a:lnTo>
                  <a:pt x="1457" y="1389"/>
                </a:lnTo>
                <a:lnTo>
                  <a:pt x="1457" y="1397"/>
                </a:lnTo>
                <a:lnTo>
                  <a:pt x="1448" y="1397"/>
                </a:lnTo>
                <a:lnTo>
                  <a:pt x="1448" y="1406"/>
                </a:lnTo>
                <a:lnTo>
                  <a:pt x="1440" y="1406"/>
                </a:lnTo>
                <a:lnTo>
                  <a:pt x="1431" y="1414"/>
                </a:lnTo>
                <a:lnTo>
                  <a:pt x="1423" y="1414"/>
                </a:lnTo>
                <a:lnTo>
                  <a:pt x="1423" y="1423"/>
                </a:lnTo>
                <a:lnTo>
                  <a:pt x="1414" y="1423"/>
                </a:lnTo>
                <a:lnTo>
                  <a:pt x="1414" y="1431"/>
                </a:lnTo>
                <a:lnTo>
                  <a:pt x="1406" y="1431"/>
                </a:lnTo>
                <a:lnTo>
                  <a:pt x="1406" y="1440"/>
                </a:lnTo>
                <a:lnTo>
                  <a:pt x="1397" y="1440"/>
                </a:lnTo>
                <a:lnTo>
                  <a:pt x="1389" y="1448"/>
                </a:lnTo>
                <a:lnTo>
                  <a:pt x="1381" y="1457"/>
                </a:lnTo>
                <a:lnTo>
                  <a:pt x="1381" y="1465"/>
                </a:lnTo>
                <a:lnTo>
                  <a:pt x="1372" y="1465"/>
                </a:lnTo>
                <a:lnTo>
                  <a:pt x="1372" y="1473"/>
                </a:lnTo>
                <a:lnTo>
                  <a:pt x="1364" y="1473"/>
                </a:lnTo>
                <a:lnTo>
                  <a:pt x="1364" y="1482"/>
                </a:lnTo>
                <a:lnTo>
                  <a:pt x="1364" y="1490"/>
                </a:lnTo>
                <a:lnTo>
                  <a:pt x="1355" y="1490"/>
                </a:lnTo>
                <a:lnTo>
                  <a:pt x="1355" y="1499"/>
                </a:lnTo>
                <a:lnTo>
                  <a:pt x="1355" y="1507"/>
                </a:lnTo>
                <a:lnTo>
                  <a:pt x="1347" y="1507"/>
                </a:lnTo>
                <a:lnTo>
                  <a:pt x="1347" y="1516"/>
                </a:lnTo>
                <a:lnTo>
                  <a:pt x="1338" y="1516"/>
                </a:lnTo>
                <a:lnTo>
                  <a:pt x="1338" y="1524"/>
                </a:lnTo>
                <a:lnTo>
                  <a:pt x="1330" y="1524"/>
                </a:lnTo>
                <a:lnTo>
                  <a:pt x="1321" y="1533"/>
                </a:lnTo>
                <a:lnTo>
                  <a:pt x="1313" y="1533"/>
                </a:lnTo>
                <a:lnTo>
                  <a:pt x="1304" y="1533"/>
                </a:lnTo>
                <a:lnTo>
                  <a:pt x="1296" y="1533"/>
                </a:lnTo>
                <a:lnTo>
                  <a:pt x="1296" y="1541"/>
                </a:lnTo>
                <a:lnTo>
                  <a:pt x="1287" y="1541"/>
                </a:lnTo>
                <a:lnTo>
                  <a:pt x="1287" y="1550"/>
                </a:lnTo>
                <a:lnTo>
                  <a:pt x="1287" y="1558"/>
                </a:lnTo>
                <a:lnTo>
                  <a:pt x="1279" y="1558"/>
                </a:lnTo>
                <a:lnTo>
                  <a:pt x="1279" y="1567"/>
                </a:lnTo>
                <a:lnTo>
                  <a:pt x="1279" y="1575"/>
                </a:lnTo>
                <a:lnTo>
                  <a:pt x="1270" y="1575"/>
                </a:lnTo>
                <a:lnTo>
                  <a:pt x="1262" y="1575"/>
                </a:lnTo>
                <a:lnTo>
                  <a:pt x="1262" y="1584"/>
                </a:lnTo>
                <a:lnTo>
                  <a:pt x="1253" y="1584"/>
                </a:lnTo>
                <a:lnTo>
                  <a:pt x="1245" y="1592"/>
                </a:lnTo>
                <a:lnTo>
                  <a:pt x="1237" y="1592"/>
                </a:lnTo>
                <a:lnTo>
                  <a:pt x="1228" y="1592"/>
                </a:lnTo>
                <a:lnTo>
                  <a:pt x="1220" y="1592"/>
                </a:lnTo>
                <a:lnTo>
                  <a:pt x="1211" y="1592"/>
                </a:lnTo>
                <a:lnTo>
                  <a:pt x="1203" y="1592"/>
                </a:lnTo>
                <a:lnTo>
                  <a:pt x="1203" y="1600"/>
                </a:lnTo>
                <a:lnTo>
                  <a:pt x="1194" y="1600"/>
                </a:lnTo>
                <a:lnTo>
                  <a:pt x="1194" y="1609"/>
                </a:lnTo>
                <a:lnTo>
                  <a:pt x="1186" y="1609"/>
                </a:lnTo>
                <a:lnTo>
                  <a:pt x="1177" y="1609"/>
                </a:lnTo>
                <a:lnTo>
                  <a:pt x="1169" y="1609"/>
                </a:lnTo>
                <a:lnTo>
                  <a:pt x="1169" y="1617"/>
                </a:lnTo>
                <a:lnTo>
                  <a:pt x="1160" y="1617"/>
                </a:lnTo>
                <a:lnTo>
                  <a:pt x="1152" y="1617"/>
                </a:lnTo>
                <a:lnTo>
                  <a:pt x="1143" y="1617"/>
                </a:lnTo>
                <a:lnTo>
                  <a:pt x="1135" y="1617"/>
                </a:lnTo>
                <a:lnTo>
                  <a:pt x="1135" y="1609"/>
                </a:lnTo>
                <a:lnTo>
                  <a:pt x="1126" y="1609"/>
                </a:lnTo>
                <a:lnTo>
                  <a:pt x="1118" y="1609"/>
                </a:lnTo>
                <a:lnTo>
                  <a:pt x="1110" y="1600"/>
                </a:lnTo>
                <a:lnTo>
                  <a:pt x="1101" y="1600"/>
                </a:lnTo>
                <a:lnTo>
                  <a:pt x="1101" y="1592"/>
                </a:lnTo>
                <a:lnTo>
                  <a:pt x="1093" y="1592"/>
                </a:lnTo>
                <a:lnTo>
                  <a:pt x="1084" y="1592"/>
                </a:lnTo>
                <a:lnTo>
                  <a:pt x="1076" y="1592"/>
                </a:lnTo>
                <a:lnTo>
                  <a:pt x="1067" y="1592"/>
                </a:lnTo>
                <a:lnTo>
                  <a:pt x="1059" y="1592"/>
                </a:lnTo>
                <a:lnTo>
                  <a:pt x="1059" y="1600"/>
                </a:lnTo>
                <a:lnTo>
                  <a:pt x="1050" y="1600"/>
                </a:lnTo>
                <a:lnTo>
                  <a:pt x="1042" y="1600"/>
                </a:lnTo>
                <a:lnTo>
                  <a:pt x="1042" y="1609"/>
                </a:lnTo>
                <a:lnTo>
                  <a:pt x="1033" y="1609"/>
                </a:lnTo>
                <a:lnTo>
                  <a:pt x="1033" y="1617"/>
                </a:lnTo>
                <a:lnTo>
                  <a:pt x="1025" y="1617"/>
                </a:lnTo>
                <a:lnTo>
                  <a:pt x="1025" y="1626"/>
                </a:lnTo>
                <a:lnTo>
                  <a:pt x="1016" y="1626"/>
                </a:lnTo>
                <a:lnTo>
                  <a:pt x="1008" y="1626"/>
                </a:lnTo>
                <a:lnTo>
                  <a:pt x="999" y="1626"/>
                </a:lnTo>
                <a:lnTo>
                  <a:pt x="991" y="1626"/>
                </a:lnTo>
                <a:lnTo>
                  <a:pt x="982" y="1626"/>
                </a:lnTo>
                <a:lnTo>
                  <a:pt x="974" y="1626"/>
                </a:lnTo>
                <a:lnTo>
                  <a:pt x="974" y="1634"/>
                </a:lnTo>
                <a:lnTo>
                  <a:pt x="966" y="1634"/>
                </a:lnTo>
                <a:lnTo>
                  <a:pt x="957" y="1634"/>
                </a:lnTo>
                <a:lnTo>
                  <a:pt x="957" y="1643"/>
                </a:lnTo>
                <a:lnTo>
                  <a:pt x="949" y="1643"/>
                </a:lnTo>
                <a:lnTo>
                  <a:pt x="940" y="1643"/>
                </a:lnTo>
                <a:lnTo>
                  <a:pt x="932" y="1643"/>
                </a:lnTo>
                <a:lnTo>
                  <a:pt x="932" y="1651"/>
                </a:lnTo>
                <a:lnTo>
                  <a:pt x="923" y="1651"/>
                </a:lnTo>
                <a:lnTo>
                  <a:pt x="915" y="1651"/>
                </a:lnTo>
                <a:lnTo>
                  <a:pt x="906" y="1660"/>
                </a:lnTo>
                <a:lnTo>
                  <a:pt x="898" y="1660"/>
                </a:lnTo>
                <a:lnTo>
                  <a:pt x="898" y="1668"/>
                </a:lnTo>
                <a:lnTo>
                  <a:pt x="898" y="1677"/>
                </a:lnTo>
                <a:lnTo>
                  <a:pt x="898" y="1685"/>
                </a:lnTo>
                <a:lnTo>
                  <a:pt x="898" y="1694"/>
                </a:lnTo>
                <a:lnTo>
                  <a:pt x="889" y="1694"/>
                </a:lnTo>
                <a:lnTo>
                  <a:pt x="889" y="1702"/>
                </a:lnTo>
                <a:lnTo>
                  <a:pt x="881" y="1702"/>
                </a:lnTo>
                <a:lnTo>
                  <a:pt x="872" y="1702"/>
                </a:lnTo>
                <a:lnTo>
                  <a:pt x="872" y="1711"/>
                </a:lnTo>
                <a:lnTo>
                  <a:pt x="864" y="1711"/>
                </a:lnTo>
                <a:lnTo>
                  <a:pt x="864" y="1719"/>
                </a:lnTo>
                <a:lnTo>
                  <a:pt x="855" y="1719"/>
                </a:lnTo>
                <a:lnTo>
                  <a:pt x="855" y="1727"/>
                </a:lnTo>
                <a:lnTo>
                  <a:pt x="855" y="1736"/>
                </a:lnTo>
                <a:lnTo>
                  <a:pt x="855" y="1744"/>
                </a:lnTo>
                <a:lnTo>
                  <a:pt x="855" y="1753"/>
                </a:lnTo>
                <a:lnTo>
                  <a:pt x="855" y="1761"/>
                </a:lnTo>
                <a:lnTo>
                  <a:pt x="855" y="1770"/>
                </a:lnTo>
                <a:lnTo>
                  <a:pt x="855" y="1778"/>
                </a:lnTo>
                <a:lnTo>
                  <a:pt x="847" y="1778"/>
                </a:lnTo>
                <a:lnTo>
                  <a:pt x="847" y="1787"/>
                </a:lnTo>
                <a:lnTo>
                  <a:pt x="847" y="1795"/>
                </a:lnTo>
                <a:lnTo>
                  <a:pt x="847" y="1804"/>
                </a:lnTo>
                <a:lnTo>
                  <a:pt x="847" y="1812"/>
                </a:lnTo>
                <a:lnTo>
                  <a:pt x="847" y="1821"/>
                </a:lnTo>
                <a:lnTo>
                  <a:pt x="847" y="1829"/>
                </a:lnTo>
                <a:lnTo>
                  <a:pt x="855" y="1829"/>
                </a:lnTo>
                <a:lnTo>
                  <a:pt x="855" y="1838"/>
                </a:lnTo>
                <a:lnTo>
                  <a:pt x="847" y="1846"/>
                </a:lnTo>
                <a:lnTo>
                  <a:pt x="847" y="1855"/>
                </a:lnTo>
                <a:lnTo>
                  <a:pt x="839" y="1863"/>
                </a:lnTo>
                <a:lnTo>
                  <a:pt x="839" y="1871"/>
                </a:lnTo>
                <a:lnTo>
                  <a:pt x="839" y="1880"/>
                </a:lnTo>
                <a:lnTo>
                  <a:pt x="830" y="1880"/>
                </a:lnTo>
                <a:lnTo>
                  <a:pt x="830" y="1888"/>
                </a:lnTo>
                <a:lnTo>
                  <a:pt x="830" y="1897"/>
                </a:lnTo>
                <a:lnTo>
                  <a:pt x="822" y="1897"/>
                </a:lnTo>
                <a:lnTo>
                  <a:pt x="822" y="1905"/>
                </a:lnTo>
                <a:lnTo>
                  <a:pt x="822" y="1914"/>
                </a:lnTo>
                <a:lnTo>
                  <a:pt x="813" y="1914"/>
                </a:lnTo>
                <a:lnTo>
                  <a:pt x="813" y="1922"/>
                </a:lnTo>
                <a:lnTo>
                  <a:pt x="813" y="1931"/>
                </a:lnTo>
                <a:lnTo>
                  <a:pt x="805" y="1931"/>
                </a:lnTo>
                <a:lnTo>
                  <a:pt x="805" y="1939"/>
                </a:lnTo>
                <a:lnTo>
                  <a:pt x="805" y="1948"/>
                </a:lnTo>
                <a:lnTo>
                  <a:pt x="805" y="1956"/>
                </a:lnTo>
                <a:lnTo>
                  <a:pt x="813" y="1956"/>
                </a:lnTo>
                <a:lnTo>
                  <a:pt x="813" y="1965"/>
                </a:lnTo>
                <a:lnTo>
                  <a:pt x="813" y="1973"/>
                </a:lnTo>
                <a:lnTo>
                  <a:pt x="813" y="1982"/>
                </a:lnTo>
                <a:lnTo>
                  <a:pt x="805" y="1982"/>
                </a:lnTo>
                <a:lnTo>
                  <a:pt x="805" y="1990"/>
                </a:lnTo>
                <a:lnTo>
                  <a:pt x="805" y="1998"/>
                </a:lnTo>
                <a:lnTo>
                  <a:pt x="805" y="2007"/>
                </a:lnTo>
                <a:lnTo>
                  <a:pt x="796" y="2015"/>
                </a:lnTo>
                <a:lnTo>
                  <a:pt x="796" y="2024"/>
                </a:lnTo>
                <a:lnTo>
                  <a:pt x="788" y="2024"/>
                </a:lnTo>
                <a:lnTo>
                  <a:pt x="788" y="2032"/>
                </a:lnTo>
                <a:lnTo>
                  <a:pt x="788" y="2041"/>
                </a:lnTo>
                <a:lnTo>
                  <a:pt x="796" y="2041"/>
                </a:lnTo>
                <a:lnTo>
                  <a:pt x="796" y="2049"/>
                </a:lnTo>
                <a:lnTo>
                  <a:pt x="796" y="2058"/>
                </a:lnTo>
                <a:lnTo>
                  <a:pt x="796" y="2066"/>
                </a:lnTo>
                <a:lnTo>
                  <a:pt x="796" y="2075"/>
                </a:lnTo>
                <a:lnTo>
                  <a:pt x="788" y="2075"/>
                </a:lnTo>
                <a:lnTo>
                  <a:pt x="788" y="2083"/>
                </a:lnTo>
                <a:lnTo>
                  <a:pt x="779" y="2092"/>
                </a:lnTo>
                <a:lnTo>
                  <a:pt x="771" y="2092"/>
                </a:lnTo>
                <a:lnTo>
                  <a:pt x="771" y="2100"/>
                </a:lnTo>
                <a:lnTo>
                  <a:pt x="762" y="2100"/>
                </a:lnTo>
                <a:lnTo>
                  <a:pt x="754" y="2109"/>
                </a:lnTo>
                <a:lnTo>
                  <a:pt x="745" y="2109"/>
                </a:lnTo>
                <a:lnTo>
                  <a:pt x="745" y="2117"/>
                </a:lnTo>
                <a:lnTo>
                  <a:pt x="737" y="2117"/>
                </a:lnTo>
                <a:lnTo>
                  <a:pt x="737" y="2125"/>
                </a:lnTo>
                <a:lnTo>
                  <a:pt x="728" y="2125"/>
                </a:lnTo>
                <a:lnTo>
                  <a:pt x="720" y="2134"/>
                </a:lnTo>
                <a:lnTo>
                  <a:pt x="712" y="2134"/>
                </a:lnTo>
                <a:lnTo>
                  <a:pt x="712" y="2142"/>
                </a:lnTo>
                <a:lnTo>
                  <a:pt x="703" y="2142"/>
                </a:lnTo>
                <a:lnTo>
                  <a:pt x="703" y="2151"/>
                </a:lnTo>
                <a:lnTo>
                  <a:pt x="695" y="2159"/>
                </a:lnTo>
                <a:lnTo>
                  <a:pt x="695" y="2168"/>
                </a:lnTo>
                <a:lnTo>
                  <a:pt x="686" y="2168"/>
                </a:lnTo>
                <a:lnTo>
                  <a:pt x="686" y="2176"/>
                </a:lnTo>
                <a:lnTo>
                  <a:pt x="678" y="2176"/>
                </a:lnTo>
                <a:lnTo>
                  <a:pt x="678" y="2185"/>
                </a:lnTo>
                <a:lnTo>
                  <a:pt x="669" y="2185"/>
                </a:lnTo>
                <a:lnTo>
                  <a:pt x="661" y="2185"/>
                </a:lnTo>
                <a:lnTo>
                  <a:pt x="661" y="2176"/>
                </a:lnTo>
                <a:lnTo>
                  <a:pt x="652" y="2176"/>
                </a:lnTo>
                <a:lnTo>
                  <a:pt x="644" y="2176"/>
                </a:lnTo>
                <a:lnTo>
                  <a:pt x="635" y="2176"/>
                </a:lnTo>
                <a:lnTo>
                  <a:pt x="635" y="2168"/>
                </a:lnTo>
                <a:lnTo>
                  <a:pt x="627" y="2168"/>
                </a:lnTo>
                <a:lnTo>
                  <a:pt x="618" y="2168"/>
                </a:lnTo>
                <a:lnTo>
                  <a:pt x="618" y="2159"/>
                </a:lnTo>
                <a:lnTo>
                  <a:pt x="610" y="2159"/>
                </a:lnTo>
                <a:lnTo>
                  <a:pt x="601" y="2151"/>
                </a:lnTo>
                <a:lnTo>
                  <a:pt x="593" y="2142"/>
                </a:lnTo>
                <a:lnTo>
                  <a:pt x="584" y="2134"/>
                </a:lnTo>
                <a:lnTo>
                  <a:pt x="576" y="2134"/>
                </a:lnTo>
                <a:lnTo>
                  <a:pt x="576" y="2125"/>
                </a:lnTo>
                <a:lnTo>
                  <a:pt x="568" y="2117"/>
                </a:lnTo>
                <a:lnTo>
                  <a:pt x="568" y="2109"/>
                </a:lnTo>
                <a:lnTo>
                  <a:pt x="559" y="2109"/>
                </a:lnTo>
                <a:lnTo>
                  <a:pt x="559" y="2100"/>
                </a:lnTo>
                <a:lnTo>
                  <a:pt x="559" y="2092"/>
                </a:lnTo>
                <a:lnTo>
                  <a:pt x="551" y="2092"/>
                </a:lnTo>
                <a:lnTo>
                  <a:pt x="551" y="2083"/>
                </a:lnTo>
                <a:lnTo>
                  <a:pt x="551" y="2075"/>
                </a:lnTo>
                <a:lnTo>
                  <a:pt x="542" y="2066"/>
                </a:lnTo>
                <a:lnTo>
                  <a:pt x="542" y="2058"/>
                </a:lnTo>
                <a:lnTo>
                  <a:pt x="534" y="2049"/>
                </a:lnTo>
                <a:lnTo>
                  <a:pt x="534" y="2041"/>
                </a:lnTo>
                <a:lnTo>
                  <a:pt x="525" y="2032"/>
                </a:lnTo>
                <a:lnTo>
                  <a:pt x="525" y="2024"/>
                </a:lnTo>
                <a:lnTo>
                  <a:pt x="517" y="2024"/>
                </a:lnTo>
                <a:lnTo>
                  <a:pt x="517" y="2015"/>
                </a:lnTo>
                <a:lnTo>
                  <a:pt x="508" y="2015"/>
                </a:lnTo>
                <a:lnTo>
                  <a:pt x="508" y="2007"/>
                </a:lnTo>
                <a:lnTo>
                  <a:pt x="508" y="1998"/>
                </a:lnTo>
                <a:lnTo>
                  <a:pt x="500" y="1998"/>
                </a:lnTo>
                <a:lnTo>
                  <a:pt x="500" y="1990"/>
                </a:lnTo>
                <a:lnTo>
                  <a:pt x="491" y="1990"/>
                </a:lnTo>
                <a:lnTo>
                  <a:pt x="491" y="1982"/>
                </a:lnTo>
                <a:lnTo>
                  <a:pt x="483" y="1982"/>
                </a:lnTo>
                <a:lnTo>
                  <a:pt x="483" y="1973"/>
                </a:lnTo>
                <a:lnTo>
                  <a:pt x="474" y="1973"/>
                </a:lnTo>
                <a:lnTo>
                  <a:pt x="474" y="1965"/>
                </a:lnTo>
                <a:lnTo>
                  <a:pt x="466" y="1965"/>
                </a:lnTo>
                <a:lnTo>
                  <a:pt x="466" y="1956"/>
                </a:lnTo>
                <a:lnTo>
                  <a:pt x="457" y="1956"/>
                </a:lnTo>
                <a:lnTo>
                  <a:pt x="449" y="1956"/>
                </a:lnTo>
                <a:lnTo>
                  <a:pt x="449" y="1948"/>
                </a:lnTo>
                <a:lnTo>
                  <a:pt x="441" y="1948"/>
                </a:lnTo>
                <a:lnTo>
                  <a:pt x="441" y="1939"/>
                </a:lnTo>
                <a:lnTo>
                  <a:pt x="432" y="1939"/>
                </a:lnTo>
                <a:lnTo>
                  <a:pt x="424" y="1931"/>
                </a:lnTo>
                <a:lnTo>
                  <a:pt x="415" y="1922"/>
                </a:lnTo>
                <a:lnTo>
                  <a:pt x="415" y="1914"/>
                </a:lnTo>
                <a:lnTo>
                  <a:pt x="415" y="1905"/>
                </a:lnTo>
                <a:lnTo>
                  <a:pt x="407" y="1905"/>
                </a:lnTo>
                <a:lnTo>
                  <a:pt x="407" y="1897"/>
                </a:lnTo>
                <a:lnTo>
                  <a:pt x="398" y="1897"/>
                </a:lnTo>
                <a:lnTo>
                  <a:pt x="398" y="1888"/>
                </a:lnTo>
                <a:lnTo>
                  <a:pt x="390" y="1888"/>
                </a:lnTo>
                <a:lnTo>
                  <a:pt x="390" y="1880"/>
                </a:lnTo>
                <a:lnTo>
                  <a:pt x="390" y="1871"/>
                </a:lnTo>
                <a:lnTo>
                  <a:pt x="381" y="1871"/>
                </a:lnTo>
                <a:lnTo>
                  <a:pt x="381" y="1863"/>
                </a:lnTo>
                <a:lnTo>
                  <a:pt x="381" y="1855"/>
                </a:lnTo>
                <a:lnTo>
                  <a:pt x="373" y="1855"/>
                </a:lnTo>
                <a:lnTo>
                  <a:pt x="373" y="1846"/>
                </a:lnTo>
                <a:lnTo>
                  <a:pt x="373" y="1838"/>
                </a:lnTo>
                <a:lnTo>
                  <a:pt x="364" y="1838"/>
                </a:lnTo>
                <a:lnTo>
                  <a:pt x="364" y="1829"/>
                </a:lnTo>
                <a:lnTo>
                  <a:pt x="364" y="1821"/>
                </a:lnTo>
                <a:lnTo>
                  <a:pt x="356" y="1821"/>
                </a:lnTo>
                <a:lnTo>
                  <a:pt x="356" y="1812"/>
                </a:lnTo>
                <a:lnTo>
                  <a:pt x="356" y="1804"/>
                </a:lnTo>
                <a:lnTo>
                  <a:pt x="356" y="1795"/>
                </a:lnTo>
                <a:lnTo>
                  <a:pt x="356" y="1787"/>
                </a:lnTo>
                <a:lnTo>
                  <a:pt x="356" y="1778"/>
                </a:lnTo>
                <a:lnTo>
                  <a:pt x="347" y="1778"/>
                </a:lnTo>
                <a:lnTo>
                  <a:pt x="347" y="1770"/>
                </a:lnTo>
                <a:lnTo>
                  <a:pt x="347" y="1761"/>
                </a:lnTo>
                <a:lnTo>
                  <a:pt x="347" y="1753"/>
                </a:lnTo>
                <a:lnTo>
                  <a:pt x="339" y="1753"/>
                </a:lnTo>
                <a:lnTo>
                  <a:pt x="339" y="1744"/>
                </a:lnTo>
                <a:lnTo>
                  <a:pt x="339" y="1736"/>
                </a:lnTo>
                <a:lnTo>
                  <a:pt x="330" y="1736"/>
                </a:lnTo>
                <a:lnTo>
                  <a:pt x="330" y="1727"/>
                </a:lnTo>
                <a:lnTo>
                  <a:pt x="322" y="1727"/>
                </a:lnTo>
                <a:lnTo>
                  <a:pt x="322" y="1719"/>
                </a:lnTo>
                <a:lnTo>
                  <a:pt x="313" y="1719"/>
                </a:lnTo>
                <a:lnTo>
                  <a:pt x="313" y="1711"/>
                </a:lnTo>
                <a:lnTo>
                  <a:pt x="313" y="1702"/>
                </a:lnTo>
                <a:lnTo>
                  <a:pt x="305" y="1702"/>
                </a:lnTo>
                <a:lnTo>
                  <a:pt x="305" y="1694"/>
                </a:lnTo>
                <a:lnTo>
                  <a:pt x="305" y="1685"/>
                </a:lnTo>
                <a:lnTo>
                  <a:pt x="297" y="1685"/>
                </a:lnTo>
                <a:lnTo>
                  <a:pt x="297" y="1677"/>
                </a:lnTo>
                <a:lnTo>
                  <a:pt x="288" y="1677"/>
                </a:lnTo>
                <a:lnTo>
                  <a:pt x="280" y="1668"/>
                </a:lnTo>
                <a:lnTo>
                  <a:pt x="271" y="1668"/>
                </a:lnTo>
                <a:lnTo>
                  <a:pt x="263" y="1660"/>
                </a:lnTo>
                <a:lnTo>
                  <a:pt x="254" y="1660"/>
                </a:lnTo>
                <a:lnTo>
                  <a:pt x="254" y="1651"/>
                </a:lnTo>
                <a:lnTo>
                  <a:pt x="254" y="1643"/>
                </a:lnTo>
                <a:lnTo>
                  <a:pt x="254" y="1634"/>
                </a:lnTo>
                <a:lnTo>
                  <a:pt x="254" y="1626"/>
                </a:lnTo>
                <a:lnTo>
                  <a:pt x="254" y="1617"/>
                </a:lnTo>
                <a:lnTo>
                  <a:pt x="263" y="1617"/>
                </a:lnTo>
                <a:lnTo>
                  <a:pt x="263" y="1609"/>
                </a:lnTo>
                <a:lnTo>
                  <a:pt x="271" y="1609"/>
                </a:lnTo>
                <a:lnTo>
                  <a:pt x="271" y="1600"/>
                </a:lnTo>
                <a:lnTo>
                  <a:pt x="280" y="1600"/>
                </a:lnTo>
                <a:lnTo>
                  <a:pt x="280" y="1592"/>
                </a:lnTo>
                <a:lnTo>
                  <a:pt x="280" y="1584"/>
                </a:lnTo>
                <a:lnTo>
                  <a:pt x="280" y="1575"/>
                </a:lnTo>
                <a:lnTo>
                  <a:pt x="280" y="1567"/>
                </a:lnTo>
                <a:lnTo>
                  <a:pt x="280" y="1558"/>
                </a:lnTo>
                <a:lnTo>
                  <a:pt x="271" y="1558"/>
                </a:lnTo>
                <a:lnTo>
                  <a:pt x="271" y="1550"/>
                </a:lnTo>
                <a:lnTo>
                  <a:pt x="271" y="1541"/>
                </a:lnTo>
                <a:lnTo>
                  <a:pt x="280" y="1541"/>
                </a:lnTo>
                <a:lnTo>
                  <a:pt x="280" y="1533"/>
                </a:lnTo>
                <a:lnTo>
                  <a:pt x="280" y="1524"/>
                </a:lnTo>
                <a:lnTo>
                  <a:pt x="288" y="1524"/>
                </a:lnTo>
                <a:lnTo>
                  <a:pt x="288" y="1516"/>
                </a:lnTo>
                <a:lnTo>
                  <a:pt x="288" y="1507"/>
                </a:lnTo>
                <a:lnTo>
                  <a:pt x="297" y="1507"/>
                </a:lnTo>
                <a:lnTo>
                  <a:pt x="297" y="1499"/>
                </a:lnTo>
                <a:lnTo>
                  <a:pt x="297" y="1490"/>
                </a:lnTo>
                <a:lnTo>
                  <a:pt x="288" y="1490"/>
                </a:lnTo>
                <a:lnTo>
                  <a:pt x="288" y="1482"/>
                </a:lnTo>
                <a:lnTo>
                  <a:pt x="288" y="1473"/>
                </a:lnTo>
                <a:lnTo>
                  <a:pt x="280" y="1473"/>
                </a:lnTo>
                <a:lnTo>
                  <a:pt x="280" y="1465"/>
                </a:lnTo>
                <a:lnTo>
                  <a:pt x="271" y="1465"/>
                </a:lnTo>
                <a:lnTo>
                  <a:pt x="271" y="1457"/>
                </a:lnTo>
                <a:lnTo>
                  <a:pt x="263" y="1457"/>
                </a:lnTo>
                <a:lnTo>
                  <a:pt x="263" y="1448"/>
                </a:lnTo>
                <a:lnTo>
                  <a:pt x="254" y="1448"/>
                </a:lnTo>
                <a:lnTo>
                  <a:pt x="254" y="1440"/>
                </a:lnTo>
                <a:lnTo>
                  <a:pt x="246" y="1431"/>
                </a:lnTo>
                <a:lnTo>
                  <a:pt x="246" y="1423"/>
                </a:lnTo>
                <a:lnTo>
                  <a:pt x="246" y="1414"/>
                </a:lnTo>
                <a:lnTo>
                  <a:pt x="246" y="1406"/>
                </a:lnTo>
                <a:lnTo>
                  <a:pt x="237" y="1406"/>
                </a:lnTo>
                <a:lnTo>
                  <a:pt x="237" y="1397"/>
                </a:lnTo>
                <a:lnTo>
                  <a:pt x="237" y="1389"/>
                </a:lnTo>
                <a:lnTo>
                  <a:pt x="237" y="1380"/>
                </a:lnTo>
                <a:lnTo>
                  <a:pt x="246" y="1380"/>
                </a:lnTo>
                <a:lnTo>
                  <a:pt x="246" y="1372"/>
                </a:lnTo>
                <a:lnTo>
                  <a:pt x="246" y="1363"/>
                </a:lnTo>
                <a:lnTo>
                  <a:pt x="254" y="1355"/>
                </a:lnTo>
                <a:lnTo>
                  <a:pt x="254" y="1346"/>
                </a:lnTo>
                <a:lnTo>
                  <a:pt x="263" y="1346"/>
                </a:lnTo>
                <a:lnTo>
                  <a:pt x="263" y="1338"/>
                </a:lnTo>
                <a:lnTo>
                  <a:pt x="263" y="1330"/>
                </a:lnTo>
                <a:lnTo>
                  <a:pt x="263" y="1321"/>
                </a:lnTo>
                <a:lnTo>
                  <a:pt x="263" y="1313"/>
                </a:lnTo>
                <a:lnTo>
                  <a:pt x="263" y="1304"/>
                </a:lnTo>
                <a:lnTo>
                  <a:pt x="263" y="1296"/>
                </a:lnTo>
                <a:lnTo>
                  <a:pt x="263" y="1287"/>
                </a:lnTo>
                <a:lnTo>
                  <a:pt x="263" y="1279"/>
                </a:lnTo>
                <a:lnTo>
                  <a:pt x="263" y="1270"/>
                </a:lnTo>
                <a:lnTo>
                  <a:pt x="271" y="1270"/>
                </a:lnTo>
                <a:lnTo>
                  <a:pt x="271" y="1262"/>
                </a:lnTo>
                <a:lnTo>
                  <a:pt x="271" y="1253"/>
                </a:lnTo>
                <a:lnTo>
                  <a:pt x="271" y="1245"/>
                </a:lnTo>
                <a:lnTo>
                  <a:pt x="263" y="1245"/>
                </a:lnTo>
                <a:lnTo>
                  <a:pt x="263" y="1236"/>
                </a:lnTo>
                <a:lnTo>
                  <a:pt x="263" y="1228"/>
                </a:lnTo>
                <a:lnTo>
                  <a:pt x="263" y="1219"/>
                </a:lnTo>
                <a:lnTo>
                  <a:pt x="263" y="1211"/>
                </a:lnTo>
                <a:lnTo>
                  <a:pt x="254" y="1211"/>
                </a:lnTo>
                <a:lnTo>
                  <a:pt x="254" y="1203"/>
                </a:lnTo>
                <a:lnTo>
                  <a:pt x="254" y="1194"/>
                </a:lnTo>
                <a:lnTo>
                  <a:pt x="246" y="1186"/>
                </a:lnTo>
                <a:lnTo>
                  <a:pt x="246" y="1177"/>
                </a:lnTo>
                <a:lnTo>
                  <a:pt x="246" y="1169"/>
                </a:lnTo>
                <a:lnTo>
                  <a:pt x="246" y="1160"/>
                </a:lnTo>
                <a:lnTo>
                  <a:pt x="246" y="1152"/>
                </a:lnTo>
                <a:lnTo>
                  <a:pt x="237" y="1152"/>
                </a:lnTo>
                <a:lnTo>
                  <a:pt x="237" y="1143"/>
                </a:lnTo>
                <a:lnTo>
                  <a:pt x="237" y="1135"/>
                </a:lnTo>
                <a:lnTo>
                  <a:pt x="229" y="1135"/>
                </a:lnTo>
                <a:lnTo>
                  <a:pt x="229" y="1126"/>
                </a:lnTo>
                <a:lnTo>
                  <a:pt x="229" y="1118"/>
                </a:lnTo>
                <a:lnTo>
                  <a:pt x="220" y="1109"/>
                </a:lnTo>
                <a:lnTo>
                  <a:pt x="220" y="1101"/>
                </a:lnTo>
                <a:lnTo>
                  <a:pt x="212" y="1101"/>
                </a:lnTo>
                <a:lnTo>
                  <a:pt x="212" y="1092"/>
                </a:lnTo>
                <a:lnTo>
                  <a:pt x="212" y="1084"/>
                </a:lnTo>
                <a:lnTo>
                  <a:pt x="203" y="1076"/>
                </a:lnTo>
                <a:lnTo>
                  <a:pt x="203" y="1067"/>
                </a:lnTo>
                <a:lnTo>
                  <a:pt x="195" y="1067"/>
                </a:lnTo>
                <a:lnTo>
                  <a:pt x="195" y="1059"/>
                </a:lnTo>
                <a:lnTo>
                  <a:pt x="195" y="1050"/>
                </a:lnTo>
                <a:lnTo>
                  <a:pt x="186" y="1050"/>
                </a:lnTo>
                <a:lnTo>
                  <a:pt x="186" y="1042"/>
                </a:lnTo>
                <a:lnTo>
                  <a:pt x="178" y="1042"/>
                </a:lnTo>
                <a:lnTo>
                  <a:pt x="170" y="1042"/>
                </a:lnTo>
                <a:lnTo>
                  <a:pt x="170" y="1033"/>
                </a:lnTo>
                <a:lnTo>
                  <a:pt x="161" y="1033"/>
                </a:lnTo>
                <a:lnTo>
                  <a:pt x="153" y="1033"/>
                </a:lnTo>
                <a:lnTo>
                  <a:pt x="153" y="1025"/>
                </a:lnTo>
                <a:lnTo>
                  <a:pt x="144" y="1025"/>
                </a:lnTo>
                <a:lnTo>
                  <a:pt x="136" y="1033"/>
                </a:lnTo>
                <a:lnTo>
                  <a:pt x="127" y="1033"/>
                </a:lnTo>
                <a:lnTo>
                  <a:pt x="127" y="1042"/>
                </a:lnTo>
                <a:lnTo>
                  <a:pt x="119" y="1042"/>
                </a:lnTo>
                <a:lnTo>
                  <a:pt x="110" y="1042"/>
                </a:lnTo>
                <a:lnTo>
                  <a:pt x="102" y="1042"/>
                </a:lnTo>
                <a:lnTo>
                  <a:pt x="102" y="1050"/>
                </a:lnTo>
                <a:lnTo>
                  <a:pt x="93" y="1050"/>
                </a:lnTo>
                <a:lnTo>
                  <a:pt x="85" y="1050"/>
                </a:lnTo>
                <a:lnTo>
                  <a:pt x="76" y="1050"/>
                </a:lnTo>
                <a:lnTo>
                  <a:pt x="76" y="1042"/>
                </a:lnTo>
                <a:lnTo>
                  <a:pt x="68" y="1042"/>
                </a:lnTo>
                <a:lnTo>
                  <a:pt x="68" y="1033"/>
                </a:lnTo>
                <a:lnTo>
                  <a:pt x="59" y="1033"/>
                </a:lnTo>
                <a:lnTo>
                  <a:pt x="51" y="1033"/>
                </a:lnTo>
                <a:lnTo>
                  <a:pt x="43" y="1033"/>
                </a:lnTo>
                <a:lnTo>
                  <a:pt x="34" y="1033"/>
                </a:lnTo>
                <a:lnTo>
                  <a:pt x="26" y="1033"/>
                </a:lnTo>
                <a:lnTo>
                  <a:pt x="17" y="1033"/>
                </a:lnTo>
                <a:lnTo>
                  <a:pt x="17" y="1025"/>
                </a:lnTo>
                <a:lnTo>
                  <a:pt x="9" y="1025"/>
                </a:lnTo>
                <a:lnTo>
                  <a:pt x="9" y="1016"/>
                </a:lnTo>
                <a:lnTo>
                  <a:pt x="0" y="1016"/>
                </a:lnTo>
                <a:lnTo>
                  <a:pt x="0" y="1008"/>
                </a:lnTo>
                <a:lnTo>
                  <a:pt x="0" y="999"/>
                </a:lnTo>
                <a:lnTo>
                  <a:pt x="9" y="999"/>
                </a:lnTo>
                <a:lnTo>
                  <a:pt x="9" y="991"/>
                </a:lnTo>
                <a:lnTo>
                  <a:pt x="17" y="991"/>
                </a:lnTo>
                <a:lnTo>
                  <a:pt x="26" y="991"/>
                </a:lnTo>
                <a:lnTo>
                  <a:pt x="34" y="982"/>
                </a:lnTo>
                <a:lnTo>
                  <a:pt x="43" y="982"/>
                </a:lnTo>
                <a:lnTo>
                  <a:pt x="43" y="974"/>
                </a:lnTo>
                <a:lnTo>
                  <a:pt x="51" y="974"/>
                </a:lnTo>
                <a:lnTo>
                  <a:pt x="51" y="965"/>
                </a:lnTo>
                <a:lnTo>
                  <a:pt x="59" y="965"/>
                </a:lnTo>
                <a:lnTo>
                  <a:pt x="59" y="957"/>
                </a:lnTo>
                <a:lnTo>
                  <a:pt x="68" y="957"/>
                </a:lnTo>
                <a:lnTo>
                  <a:pt x="68" y="949"/>
                </a:lnTo>
                <a:lnTo>
                  <a:pt x="76" y="940"/>
                </a:lnTo>
                <a:lnTo>
                  <a:pt x="68" y="940"/>
                </a:lnTo>
                <a:lnTo>
                  <a:pt x="68" y="932"/>
                </a:lnTo>
                <a:lnTo>
                  <a:pt x="59" y="932"/>
                </a:lnTo>
                <a:lnTo>
                  <a:pt x="59" y="923"/>
                </a:lnTo>
                <a:lnTo>
                  <a:pt x="51" y="923"/>
                </a:lnTo>
                <a:lnTo>
                  <a:pt x="51" y="915"/>
                </a:lnTo>
                <a:lnTo>
                  <a:pt x="51" y="906"/>
                </a:lnTo>
                <a:lnTo>
                  <a:pt x="51" y="898"/>
                </a:lnTo>
                <a:lnTo>
                  <a:pt x="51" y="889"/>
                </a:lnTo>
                <a:lnTo>
                  <a:pt x="51" y="881"/>
                </a:lnTo>
                <a:lnTo>
                  <a:pt x="51" y="872"/>
                </a:lnTo>
                <a:lnTo>
                  <a:pt x="51" y="864"/>
                </a:lnTo>
                <a:lnTo>
                  <a:pt x="51" y="855"/>
                </a:lnTo>
                <a:lnTo>
                  <a:pt x="59" y="855"/>
                </a:lnTo>
                <a:lnTo>
                  <a:pt x="59" y="847"/>
                </a:lnTo>
                <a:lnTo>
                  <a:pt x="59" y="838"/>
                </a:lnTo>
                <a:lnTo>
                  <a:pt x="68" y="838"/>
                </a:lnTo>
                <a:lnTo>
                  <a:pt x="68" y="830"/>
                </a:lnTo>
                <a:lnTo>
                  <a:pt x="68" y="821"/>
                </a:lnTo>
                <a:lnTo>
                  <a:pt x="68" y="813"/>
                </a:lnTo>
                <a:lnTo>
                  <a:pt x="68" y="805"/>
                </a:lnTo>
                <a:lnTo>
                  <a:pt x="76" y="805"/>
                </a:lnTo>
                <a:lnTo>
                  <a:pt x="85" y="805"/>
                </a:lnTo>
                <a:lnTo>
                  <a:pt x="85" y="796"/>
                </a:lnTo>
                <a:lnTo>
                  <a:pt x="93" y="796"/>
                </a:lnTo>
                <a:lnTo>
                  <a:pt x="102" y="796"/>
                </a:lnTo>
                <a:lnTo>
                  <a:pt x="102" y="788"/>
                </a:lnTo>
                <a:lnTo>
                  <a:pt x="110" y="779"/>
                </a:lnTo>
                <a:lnTo>
                  <a:pt x="119" y="779"/>
                </a:lnTo>
                <a:lnTo>
                  <a:pt x="127" y="779"/>
                </a:lnTo>
                <a:lnTo>
                  <a:pt x="127" y="771"/>
                </a:lnTo>
                <a:lnTo>
                  <a:pt x="136" y="771"/>
                </a:lnTo>
                <a:lnTo>
                  <a:pt x="136" y="762"/>
                </a:lnTo>
                <a:lnTo>
                  <a:pt x="144" y="762"/>
                </a:lnTo>
                <a:lnTo>
                  <a:pt x="144" y="754"/>
                </a:lnTo>
                <a:lnTo>
                  <a:pt x="153" y="754"/>
                </a:lnTo>
                <a:lnTo>
                  <a:pt x="153" y="762"/>
                </a:lnTo>
                <a:lnTo>
                  <a:pt x="161" y="762"/>
                </a:lnTo>
                <a:lnTo>
                  <a:pt x="170" y="762"/>
                </a:lnTo>
                <a:lnTo>
                  <a:pt x="170" y="771"/>
                </a:lnTo>
                <a:lnTo>
                  <a:pt x="178" y="771"/>
                </a:lnTo>
                <a:lnTo>
                  <a:pt x="186" y="762"/>
                </a:lnTo>
                <a:lnTo>
                  <a:pt x="186" y="754"/>
                </a:lnTo>
                <a:lnTo>
                  <a:pt x="186" y="745"/>
                </a:lnTo>
                <a:lnTo>
                  <a:pt x="186" y="737"/>
                </a:lnTo>
                <a:lnTo>
                  <a:pt x="195" y="737"/>
                </a:lnTo>
                <a:lnTo>
                  <a:pt x="203" y="737"/>
                </a:lnTo>
                <a:lnTo>
                  <a:pt x="203" y="728"/>
                </a:lnTo>
                <a:lnTo>
                  <a:pt x="212" y="728"/>
                </a:lnTo>
                <a:lnTo>
                  <a:pt x="212" y="720"/>
                </a:lnTo>
                <a:lnTo>
                  <a:pt x="220" y="720"/>
                </a:lnTo>
                <a:lnTo>
                  <a:pt x="220" y="711"/>
                </a:lnTo>
                <a:lnTo>
                  <a:pt x="220" y="703"/>
                </a:lnTo>
                <a:lnTo>
                  <a:pt x="220" y="694"/>
                </a:lnTo>
                <a:lnTo>
                  <a:pt x="220" y="686"/>
                </a:lnTo>
                <a:lnTo>
                  <a:pt x="220" y="678"/>
                </a:lnTo>
                <a:lnTo>
                  <a:pt x="229" y="678"/>
                </a:lnTo>
                <a:lnTo>
                  <a:pt x="229" y="669"/>
                </a:lnTo>
                <a:lnTo>
                  <a:pt x="237" y="669"/>
                </a:lnTo>
                <a:lnTo>
                  <a:pt x="237" y="661"/>
                </a:lnTo>
                <a:lnTo>
                  <a:pt x="246" y="661"/>
                </a:lnTo>
                <a:lnTo>
                  <a:pt x="254" y="661"/>
                </a:lnTo>
                <a:lnTo>
                  <a:pt x="254" y="652"/>
                </a:lnTo>
                <a:lnTo>
                  <a:pt x="263" y="652"/>
                </a:lnTo>
                <a:lnTo>
                  <a:pt x="263" y="644"/>
                </a:lnTo>
                <a:lnTo>
                  <a:pt x="271" y="644"/>
                </a:lnTo>
                <a:lnTo>
                  <a:pt x="271" y="635"/>
                </a:lnTo>
                <a:lnTo>
                  <a:pt x="280" y="635"/>
                </a:lnTo>
                <a:lnTo>
                  <a:pt x="280" y="627"/>
                </a:lnTo>
                <a:lnTo>
                  <a:pt x="288" y="627"/>
                </a:lnTo>
                <a:lnTo>
                  <a:pt x="288" y="618"/>
                </a:lnTo>
                <a:lnTo>
                  <a:pt x="297" y="618"/>
                </a:lnTo>
                <a:lnTo>
                  <a:pt x="305" y="618"/>
                </a:lnTo>
                <a:lnTo>
                  <a:pt x="305" y="610"/>
                </a:lnTo>
                <a:lnTo>
                  <a:pt x="305" y="601"/>
                </a:lnTo>
                <a:lnTo>
                  <a:pt x="305" y="593"/>
                </a:lnTo>
                <a:lnTo>
                  <a:pt x="305" y="584"/>
                </a:lnTo>
                <a:lnTo>
                  <a:pt x="305" y="576"/>
                </a:lnTo>
                <a:lnTo>
                  <a:pt x="305" y="567"/>
                </a:lnTo>
                <a:lnTo>
                  <a:pt x="313" y="567"/>
                </a:lnTo>
                <a:lnTo>
                  <a:pt x="313" y="559"/>
                </a:lnTo>
                <a:lnTo>
                  <a:pt x="313" y="551"/>
                </a:lnTo>
                <a:lnTo>
                  <a:pt x="322" y="551"/>
                </a:lnTo>
                <a:lnTo>
                  <a:pt x="322" y="542"/>
                </a:lnTo>
                <a:lnTo>
                  <a:pt x="322" y="534"/>
                </a:lnTo>
                <a:lnTo>
                  <a:pt x="313" y="534"/>
                </a:lnTo>
                <a:lnTo>
                  <a:pt x="313" y="525"/>
                </a:lnTo>
                <a:lnTo>
                  <a:pt x="313" y="517"/>
                </a:lnTo>
                <a:lnTo>
                  <a:pt x="305" y="517"/>
                </a:lnTo>
                <a:lnTo>
                  <a:pt x="305" y="508"/>
                </a:lnTo>
                <a:lnTo>
                  <a:pt x="305" y="500"/>
                </a:lnTo>
                <a:lnTo>
                  <a:pt x="297" y="500"/>
                </a:lnTo>
                <a:lnTo>
                  <a:pt x="297" y="491"/>
                </a:lnTo>
                <a:lnTo>
                  <a:pt x="288" y="491"/>
                </a:lnTo>
                <a:lnTo>
                  <a:pt x="288" y="483"/>
                </a:lnTo>
                <a:lnTo>
                  <a:pt x="288" y="474"/>
                </a:lnTo>
                <a:lnTo>
                  <a:pt x="288" y="466"/>
                </a:lnTo>
                <a:lnTo>
                  <a:pt x="280" y="466"/>
                </a:lnTo>
                <a:lnTo>
                  <a:pt x="280" y="457"/>
                </a:lnTo>
                <a:lnTo>
                  <a:pt x="271" y="457"/>
                </a:lnTo>
                <a:lnTo>
                  <a:pt x="271" y="449"/>
                </a:lnTo>
                <a:lnTo>
                  <a:pt x="263" y="449"/>
                </a:lnTo>
                <a:lnTo>
                  <a:pt x="254" y="449"/>
                </a:lnTo>
                <a:lnTo>
                  <a:pt x="246" y="449"/>
                </a:lnTo>
                <a:lnTo>
                  <a:pt x="237" y="449"/>
                </a:lnTo>
                <a:lnTo>
                  <a:pt x="229" y="449"/>
                </a:lnTo>
                <a:lnTo>
                  <a:pt x="220" y="449"/>
                </a:lnTo>
                <a:lnTo>
                  <a:pt x="212" y="449"/>
                </a:lnTo>
                <a:lnTo>
                  <a:pt x="212" y="457"/>
                </a:lnTo>
                <a:lnTo>
                  <a:pt x="203" y="457"/>
                </a:lnTo>
                <a:lnTo>
                  <a:pt x="203" y="449"/>
                </a:lnTo>
                <a:lnTo>
                  <a:pt x="195" y="449"/>
                </a:lnTo>
                <a:lnTo>
                  <a:pt x="186" y="449"/>
                </a:lnTo>
                <a:lnTo>
                  <a:pt x="186" y="440"/>
                </a:lnTo>
                <a:lnTo>
                  <a:pt x="178" y="432"/>
                </a:lnTo>
                <a:lnTo>
                  <a:pt x="178" y="424"/>
                </a:lnTo>
                <a:lnTo>
                  <a:pt x="170" y="424"/>
                </a:lnTo>
                <a:lnTo>
                  <a:pt x="170" y="415"/>
                </a:lnTo>
                <a:lnTo>
                  <a:pt x="161" y="407"/>
                </a:lnTo>
                <a:lnTo>
                  <a:pt x="161" y="398"/>
                </a:lnTo>
                <a:lnTo>
                  <a:pt x="153" y="398"/>
                </a:lnTo>
                <a:lnTo>
                  <a:pt x="153" y="390"/>
                </a:lnTo>
                <a:lnTo>
                  <a:pt x="153" y="381"/>
                </a:lnTo>
                <a:lnTo>
                  <a:pt x="144" y="381"/>
                </a:lnTo>
                <a:lnTo>
                  <a:pt x="136" y="381"/>
                </a:lnTo>
                <a:lnTo>
                  <a:pt x="127" y="373"/>
                </a:lnTo>
                <a:lnTo>
                  <a:pt x="127" y="364"/>
                </a:lnTo>
                <a:lnTo>
                  <a:pt x="119" y="364"/>
                </a:lnTo>
                <a:lnTo>
                  <a:pt x="119" y="356"/>
                </a:lnTo>
                <a:lnTo>
                  <a:pt x="127" y="356"/>
                </a:lnTo>
                <a:lnTo>
                  <a:pt x="127" y="347"/>
                </a:lnTo>
                <a:lnTo>
                  <a:pt x="127" y="339"/>
                </a:lnTo>
                <a:lnTo>
                  <a:pt x="136" y="339"/>
                </a:lnTo>
                <a:lnTo>
                  <a:pt x="136" y="330"/>
                </a:lnTo>
                <a:lnTo>
                  <a:pt x="136" y="322"/>
                </a:lnTo>
                <a:lnTo>
                  <a:pt x="144" y="322"/>
                </a:lnTo>
                <a:lnTo>
                  <a:pt x="144" y="313"/>
                </a:lnTo>
                <a:lnTo>
                  <a:pt x="153" y="313"/>
                </a:lnTo>
                <a:lnTo>
                  <a:pt x="153" y="305"/>
                </a:lnTo>
                <a:lnTo>
                  <a:pt x="161" y="305"/>
                </a:lnTo>
                <a:lnTo>
                  <a:pt x="170" y="305"/>
                </a:lnTo>
                <a:lnTo>
                  <a:pt x="178" y="305"/>
                </a:lnTo>
                <a:lnTo>
                  <a:pt x="178" y="297"/>
                </a:lnTo>
                <a:lnTo>
                  <a:pt x="186" y="297"/>
                </a:lnTo>
                <a:lnTo>
                  <a:pt x="195" y="288"/>
                </a:lnTo>
                <a:lnTo>
                  <a:pt x="195" y="280"/>
                </a:lnTo>
                <a:lnTo>
                  <a:pt x="203" y="280"/>
                </a:lnTo>
                <a:lnTo>
                  <a:pt x="212" y="280"/>
                </a:lnTo>
                <a:lnTo>
                  <a:pt x="220" y="280"/>
                </a:lnTo>
                <a:lnTo>
                  <a:pt x="220" y="271"/>
                </a:lnTo>
                <a:lnTo>
                  <a:pt x="229" y="271"/>
                </a:lnTo>
                <a:lnTo>
                  <a:pt x="237" y="271"/>
                </a:lnTo>
                <a:lnTo>
                  <a:pt x="246" y="263"/>
                </a:lnTo>
                <a:lnTo>
                  <a:pt x="254" y="263"/>
                </a:lnTo>
                <a:lnTo>
                  <a:pt x="263" y="263"/>
                </a:lnTo>
                <a:lnTo>
                  <a:pt x="271" y="263"/>
                </a:lnTo>
                <a:lnTo>
                  <a:pt x="271" y="254"/>
                </a:lnTo>
                <a:lnTo>
                  <a:pt x="280" y="254"/>
                </a:lnTo>
                <a:lnTo>
                  <a:pt x="288" y="254"/>
                </a:lnTo>
                <a:lnTo>
                  <a:pt x="288" y="246"/>
                </a:lnTo>
                <a:lnTo>
                  <a:pt x="297" y="246"/>
                </a:lnTo>
                <a:lnTo>
                  <a:pt x="305" y="246"/>
                </a:lnTo>
                <a:lnTo>
                  <a:pt x="305" y="237"/>
                </a:lnTo>
                <a:lnTo>
                  <a:pt x="313" y="237"/>
                </a:lnTo>
                <a:lnTo>
                  <a:pt x="313" y="229"/>
                </a:lnTo>
                <a:lnTo>
                  <a:pt x="322" y="229"/>
                </a:lnTo>
                <a:lnTo>
                  <a:pt x="322" y="220"/>
                </a:lnTo>
                <a:lnTo>
                  <a:pt x="330" y="220"/>
                </a:lnTo>
                <a:lnTo>
                  <a:pt x="330" y="212"/>
                </a:lnTo>
                <a:lnTo>
                  <a:pt x="339" y="212"/>
                </a:lnTo>
                <a:lnTo>
                  <a:pt x="339" y="203"/>
                </a:lnTo>
                <a:lnTo>
                  <a:pt x="347" y="203"/>
                </a:lnTo>
                <a:lnTo>
                  <a:pt x="347" y="195"/>
                </a:lnTo>
                <a:lnTo>
                  <a:pt x="356" y="195"/>
                </a:lnTo>
                <a:lnTo>
                  <a:pt x="356" y="186"/>
                </a:lnTo>
                <a:lnTo>
                  <a:pt x="356" y="178"/>
                </a:lnTo>
                <a:lnTo>
                  <a:pt x="356" y="170"/>
                </a:lnTo>
                <a:lnTo>
                  <a:pt x="364" y="170"/>
                </a:lnTo>
                <a:lnTo>
                  <a:pt x="381" y="178"/>
                </a:lnTo>
                <a:lnTo>
                  <a:pt x="390" y="170"/>
                </a:lnTo>
                <a:lnTo>
                  <a:pt x="398" y="161"/>
                </a:lnTo>
                <a:lnTo>
                  <a:pt x="407" y="153"/>
                </a:lnTo>
                <a:lnTo>
                  <a:pt x="407" y="144"/>
                </a:lnTo>
                <a:lnTo>
                  <a:pt x="424" y="136"/>
                </a:lnTo>
                <a:lnTo>
                  <a:pt x="432" y="119"/>
                </a:lnTo>
                <a:lnTo>
                  <a:pt x="432" y="110"/>
                </a:lnTo>
                <a:lnTo>
                  <a:pt x="441" y="102"/>
                </a:lnTo>
                <a:lnTo>
                  <a:pt x="457" y="93"/>
                </a:lnTo>
                <a:lnTo>
                  <a:pt x="474" y="85"/>
                </a:lnTo>
                <a:lnTo>
                  <a:pt x="483" y="76"/>
                </a:lnTo>
                <a:lnTo>
                  <a:pt x="500" y="76"/>
                </a:lnTo>
                <a:lnTo>
                  <a:pt x="517" y="59"/>
                </a:lnTo>
                <a:lnTo>
                  <a:pt x="534" y="51"/>
                </a:lnTo>
                <a:lnTo>
                  <a:pt x="559" y="43"/>
                </a:lnTo>
                <a:lnTo>
                  <a:pt x="568" y="34"/>
                </a:lnTo>
                <a:lnTo>
                  <a:pt x="576" y="43"/>
                </a:lnTo>
                <a:lnTo>
                  <a:pt x="610" y="51"/>
                </a:lnTo>
                <a:lnTo>
                  <a:pt x="627" y="51"/>
                </a:lnTo>
                <a:lnTo>
                  <a:pt x="652" y="59"/>
                </a:lnTo>
                <a:lnTo>
                  <a:pt x="669" y="68"/>
                </a:lnTo>
                <a:lnTo>
                  <a:pt x="686" y="68"/>
                </a:lnTo>
                <a:lnTo>
                  <a:pt x="695" y="76"/>
                </a:lnTo>
                <a:lnTo>
                  <a:pt x="703" y="85"/>
                </a:lnTo>
                <a:lnTo>
                  <a:pt x="720" y="102"/>
                </a:lnTo>
                <a:lnTo>
                  <a:pt x="728" y="119"/>
                </a:lnTo>
                <a:lnTo>
                  <a:pt x="737" y="119"/>
                </a:lnTo>
                <a:lnTo>
                  <a:pt x="762" y="136"/>
                </a:lnTo>
                <a:lnTo>
                  <a:pt x="779" y="144"/>
                </a:lnTo>
                <a:lnTo>
                  <a:pt x="788" y="161"/>
                </a:lnTo>
                <a:lnTo>
                  <a:pt x="796" y="178"/>
                </a:lnTo>
                <a:lnTo>
                  <a:pt x="796" y="203"/>
                </a:lnTo>
                <a:lnTo>
                  <a:pt x="813" y="212"/>
                </a:lnTo>
                <a:lnTo>
                  <a:pt x="830" y="212"/>
                </a:lnTo>
                <a:lnTo>
                  <a:pt x="847" y="203"/>
                </a:lnTo>
                <a:lnTo>
                  <a:pt x="847" y="212"/>
                </a:lnTo>
                <a:lnTo>
                  <a:pt x="855" y="220"/>
                </a:lnTo>
                <a:lnTo>
                  <a:pt x="864" y="220"/>
                </a:lnTo>
                <a:lnTo>
                  <a:pt x="881" y="203"/>
                </a:lnTo>
                <a:lnTo>
                  <a:pt x="915" y="195"/>
                </a:lnTo>
                <a:lnTo>
                  <a:pt x="940" y="195"/>
                </a:lnTo>
                <a:lnTo>
                  <a:pt x="966" y="186"/>
                </a:lnTo>
                <a:lnTo>
                  <a:pt x="982" y="195"/>
                </a:lnTo>
                <a:lnTo>
                  <a:pt x="991" y="178"/>
                </a:lnTo>
                <a:lnTo>
                  <a:pt x="1008" y="186"/>
                </a:lnTo>
                <a:lnTo>
                  <a:pt x="1025" y="178"/>
                </a:lnTo>
                <a:lnTo>
                  <a:pt x="1042" y="161"/>
                </a:lnTo>
                <a:lnTo>
                  <a:pt x="1067" y="170"/>
                </a:lnTo>
                <a:lnTo>
                  <a:pt x="1084" y="170"/>
                </a:lnTo>
                <a:lnTo>
                  <a:pt x="1101" y="170"/>
                </a:lnTo>
                <a:lnTo>
                  <a:pt x="1118" y="161"/>
                </a:lnTo>
                <a:lnTo>
                  <a:pt x="1126" y="161"/>
                </a:lnTo>
                <a:lnTo>
                  <a:pt x="1143" y="161"/>
                </a:lnTo>
                <a:lnTo>
                  <a:pt x="1177" y="161"/>
                </a:lnTo>
                <a:lnTo>
                  <a:pt x="1211" y="170"/>
                </a:lnTo>
                <a:lnTo>
                  <a:pt x="1237" y="170"/>
                </a:lnTo>
                <a:lnTo>
                  <a:pt x="1262" y="170"/>
                </a:lnTo>
                <a:lnTo>
                  <a:pt x="1287" y="161"/>
                </a:lnTo>
                <a:lnTo>
                  <a:pt x="1313" y="153"/>
                </a:lnTo>
                <a:lnTo>
                  <a:pt x="1338" y="161"/>
                </a:lnTo>
                <a:lnTo>
                  <a:pt x="1355" y="161"/>
                </a:lnTo>
                <a:lnTo>
                  <a:pt x="1364" y="153"/>
                </a:lnTo>
                <a:lnTo>
                  <a:pt x="1389" y="136"/>
                </a:lnTo>
                <a:lnTo>
                  <a:pt x="1406" y="136"/>
                </a:lnTo>
                <a:lnTo>
                  <a:pt x="1423" y="127"/>
                </a:lnTo>
                <a:lnTo>
                  <a:pt x="1448" y="119"/>
                </a:lnTo>
                <a:lnTo>
                  <a:pt x="1465" y="119"/>
                </a:lnTo>
                <a:lnTo>
                  <a:pt x="1465" y="127"/>
                </a:lnTo>
                <a:lnTo>
                  <a:pt x="1474" y="136"/>
                </a:lnTo>
                <a:lnTo>
                  <a:pt x="1482" y="153"/>
                </a:lnTo>
                <a:lnTo>
                  <a:pt x="1499" y="153"/>
                </a:lnTo>
                <a:lnTo>
                  <a:pt x="1516" y="153"/>
                </a:lnTo>
                <a:lnTo>
                  <a:pt x="1541" y="136"/>
                </a:lnTo>
                <a:lnTo>
                  <a:pt x="1550" y="119"/>
                </a:lnTo>
                <a:lnTo>
                  <a:pt x="1575" y="119"/>
                </a:lnTo>
                <a:lnTo>
                  <a:pt x="1643" y="127"/>
                </a:lnTo>
                <a:lnTo>
                  <a:pt x="1753" y="161"/>
                </a:lnTo>
                <a:lnTo>
                  <a:pt x="1804" y="161"/>
                </a:lnTo>
                <a:lnTo>
                  <a:pt x="1948" y="127"/>
                </a:lnTo>
                <a:lnTo>
                  <a:pt x="1965" y="76"/>
                </a:lnTo>
                <a:lnTo>
                  <a:pt x="1982" y="68"/>
                </a:lnTo>
                <a:lnTo>
                  <a:pt x="1999" y="59"/>
                </a:lnTo>
                <a:lnTo>
                  <a:pt x="2007" y="59"/>
                </a:lnTo>
                <a:lnTo>
                  <a:pt x="2024" y="59"/>
                </a:lnTo>
                <a:lnTo>
                  <a:pt x="2050" y="76"/>
                </a:lnTo>
                <a:lnTo>
                  <a:pt x="2058" y="76"/>
                </a:lnTo>
                <a:lnTo>
                  <a:pt x="2075" y="85"/>
                </a:lnTo>
                <a:lnTo>
                  <a:pt x="2083" y="76"/>
                </a:lnTo>
                <a:lnTo>
                  <a:pt x="2109" y="76"/>
                </a:lnTo>
                <a:lnTo>
                  <a:pt x="2126" y="76"/>
                </a:lnTo>
                <a:lnTo>
                  <a:pt x="2143" y="76"/>
                </a:lnTo>
                <a:lnTo>
                  <a:pt x="2160" y="76"/>
                </a:lnTo>
                <a:lnTo>
                  <a:pt x="2185" y="85"/>
                </a:lnTo>
                <a:lnTo>
                  <a:pt x="2202" y="76"/>
                </a:lnTo>
                <a:lnTo>
                  <a:pt x="2227" y="76"/>
                </a:lnTo>
                <a:lnTo>
                  <a:pt x="2244" y="68"/>
                </a:lnTo>
                <a:lnTo>
                  <a:pt x="2270" y="68"/>
                </a:lnTo>
                <a:lnTo>
                  <a:pt x="2278" y="68"/>
                </a:lnTo>
                <a:lnTo>
                  <a:pt x="2287" y="59"/>
                </a:lnTo>
                <a:lnTo>
                  <a:pt x="2312" y="51"/>
                </a:lnTo>
                <a:lnTo>
                  <a:pt x="2346" y="43"/>
                </a:lnTo>
                <a:lnTo>
                  <a:pt x="2388" y="34"/>
                </a:lnTo>
                <a:lnTo>
                  <a:pt x="2414" y="26"/>
                </a:lnTo>
                <a:lnTo>
                  <a:pt x="2431" y="34"/>
                </a:lnTo>
                <a:lnTo>
                  <a:pt x="2448" y="34"/>
                </a:lnTo>
                <a:lnTo>
                  <a:pt x="2473" y="43"/>
                </a:lnTo>
                <a:lnTo>
                  <a:pt x="2532" y="34"/>
                </a:lnTo>
                <a:lnTo>
                  <a:pt x="2575" y="43"/>
                </a:lnTo>
                <a:lnTo>
                  <a:pt x="2625" y="26"/>
                </a:lnTo>
                <a:lnTo>
                  <a:pt x="2668" y="26"/>
                </a:lnTo>
                <a:lnTo>
                  <a:pt x="2718" y="26"/>
                </a:lnTo>
                <a:lnTo>
                  <a:pt x="2744" y="34"/>
                </a:lnTo>
                <a:lnTo>
                  <a:pt x="2761" y="26"/>
                </a:lnTo>
                <a:lnTo>
                  <a:pt x="2803" y="34"/>
                </a:lnTo>
                <a:lnTo>
                  <a:pt x="2829" y="17"/>
                </a:lnTo>
                <a:lnTo>
                  <a:pt x="2888" y="0"/>
                </a:lnTo>
                <a:lnTo>
                  <a:pt x="2896" y="0"/>
                </a:lnTo>
                <a:lnTo>
                  <a:pt x="2896" y="9"/>
                </a:lnTo>
                <a:lnTo>
                  <a:pt x="2905" y="9"/>
                </a:lnTo>
                <a:lnTo>
                  <a:pt x="2913" y="9"/>
                </a:lnTo>
                <a:lnTo>
                  <a:pt x="2922" y="9"/>
                </a:lnTo>
                <a:lnTo>
                  <a:pt x="2922" y="17"/>
                </a:lnTo>
                <a:lnTo>
                  <a:pt x="2930" y="17"/>
                </a:lnTo>
                <a:lnTo>
                  <a:pt x="2930" y="26"/>
                </a:lnTo>
                <a:lnTo>
                  <a:pt x="2939" y="34"/>
                </a:lnTo>
                <a:lnTo>
                  <a:pt x="2939" y="43"/>
                </a:lnTo>
                <a:lnTo>
                  <a:pt x="2947" y="43"/>
                </a:lnTo>
                <a:lnTo>
                  <a:pt x="2947" y="51"/>
                </a:lnTo>
                <a:lnTo>
                  <a:pt x="2956" y="51"/>
                </a:lnTo>
                <a:lnTo>
                  <a:pt x="2956" y="59"/>
                </a:lnTo>
                <a:lnTo>
                  <a:pt x="2964" y="59"/>
                </a:lnTo>
                <a:lnTo>
                  <a:pt x="2973" y="59"/>
                </a:lnTo>
                <a:lnTo>
                  <a:pt x="2981" y="59"/>
                </a:lnTo>
                <a:lnTo>
                  <a:pt x="2989" y="68"/>
                </a:lnTo>
                <a:lnTo>
                  <a:pt x="2989" y="76"/>
                </a:lnTo>
                <a:lnTo>
                  <a:pt x="2998" y="76"/>
                </a:lnTo>
                <a:lnTo>
                  <a:pt x="2998" y="85"/>
                </a:lnTo>
                <a:lnTo>
                  <a:pt x="2998" y="93"/>
                </a:lnTo>
                <a:lnTo>
                  <a:pt x="3006" y="102"/>
                </a:lnTo>
                <a:lnTo>
                  <a:pt x="3015" y="102"/>
                </a:lnTo>
                <a:lnTo>
                  <a:pt x="3015" y="110"/>
                </a:lnTo>
                <a:lnTo>
                  <a:pt x="3023" y="110"/>
                </a:lnTo>
                <a:lnTo>
                  <a:pt x="3032" y="110"/>
                </a:lnTo>
                <a:lnTo>
                  <a:pt x="3040" y="110"/>
                </a:lnTo>
                <a:lnTo>
                  <a:pt x="3040" y="102"/>
                </a:lnTo>
                <a:lnTo>
                  <a:pt x="3049" y="102"/>
                </a:lnTo>
                <a:lnTo>
                  <a:pt x="3057" y="102"/>
                </a:lnTo>
                <a:lnTo>
                  <a:pt x="3066" y="102"/>
                </a:lnTo>
                <a:lnTo>
                  <a:pt x="3066" y="93"/>
                </a:lnTo>
                <a:lnTo>
                  <a:pt x="3074" y="93"/>
                </a:lnTo>
                <a:lnTo>
                  <a:pt x="3074" y="102"/>
                </a:lnTo>
                <a:lnTo>
                  <a:pt x="3083" y="102"/>
                </a:lnTo>
                <a:lnTo>
                  <a:pt x="3091" y="102"/>
                </a:lnTo>
                <a:lnTo>
                  <a:pt x="3091" y="110"/>
                </a:lnTo>
                <a:lnTo>
                  <a:pt x="3100" y="110"/>
                </a:lnTo>
                <a:lnTo>
                  <a:pt x="3100" y="119"/>
                </a:lnTo>
                <a:lnTo>
                  <a:pt x="3100" y="127"/>
                </a:lnTo>
                <a:lnTo>
                  <a:pt x="3100" y="136"/>
                </a:lnTo>
                <a:lnTo>
                  <a:pt x="3100" y="144"/>
                </a:lnTo>
                <a:lnTo>
                  <a:pt x="3100" y="153"/>
                </a:lnTo>
                <a:lnTo>
                  <a:pt x="3100" y="161"/>
                </a:lnTo>
                <a:lnTo>
                  <a:pt x="3091" y="161"/>
                </a:lnTo>
                <a:lnTo>
                  <a:pt x="3091" y="170"/>
                </a:lnTo>
                <a:lnTo>
                  <a:pt x="3083" y="178"/>
                </a:lnTo>
                <a:lnTo>
                  <a:pt x="3083" y="186"/>
                </a:lnTo>
                <a:lnTo>
                  <a:pt x="3083" y="195"/>
                </a:lnTo>
                <a:lnTo>
                  <a:pt x="3083" y="203"/>
                </a:lnTo>
                <a:lnTo>
                  <a:pt x="3091" y="203"/>
                </a:lnTo>
                <a:lnTo>
                  <a:pt x="3100" y="203"/>
                </a:lnTo>
                <a:lnTo>
                  <a:pt x="3108" y="203"/>
                </a:lnTo>
                <a:lnTo>
                  <a:pt x="3117" y="203"/>
                </a:lnTo>
                <a:lnTo>
                  <a:pt x="3117" y="195"/>
                </a:lnTo>
                <a:lnTo>
                  <a:pt x="3117" y="186"/>
                </a:lnTo>
                <a:lnTo>
                  <a:pt x="3125" y="186"/>
                </a:lnTo>
                <a:lnTo>
                  <a:pt x="3125" y="178"/>
                </a:lnTo>
                <a:lnTo>
                  <a:pt x="3133" y="178"/>
                </a:lnTo>
                <a:lnTo>
                  <a:pt x="3142" y="178"/>
                </a:lnTo>
                <a:lnTo>
                  <a:pt x="3150" y="178"/>
                </a:lnTo>
                <a:lnTo>
                  <a:pt x="3159" y="178"/>
                </a:lnTo>
                <a:lnTo>
                  <a:pt x="3167" y="178"/>
                </a:lnTo>
                <a:lnTo>
                  <a:pt x="3176" y="178"/>
                </a:lnTo>
                <a:lnTo>
                  <a:pt x="3184" y="178"/>
                </a:lnTo>
                <a:lnTo>
                  <a:pt x="3193" y="178"/>
                </a:lnTo>
                <a:lnTo>
                  <a:pt x="3201" y="178"/>
                </a:lnTo>
                <a:lnTo>
                  <a:pt x="3201" y="170"/>
                </a:lnTo>
                <a:lnTo>
                  <a:pt x="3210" y="170"/>
                </a:lnTo>
                <a:lnTo>
                  <a:pt x="3218" y="170"/>
                </a:lnTo>
                <a:lnTo>
                  <a:pt x="3227" y="170"/>
                </a:lnTo>
                <a:lnTo>
                  <a:pt x="3235" y="170"/>
                </a:lnTo>
                <a:lnTo>
                  <a:pt x="3244" y="170"/>
                </a:lnTo>
                <a:lnTo>
                  <a:pt x="3252" y="170"/>
                </a:lnTo>
                <a:lnTo>
                  <a:pt x="3260" y="170"/>
                </a:lnTo>
                <a:lnTo>
                  <a:pt x="3260" y="161"/>
                </a:lnTo>
                <a:lnTo>
                  <a:pt x="3269" y="161"/>
                </a:lnTo>
                <a:lnTo>
                  <a:pt x="3277" y="161"/>
                </a:lnTo>
                <a:lnTo>
                  <a:pt x="3286" y="161"/>
                </a:lnTo>
                <a:lnTo>
                  <a:pt x="3294" y="161"/>
                </a:lnTo>
                <a:lnTo>
                  <a:pt x="3303" y="161"/>
                </a:lnTo>
                <a:lnTo>
                  <a:pt x="3311" y="161"/>
                </a:lnTo>
                <a:lnTo>
                  <a:pt x="3320" y="161"/>
                </a:lnTo>
                <a:lnTo>
                  <a:pt x="3320" y="170"/>
                </a:lnTo>
                <a:lnTo>
                  <a:pt x="3328" y="170"/>
                </a:lnTo>
                <a:lnTo>
                  <a:pt x="3337" y="170"/>
                </a:lnTo>
                <a:lnTo>
                  <a:pt x="3337" y="178"/>
                </a:lnTo>
                <a:lnTo>
                  <a:pt x="3345" y="178"/>
                </a:lnTo>
                <a:lnTo>
                  <a:pt x="3354" y="178"/>
                </a:lnTo>
                <a:lnTo>
                  <a:pt x="3354" y="186"/>
                </a:lnTo>
                <a:lnTo>
                  <a:pt x="3362" y="186"/>
                </a:lnTo>
                <a:lnTo>
                  <a:pt x="3362" y="195"/>
                </a:lnTo>
                <a:lnTo>
                  <a:pt x="3362" y="203"/>
                </a:lnTo>
                <a:lnTo>
                  <a:pt x="3362" y="212"/>
                </a:lnTo>
                <a:lnTo>
                  <a:pt x="3362" y="220"/>
                </a:lnTo>
                <a:lnTo>
                  <a:pt x="3354" y="220"/>
                </a:lnTo>
                <a:lnTo>
                  <a:pt x="3354" y="229"/>
                </a:lnTo>
                <a:lnTo>
                  <a:pt x="3362" y="237"/>
                </a:lnTo>
                <a:lnTo>
                  <a:pt x="3362" y="246"/>
                </a:lnTo>
                <a:lnTo>
                  <a:pt x="3362" y="254"/>
                </a:lnTo>
                <a:lnTo>
                  <a:pt x="3371" y="254"/>
                </a:lnTo>
                <a:lnTo>
                  <a:pt x="3371" y="263"/>
                </a:lnTo>
                <a:lnTo>
                  <a:pt x="3371" y="271"/>
                </a:lnTo>
                <a:lnTo>
                  <a:pt x="3379" y="271"/>
                </a:lnTo>
                <a:lnTo>
                  <a:pt x="3379" y="280"/>
                </a:lnTo>
                <a:lnTo>
                  <a:pt x="3387" y="280"/>
                </a:lnTo>
                <a:lnTo>
                  <a:pt x="3387" y="288"/>
                </a:lnTo>
                <a:lnTo>
                  <a:pt x="3387" y="297"/>
                </a:lnTo>
                <a:lnTo>
                  <a:pt x="3387" y="305"/>
                </a:lnTo>
                <a:lnTo>
                  <a:pt x="3396" y="305"/>
                </a:lnTo>
                <a:lnTo>
                  <a:pt x="3396" y="313"/>
                </a:lnTo>
                <a:lnTo>
                  <a:pt x="3396" y="322"/>
                </a:lnTo>
                <a:lnTo>
                  <a:pt x="3387" y="322"/>
                </a:lnTo>
                <a:lnTo>
                  <a:pt x="3387" y="330"/>
                </a:lnTo>
                <a:lnTo>
                  <a:pt x="3387" y="339"/>
                </a:lnTo>
                <a:lnTo>
                  <a:pt x="3387" y="347"/>
                </a:lnTo>
                <a:lnTo>
                  <a:pt x="3387" y="356"/>
                </a:lnTo>
                <a:lnTo>
                  <a:pt x="3396" y="356"/>
                </a:lnTo>
                <a:lnTo>
                  <a:pt x="3396" y="364"/>
                </a:lnTo>
                <a:lnTo>
                  <a:pt x="3396" y="373"/>
                </a:lnTo>
                <a:lnTo>
                  <a:pt x="3404" y="373"/>
                </a:lnTo>
                <a:lnTo>
                  <a:pt x="3404" y="381"/>
                </a:lnTo>
                <a:lnTo>
                  <a:pt x="3404" y="390"/>
                </a:lnTo>
                <a:lnTo>
                  <a:pt x="3404" y="398"/>
                </a:lnTo>
                <a:lnTo>
                  <a:pt x="3413" y="398"/>
                </a:lnTo>
                <a:lnTo>
                  <a:pt x="3413" y="407"/>
                </a:lnTo>
                <a:lnTo>
                  <a:pt x="3404" y="407"/>
                </a:lnTo>
                <a:lnTo>
                  <a:pt x="3404" y="415"/>
                </a:lnTo>
                <a:lnTo>
                  <a:pt x="3396" y="415"/>
                </a:lnTo>
                <a:lnTo>
                  <a:pt x="3396" y="424"/>
                </a:lnTo>
                <a:lnTo>
                  <a:pt x="3396" y="432"/>
                </a:lnTo>
                <a:lnTo>
                  <a:pt x="3387" y="432"/>
                </a:lnTo>
                <a:lnTo>
                  <a:pt x="3387" y="440"/>
                </a:lnTo>
                <a:lnTo>
                  <a:pt x="3379" y="440"/>
                </a:lnTo>
                <a:lnTo>
                  <a:pt x="3379" y="449"/>
                </a:lnTo>
                <a:lnTo>
                  <a:pt x="3371" y="449"/>
                </a:lnTo>
                <a:lnTo>
                  <a:pt x="3371" y="457"/>
                </a:lnTo>
                <a:lnTo>
                  <a:pt x="3362" y="457"/>
                </a:lnTo>
                <a:lnTo>
                  <a:pt x="3354" y="466"/>
                </a:lnTo>
                <a:lnTo>
                  <a:pt x="3345" y="466"/>
                </a:lnTo>
                <a:lnTo>
                  <a:pt x="3337" y="474"/>
                </a:lnTo>
                <a:lnTo>
                  <a:pt x="3328" y="474"/>
                </a:lnTo>
                <a:lnTo>
                  <a:pt x="3328" y="483"/>
                </a:lnTo>
                <a:lnTo>
                  <a:pt x="3320" y="483"/>
                </a:lnTo>
                <a:lnTo>
                  <a:pt x="3320" y="491"/>
                </a:lnTo>
                <a:lnTo>
                  <a:pt x="3311" y="491"/>
                </a:lnTo>
                <a:lnTo>
                  <a:pt x="3311" y="500"/>
                </a:lnTo>
                <a:lnTo>
                  <a:pt x="3303" y="500"/>
                </a:lnTo>
                <a:lnTo>
                  <a:pt x="3294" y="500"/>
                </a:lnTo>
                <a:lnTo>
                  <a:pt x="3294" y="508"/>
                </a:lnTo>
                <a:lnTo>
                  <a:pt x="3286" y="508"/>
                </a:lnTo>
                <a:lnTo>
                  <a:pt x="3286" y="500"/>
                </a:lnTo>
                <a:lnTo>
                  <a:pt x="3277" y="500"/>
                </a:lnTo>
                <a:lnTo>
                  <a:pt x="3269" y="500"/>
                </a:lnTo>
                <a:lnTo>
                  <a:pt x="3260" y="500"/>
                </a:lnTo>
                <a:lnTo>
                  <a:pt x="3252" y="491"/>
                </a:lnTo>
                <a:lnTo>
                  <a:pt x="3252" y="500"/>
                </a:lnTo>
                <a:lnTo>
                  <a:pt x="3244" y="500"/>
                </a:lnTo>
                <a:lnTo>
                  <a:pt x="3235" y="500"/>
                </a:lnTo>
                <a:lnTo>
                  <a:pt x="3227" y="500"/>
                </a:lnTo>
                <a:lnTo>
                  <a:pt x="3218" y="500"/>
                </a:lnTo>
                <a:lnTo>
                  <a:pt x="3218" y="508"/>
                </a:lnTo>
                <a:lnTo>
                  <a:pt x="3210" y="508"/>
                </a:lnTo>
                <a:lnTo>
                  <a:pt x="3201" y="508"/>
                </a:lnTo>
                <a:lnTo>
                  <a:pt x="3193" y="508"/>
                </a:lnTo>
                <a:lnTo>
                  <a:pt x="3184" y="517"/>
                </a:lnTo>
                <a:lnTo>
                  <a:pt x="3176" y="517"/>
                </a:lnTo>
                <a:lnTo>
                  <a:pt x="3167" y="517"/>
                </a:lnTo>
                <a:lnTo>
                  <a:pt x="3167" y="525"/>
                </a:lnTo>
                <a:lnTo>
                  <a:pt x="3159" y="525"/>
                </a:lnTo>
                <a:lnTo>
                  <a:pt x="3159" y="534"/>
                </a:lnTo>
                <a:lnTo>
                  <a:pt x="3150" y="534"/>
                </a:lnTo>
                <a:lnTo>
                  <a:pt x="3150" y="542"/>
                </a:lnTo>
                <a:lnTo>
                  <a:pt x="3142" y="551"/>
                </a:lnTo>
                <a:lnTo>
                  <a:pt x="3142" y="559"/>
                </a:lnTo>
                <a:lnTo>
                  <a:pt x="3142" y="567"/>
                </a:lnTo>
                <a:lnTo>
                  <a:pt x="3133" y="567"/>
                </a:lnTo>
                <a:lnTo>
                  <a:pt x="3133" y="576"/>
                </a:lnTo>
                <a:lnTo>
                  <a:pt x="3133" y="584"/>
                </a:lnTo>
                <a:lnTo>
                  <a:pt x="3133" y="593"/>
                </a:lnTo>
                <a:lnTo>
                  <a:pt x="3125" y="593"/>
                </a:lnTo>
                <a:lnTo>
                  <a:pt x="3125" y="601"/>
                </a:lnTo>
                <a:lnTo>
                  <a:pt x="3117" y="601"/>
                </a:lnTo>
                <a:lnTo>
                  <a:pt x="3108" y="601"/>
                </a:lnTo>
                <a:lnTo>
                  <a:pt x="3100" y="601"/>
                </a:lnTo>
                <a:lnTo>
                  <a:pt x="3091" y="601"/>
                </a:lnTo>
                <a:lnTo>
                  <a:pt x="3091" y="610"/>
                </a:lnTo>
                <a:lnTo>
                  <a:pt x="3091" y="618"/>
                </a:lnTo>
                <a:lnTo>
                  <a:pt x="3091" y="627"/>
                </a:lnTo>
                <a:lnTo>
                  <a:pt x="3091" y="635"/>
                </a:lnTo>
                <a:lnTo>
                  <a:pt x="3091" y="644"/>
                </a:lnTo>
                <a:lnTo>
                  <a:pt x="3091" y="652"/>
                </a:lnTo>
                <a:lnTo>
                  <a:pt x="3091" y="661"/>
                </a:lnTo>
                <a:lnTo>
                  <a:pt x="3091" y="669"/>
                </a:lnTo>
                <a:lnTo>
                  <a:pt x="3091" y="678"/>
                </a:lnTo>
                <a:lnTo>
                  <a:pt x="3091" y="686"/>
                </a:lnTo>
                <a:lnTo>
                  <a:pt x="3100" y="686"/>
                </a:lnTo>
                <a:lnTo>
                  <a:pt x="3108" y="686"/>
                </a:lnTo>
                <a:lnTo>
                  <a:pt x="3108" y="694"/>
                </a:lnTo>
                <a:lnTo>
                  <a:pt x="3117" y="694"/>
                </a:lnTo>
                <a:lnTo>
                  <a:pt x="3117" y="703"/>
                </a:lnTo>
                <a:lnTo>
                  <a:pt x="3108" y="703"/>
                </a:lnTo>
                <a:lnTo>
                  <a:pt x="3108" y="711"/>
                </a:lnTo>
                <a:lnTo>
                  <a:pt x="3108" y="720"/>
                </a:lnTo>
                <a:lnTo>
                  <a:pt x="3100" y="720"/>
                </a:lnTo>
                <a:lnTo>
                  <a:pt x="3100" y="728"/>
                </a:lnTo>
                <a:lnTo>
                  <a:pt x="3091" y="728"/>
                </a:lnTo>
                <a:lnTo>
                  <a:pt x="3091" y="737"/>
                </a:lnTo>
                <a:lnTo>
                  <a:pt x="3100" y="737"/>
                </a:lnTo>
                <a:lnTo>
                  <a:pt x="3100" y="745"/>
                </a:lnTo>
                <a:lnTo>
                  <a:pt x="3108" y="754"/>
                </a:lnTo>
                <a:lnTo>
                  <a:pt x="3108" y="762"/>
                </a:lnTo>
                <a:lnTo>
                  <a:pt x="3117" y="762"/>
                </a:lnTo>
                <a:lnTo>
                  <a:pt x="3117" y="771"/>
                </a:lnTo>
                <a:lnTo>
                  <a:pt x="3108" y="771"/>
                </a:lnTo>
                <a:lnTo>
                  <a:pt x="3108" y="779"/>
                </a:lnTo>
                <a:lnTo>
                  <a:pt x="3100" y="779"/>
                </a:lnTo>
                <a:lnTo>
                  <a:pt x="3100" y="788"/>
                </a:lnTo>
                <a:lnTo>
                  <a:pt x="3091" y="788"/>
                </a:lnTo>
                <a:lnTo>
                  <a:pt x="3083" y="788"/>
                </a:lnTo>
                <a:lnTo>
                  <a:pt x="3074" y="788"/>
                </a:lnTo>
                <a:lnTo>
                  <a:pt x="3074" y="796"/>
                </a:lnTo>
                <a:lnTo>
                  <a:pt x="3066" y="796"/>
                </a:lnTo>
                <a:lnTo>
                  <a:pt x="3057" y="796"/>
                </a:lnTo>
                <a:lnTo>
                  <a:pt x="3049" y="796"/>
                </a:lnTo>
                <a:lnTo>
                  <a:pt x="3049" y="805"/>
                </a:lnTo>
                <a:lnTo>
                  <a:pt x="3040" y="805"/>
                </a:lnTo>
                <a:lnTo>
                  <a:pt x="3032" y="813"/>
                </a:lnTo>
                <a:lnTo>
                  <a:pt x="3023" y="821"/>
                </a:lnTo>
                <a:lnTo>
                  <a:pt x="3023" y="830"/>
                </a:lnTo>
                <a:lnTo>
                  <a:pt x="3015" y="830"/>
                </a:lnTo>
                <a:lnTo>
                  <a:pt x="3015" y="838"/>
                </a:lnTo>
                <a:lnTo>
                  <a:pt x="3015" y="847"/>
                </a:lnTo>
                <a:lnTo>
                  <a:pt x="3015" y="855"/>
                </a:lnTo>
                <a:lnTo>
                  <a:pt x="3006" y="855"/>
                </a:lnTo>
                <a:lnTo>
                  <a:pt x="3006" y="864"/>
                </a:lnTo>
                <a:lnTo>
                  <a:pt x="3006" y="872"/>
                </a:lnTo>
                <a:lnTo>
                  <a:pt x="2998" y="872"/>
                </a:lnTo>
                <a:lnTo>
                  <a:pt x="2998" y="881"/>
                </a:lnTo>
                <a:lnTo>
                  <a:pt x="2998" y="889"/>
                </a:lnTo>
                <a:lnTo>
                  <a:pt x="2989" y="889"/>
                </a:lnTo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3" name="Freeform 390">
            <a:extLst>
              <a:ext uri="{FF2B5EF4-FFF2-40B4-BE49-F238E27FC236}">
                <a16:creationId xmlns:a16="http://schemas.microsoft.com/office/drawing/2014/main" id="{7ACC687C-8DCF-4609-A553-776577E66B01}"/>
              </a:ext>
            </a:extLst>
          </p:cNvPr>
          <p:cNvSpPr>
            <a:spLocks/>
          </p:cNvSpPr>
          <p:nvPr/>
        </p:nvSpPr>
        <p:spPr bwMode="auto">
          <a:xfrm>
            <a:off x="5921367" y="3324683"/>
            <a:ext cx="316636" cy="129988"/>
          </a:xfrm>
          <a:custGeom>
            <a:avLst/>
            <a:gdLst>
              <a:gd name="T0" fmla="*/ 1161 w 1177"/>
              <a:gd name="T1" fmla="*/ 9 h 483"/>
              <a:gd name="T2" fmla="*/ 1135 w 1177"/>
              <a:gd name="T3" fmla="*/ 9 h 483"/>
              <a:gd name="T4" fmla="*/ 1101 w 1177"/>
              <a:gd name="T5" fmla="*/ 9 h 483"/>
              <a:gd name="T6" fmla="*/ 1076 w 1177"/>
              <a:gd name="T7" fmla="*/ 17 h 483"/>
              <a:gd name="T8" fmla="*/ 1059 w 1177"/>
              <a:gd name="T9" fmla="*/ 34 h 483"/>
              <a:gd name="T10" fmla="*/ 1025 w 1177"/>
              <a:gd name="T11" fmla="*/ 34 h 483"/>
              <a:gd name="T12" fmla="*/ 1008 w 1177"/>
              <a:gd name="T13" fmla="*/ 51 h 483"/>
              <a:gd name="T14" fmla="*/ 983 w 1177"/>
              <a:gd name="T15" fmla="*/ 60 h 483"/>
              <a:gd name="T16" fmla="*/ 957 w 1177"/>
              <a:gd name="T17" fmla="*/ 68 h 483"/>
              <a:gd name="T18" fmla="*/ 940 w 1177"/>
              <a:gd name="T19" fmla="*/ 93 h 483"/>
              <a:gd name="T20" fmla="*/ 932 w 1177"/>
              <a:gd name="T21" fmla="*/ 119 h 483"/>
              <a:gd name="T22" fmla="*/ 915 w 1177"/>
              <a:gd name="T23" fmla="*/ 119 h 483"/>
              <a:gd name="T24" fmla="*/ 898 w 1177"/>
              <a:gd name="T25" fmla="*/ 102 h 483"/>
              <a:gd name="T26" fmla="*/ 873 w 1177"/>
              <a:gd name="T27" fmla="*/ 93 h 483"/>
              <a:gd name="T28" fmla="*/ 856 w 1177"/>
              <a:gd name="T29" fmla="*/ 93 h 483"/>
              <a:gd name="T30" fmla="*/ 830 w 1177"/>
              <a:gd name="T31" fmla="*/ 102 h 483"/>
              <a:gd name="T32" fmla="*/ 813 w 1177"/>
              <a:gd name="T33" fmla="*/ 85 h 483"/>
              <a:gd name="T34" fmla="*/ 788 w 1177"/>
              <a:gd name="T35" fmla="*/ 76 h 483"/>
              <a:gd name="T36" fmla="*/ 763 w 1177"/>
              <a:gd name="T37" fmla="*/ 85 h 483"/>
              <a:gd name="T38" fmla="*/ 746 w 1177"/>
              <a:gd name="T39" fmla="*/ 102 h 483"/>
              <a:gd name="T40" fmla="*/ 712 w 1177"/>
              <a:gd name="T41" fmla="*/ 102 h 483"/>
              <a:gd name="T42" fmla="*/ 686 w 1177"/>
              <a:gd name="T43" fmla="*/ 119 h 483"/>
              <a:gd name="T44" fmla="*/ 678 w 1177"/>
              <a:gd name="T45" fmla="*/ 144 h 483"/>
              <a:gd name="T46" fmla="*/ 661 w 1177"/>
              <a:gd name="T47" fmla="*/ 161 h 483"/>
              <a:gd name="T48" fmla="*/ 636 w 1177"/>
              <a:gd name="T49" fmla="*/ 178 h 483"/>
              <a:gd name="T50" fmla="*/ 610 w 1177"/>
              <a:gd name="T51" fmla="*/ 187 h 483"/>
              <a:gd name="T52" fmla="*/ 593 w 1177"/>
              <a:gd name="T53" fmla="*/ 203 h 483"/>
              <a:gd name="T54" fmla="*/ 576 w 1177"/>
              <a:gd name="T55" fmla="*/ 220 h 483"/>
              <a:gd name="T56" fmla="*/ 551 w 1177"/>
              <a:gd name="T57" fmla="*/ 229 h 483"/>
              <a:gd name="T58" fmla="*/ 525 w 1177"/>
              <a:gd name="T59" fmla="*/ 246 h 483"/>
              <a:gd name="T60" fmla="*/ 517 w 1177"/>
              <a:gd name="T61" fmla="*/ 271 h 483"/>
              <a:gd name="T62" fmla="*/ 492 w 1177"/>
              <a:gd name="T63" fmla="*/ 263 h 483"/>
              <a:gd name="T64" fmla="*/ 458 w 1177"/>
              <a:gd name="T65" fmla="*/ 263 h 483"/>
              <a:gd name="T66" fmla="*/ 449 w 1177"/>
              <a:gd name="T67" fmla="*/ 271 h 483"/>
              <a:gd name="T68" fmla="*/ 449 w 1177"/>
              <a:gd name="T69" fmla="*/ 297 h 483"/>
              <a:gd name="T70" fmla="*/ 424 w 1177"/>
              <a:gd name="T71" fmla="*/ 314 h 483"/>
              <a:gd name="T72" fmla="*/ 424 w 1177"/>
              <a:gd name="T73" fmla="*/ 347 h 483"/>
              <a:gd name="T74" fmla="*/ 424 w 1177"/>
              <a:gd name="T75" fmla="*/ 381 h 483"/>
              <a:gd name="T76" fmla="*/ 415 w 1177"/>
              <a:gd name="T77" fmla="*/ 407 h 483"/>
              <a:gd name="T78" fmla="*/ 390 w 1177"/>
              <a:gd name="T79" fmla="*/ 415 h 483"/>
              <a:gd name="T80" fmla="*/ 365 w 1177"/>
              <a:gd name="T81" fmla="*/ 407 h 483"/>
              <a:gd name="T82" fmla="*/ 339 w 1177"/>
              <a:gd name="T83" fmla="*/ 415 h 483"/>
              <a:gd name="T84" fmla="*/ 305 w 1177"/>
              <a:gd name="T85" fmla="*/ 407 h 483"/>
              <a:gd name="T86" fmla="*/ 288 w 1177"/>
              <a:gd name="T87" fmla="*/ 407 h 483"/>
              <a:gd name="T88" fmla="*/ 263 w 1177"/>
              <a:gd name="T89" fmla="*/ 398 h 483"/>
              <a:gd name="T90" fmla="*/ 238 w 1177"/>
              <a:gd name="T91" fmla="*/ 390 h 483"/>
              <a:gd name="T92" fmla="*/ 212 w 1177"/>
              <a:gd name="T93" fmla="*/ 381 h 483"/>
              <a:gd name="T94" fmla="*/ 195 w 1177"/>
              <a:gd name="T95" fmla="*/ 398 h 483"/>
              <a:gd name="T96" fmla="*/ 170 w 1177"/>
              <a:gd name="T97" fmla="*/ 407 h 483"/>
              <a:gd name="T98" fmla="*/ 144 w 1177"/>
              <a:gd name="T99" fmla="*/ 398 h 483"/>
              <a:gd name="T100" fmla="*/ 127 w 1177"/>
              <a:gd name="T101" fmla="*/ 424 h 483"/>
              <a:gd name="T102" fmla="*/ 110 w 1177"/>
              <a:gd name="T103" fmla="*/ 441 h 483"/>
              <a:gd name="T104" fmla="*/ 85 w 1177"/>
              <a:gd name="T105" fmla="*/ 449 h 483"/>
              <a:gd name="T106" fmla="*/ 68 w 1177"/>
              <a:gd name="T107" fmla="*/ 466 h 483"/>
              <a:gd name="T108" fmla="*/ 43 w 1177"/>
              <a:gd name="T109" fmla="*/ 474 h 483"/>
              <a:gd name="T110" fmla="*/ 17 w 1177"/>
              <a:gd name="T111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77" h="483">
                <a:moveTo>
                  <a:pt x="1177" y="0"/>
                </a:moveTo>
                <a:lnTo>
                  <a:pt x="1177" y="9"/>
                </a:lnTo>
                <a:lnTo>
                  <a:pt x="1169" y="9"/>
                </a:lnTo>
                <a:lnTo>
                  <a:pt x="1161" y="9"/>
                </a:lnTo>
                <a:lnTo>
                  <a:pt x="1161" y="17"/>
                </a:lnTo>
                <a:lnTo>
                  <a:pt x="1152" y="17"/>
                </a:lnTo>
                <a:lnTo>
                  <a:pt x="1144" y="17"/>
                </a:lnTo>
                <a:lnTo>
                  <a:pt x="1135" y="9"/>
                </a:lnTo>
                <a:lnTo>
                  <a:pt x="1127" y="9"/>
                </a:lnTo>
                <a:lnTo>
                  <a:pt x="1118" y="9"/>
                </a:lnTo>
                <a:lnTo>
                  <a:pt x="1110" y="9"/>
                </a:lnTo>
                <a:lnTo>
                  <a:pt x="1101" y="9"/>
                </a:lnTo>
                <a:lnTo>
                  <a:pt x="1101" y="17"/>
                </a:lnTo>
                <a:lnTo>
                  <a:pt x="1093" y="17"/>
                </a:lnTo>
                <a:lnTo>
                  <a:pt x="1084" y="17"/>
                </a:lnTo>
                <a:lnTo>
                  <a:pt x="1076" y="17"/>
                </a:lnTo>
                <a:lnTo>
                  <a:pt x="1076" y="26"/>
                </a:lnTo>
                <a:lnTo>
                  <a:pt x="1067" y="26"/>
                </a:lnTo>
                <a:lnTo>
                  <a:pt x="1067" y="34"/>
                </a:lnTo>
                <a:lnTo>
                  <a:pt x="1059" y="34"/>
                </a:lnTo>
                <a:lnTo>
                  <a:pt x="1050" y="34"/>
                </a:lnTo>
                <a:lnTo>
                  <a:pt x="1042" y="34"/>
                </a:lnTo>
                <a:lnTo>
                  <a:pt x="1034" y="34"/>
                </a:lnTo>
                <a:lnTo>
                  <a:pt x="1025" y="34"/>
                </a:lnTo>
                <a:lnTo>
                  <a:pt x="1025" y="43"/>
                </a:lnTo>
                <a:lnTo>
                  <a:pt x="1017" y="43"/>
                </a:lnTo>
                <a:lnTo>
                  <a:pt x="1008" y="43"/>
                </a:lnTo>
                <a:lnTo>
                  <a:pt x="1008" y="51"/>
                </a:lnTo>
                <a:lnTo>
                  <a:pt x="1000" y="51"/>
                </a:lnTo>
                <a:lnTo>
                  <a:pt x="991" y="51"/>
                </a:lnTo>
                <a:lnTo>
                  <a:pt x="991" y="60"/>
                </a:lnTo>
                <a:lnTo>
                  <a:pt x="983" y="60"/>
                </a:lnTo>
                <a:lnTo>
                  <a:pt x="974" y="60"/>
                </a:lnTo>
                <a:lnTo>
                  <a:pt x="974" y="68"/>
                </a:lnTo>
                <a:lnTo>
                  <a:pt x="966" y="68"/>
                </a:lnTo>
                <a:lnTo>
                  <a:pt x="957" y="68"/>
                </a:lnTo>
                <a:lnTo>
                  <a:pt x="949" y="76"/>
                </a:lnTo>
                <a:lnTo>
                  <a:pt x="949" y="85"/>
                </a:lnTo>
                <a:lnTo>
                  <a:pt x="940" y="85"/>
                </a:lnTo>
                <a:lnTo>
                  <a:pt x="940" y="93"/>
                </a:lnTo>
                <a:lnTo>
                  <a:pt x="940" y="102"/>
                </a:lnTo>
                <a:lnTo>
                  <a:pt x="940" y="110"/>
                </a:lnTo>
                <a:lnTo>
                  <a:pt x="940" y="119"/>
                </a:lnTo>
                <a:lnTo>
                  <a:pt x="932" y="119"/>
                </a:lnTo>
                <a:lnTo>
                  <a:pt x="932" y="127"/>
                </a:lnTo>
                <a:lnTo>
                  <a:pt x="923" y="127"/>
                </a:lnTo>
                <a:lnTo>
                  <a:pt x="923" y="119"/>
                </a:lnTo>
                <a:lnTo>
                  <a:pt x="915" y="119"/>
                </a:lnTo>
                <a:lnTo>
                  <a:pt x="915" y="110"/>
                </a:lnTo>
                <a:lnTo>
                  <a:pt x="906" y="110"/>
                </a:lnTo>
                <a:lnTo>
                  <a:pt x="906" y="102"/>
                </a:lnTo>
                <a:lnTo>
                  <a:pt x="898" y="102"/>
                </a:lnTo>
                <a:lnTo>
                  <a:pt x="890" y="102"/>
                </a:lnTo>
                <a:lnTo>
                  <a:pt x="881" y="102"/>
                </a:lnTo>
                <a:lnTo>
                  <a:pt x="881" y="93"/>
                </a:lnTo>
                <a:lnTo>
                  <a:pt x="873" y="93"/>
                </a:lnTo>
                <a:lnTo>
                  <a:pt x="864" y="93"/>
                </a:lnTo>
                <a:lnTo>
                  <a:pt x="864" y="85"/>
                </a:lnTo>
                <a:lnTo>
                  <a:pt x="856" y="85"/>
                </a:lnTo>
                <a:lnTo>
                  <a:pt x="856" y="93"/>
                </a:lnTo>
                <a:lnTo>
                  <a:pt x="847" y="93"/>
                </a:lnTo>
                <a:lnTo>
                  <a:pt x="847" y="102"/>
                </a:lnTo>
                <a:lnTo>
                  <a:pt x="839" y="102"/>
                </a:lnTo>
                <a:lnTo>
                  <a:pt x="830" y="102"/>
                </a:lnTo>
                <a:lnTo>
                  <a:pt x="830" y="93"/>
                </a:lnTo>
                <a:lnTo>
                  <a:pt x="822" y="93"/>
                </a:lnTo>
                <a:lnTo>
                  <a:pt x="822" y="85"/>
                </a:lnTo>
                <a:lnTo>
                  <a:pt x="813" y="85"/>
                </a:lnTo>
                <a:lnTo>
                  <a:pt x="805" y="85"/>
                </a:lnTo>
                <a:lnTo>
                  <a:pt x="805" y="76"/>
                </a:lnTo>
                <a:lnTo>
                  <a:pt x="796" y="76"/>
                </a:lnTo>
                <a:lnTo>
                  <a:pt x="788" y="76"/>
                </a:lnTo>
                <a:lnTo>
                  <a:pt x="788" y="85"/>
                </a:lnTo>
                <a:lnTo>
                  <a:pt x="779" y="85"/>
                </a:lnTo>
                <a:lnTo>
                  <a:pt x="771" y="85"/>
                </a:lnTo>
                <a:lnTo>
                  <a:pt x="763" y="85"/>
                </a:lnTo>
                <a:lnTo>
                  <a:pt x="763" y="93"/>
                </a:lnTo>
                <a:lnTo>
                  <a:pt x="754" y="93"/>
                </a:lnTo>
                <a:lnTo>
                  <a:pt x="746" y="93"/>
                </a:lnTo>
                <a:lnTo>
                  <a:pt x="746" y="102"/>
                </a:lnTo>
                <a:lnTo>
                  <a:pt x="737" y="102"/>
                </a:lnTo>
                <a:lnTo>
                  <a:pt x="729" y="102"/>
                </a:lnTo>
                <a:lnTo>
                  <a:pt x="720" y="102"/>
                </a:lnTo>
                <a:lnTo>
                  <a:pt x="712" y="102"/>
                </a:lnTo>
                <a:lnTo>
                  <a:pt x="703" y="102"/>
                </a:lnTo>
                <a:lnTo>
                  <a:pt x="703" y="110"/>
                </a:lnTo>
                <a:lnTo>
                  <a:pt x="695" y="110"/>
                </a:lnTo>
                <a:lnTo>
                  <a:pt x="686" y="119"/>
                </a:lnTo>
                <a:lnTo>
                  <a:pt x="686" y="127"/>
                </a:lnTo>
                <a:lnTo>
                  <a:pt x="678" y="127"/>
                </a:lnTo>
                <a:lnTo>
                  <a:pt x="678" y="136"/>
                </a:lnTo>
                <a:lnTo>
                  <a:pt x="678" y="144"/>
                </a:lnTo>
                <a:lnTo>
                  <a:pt x="669" y="144"/>
                </a:lnTo>
                <a:lnTo>
                  <a:pt x="669" y="153"/>
                </a:lnTo>
                <a:lnTo>
                  <a:pt x="669" y="161"/>
                </a:lnTo>
                <a:lnTo>
                  <a:pt x="661" y="161"/>
                </a:lnTo>
                <a:lnTo>
                  <a:pt x="661" y="170"/>
                </a:lnTo>
                <a:lnTo>
                  <a:pt x="652" y="170"/>
                </a:lnTo>
                <a:lnTo>
                  <a:pt x="644" y="170"/>
                </a:lnTo>
                <a:lnTo>
                  <a:pt x="636" y="178"/>
                </a:lnTo>
                <a:lnTo>
                  <a:pt x="627" y="178"/>
                </a:lnTo>
                <a:lnTo>
                  <a:pt x="619" y="178"/>
                </a:lnTo>
                <a:lnTo>
                  <a:pt x="619" y="187"/>
                </a:lnTo>
                <a:lnTo>
                  <a:pt x="610" y="187"/>
                </a:lnTo>
                <a:lnTo>
                  <a:pt x="610" y="195"/>
                </a:lnTo>
                <a:lnTo>
                  <a:pt x="602" y="195"/>
                </a:lnTo>
                <a:lnTo>
                  <a:pt x="602" y="203"/>
                </a:lnTo>
                <a:lnTo>
                  <a:pt x="593" y="203"/>
                </a:lnTo>
                <a:lnTo>
                  <a:pt x="593" y="212"/>
                </a:lnTo>
                <a:lnTo>
                  <a:pt x="585" y="212"/>
                </a:lnTo>
                <a:lnTo>
                  <a:pt x="576" y="212"/>
                </a:lnTo>
                <a:lnTo>
                  <a:pt x="576" y="220"/>
                </a:lnTo>
                <a:lnTo>
                  <a:pt x="568" y="220"/>
                </a:lnTo>
                <a:lnTo>
                  <a:pt x="559" y="220"/>
                </a:lnTo>
                <a:lnTo>
                  <a:pt x="559" y="229"/>
                </a:lnTo>
                <a:lnTo>
                  <a:pt x="551" y="229"/>
                </a:lnTo>
                <a:lnTo>
                  <a:pt x="542" y="237"/>
                </a:lnTo>
                <a:lnTo>
                  <a:pt x="534" y="237"/>
                </a:lnTo>
                <a:lnTo>
                  <a:pt x="534" y="246"/>
                </a:lnTo>
                <a:lnTo>
                  <a:pt x="525" y="246"/>
                </a:lnTo>
                <a:lnTo>
                  <a:pt x="525" y="254"/>
                </a:lnTo>
                <a:lnTo>
                  <a:pt x="525" y="263"/>
                </a:lnTo>
                <a:lnTo>
                  <a:pt x="517" y="263"/>
                </a:lnTo>
                <a:lnTo>
                  <a:pt x="517" y="271"/>
                </a:lnTo>
                <a:lnTo>
                  <a:pt x="508" y="271"/>
                </a:lnTo>
                <a:lnTo>
                  <a:pt x="500" y="271"/>
                </a:lnTo>
                <a:lnTo>
                  <a:pt x="492" y="271"/>
                </a:lnTo>
                <a:lnTo>
                  <a:pt x="492" y="263"/>
                </a:lnTo>
                <a:lnTo>
                  <a:pt x="483" y="263"/>
                </a:lnTo>
                <a:lnTo>
                  <a:pt x="475" y="263"/>
                </a:lnTo>
                <a:lnTo>
                  <a:pt x="466" y="263"/>
                </a:lnTo>
                <a:lnTo>
                  <a:pt x="458" y="263"/>
                </a:lnTo>
                <a:lnTo>
                  <a:pt x="449" y="263"/>
                </a:lnTo>
                <a:lnTo>
                  <a:pt x="441" y="263"/>
                </a:lnTo>
                <a:lnTo>
                  <a:pt x="441" y="271"/>
                </a:lnTo>
                <a:lnTo>
                  <a:pt x="449" y="271"/>
                </a:lnTo>
                <a:lnTo>
                  <a:pt x="449" y="280"/>
                </a:lnTo>
                <a:lnTo>
                  <a:pt x="458" y="280"/>
                </a:lnTo>
                <a:lnTo>
                  <a:pt x="458" y="288"/>
                </a:lnTo>
                <a:lnTo>
                  <a:pt x="449" y="297"/>
                </a:lnTo>
                <a:lnTo>
                  <a:pt x="441" y="297"/>
                </a:lnTo>
                <a:lnTo>
                  <a:pt x="432" y="297"/>
                </a:lnTo>
                <a:lnTo>
                  <a:pt x="432" y="305"/>
                </a:lnTo>
                <a:lnTo>
                  <a:pt x="424" y="314"/>
                </a:lnTo>
                <a:lnTo>
                  <a:pt x="424" y="322"/>
                </a:lnTo>
                <a:lnTo>
                  <a:pt x="424" y="330"/>
                </a:lnTo>
                <a:lnTo>
                  <a:pt x="424" y="339"/>
                </a:lnTo>
                <a:lnTo>
                  <a:pt x="424" y="347"/>
                </a:lnTo>
                <a:lnTo>
                  <a:pt x="424" y="356"/>
                </a:lnTo>
                <a:lnTo>
                  <a:pt x="424" y="364"/>
                </a:lnTo>
                <a:lnTo>
                  <a:pt x="424" y="373"/>
                </a:lnTo>
                <a:lnTo>
                  <a:pt x="424" y="381"/>
                </a:lnTo>
                <a:lnTo>
                  <a:pt x="424" y="390"/>
                </a:lnTo>
                <a:lnTo>
                  <a:pt x="424" y="398"/>
                </a:lnTo>
                <a:lnTo>
                  <a:pt x="424" y="407"/>
                </a:lnTo>
                <a:lnTo>
                  <a:pt x="415" y="407"/>
                </a:lnTo>
                <a:lnTo>
                  <a:pt x="415" y="415"/>
                </a:lnTo>
                <a:lnTo>
                  <a:pt x="407" y="415"/>
                </a:lnTo>
                <a:lnTo>
                  <a:pt x="398" y="415"/>
                </a:lnTo>
                <a:lnTo>
                  <a:pt x="390" y="415"/>
                </a:lnTo>
                <a:lnTo>
                  <a:pt x="390" y="407"/>
                </a:lnTo>
                <a:lnTo>
                  <a:pt x="381" y="407"/>
                </a:lnTo>
                <a:lnTo>
                  <a:pt x="373" y="407"/>
                </a:lnTo>
                <a:lnTo>
                  <a:pt x="365" y="407"/>
                </a:lnTo>
                <a:lnTo>
                  <a:pt x="356" y="407"/>
                </a:lnTo>
                <a:lnTo>
                  <a:pt x="348" y="407"/>
                </a:lnTo>
                <a:lnTo>
                  <a:pt x="348" y="415"/>
                </a:lnTo>
                <a:lnTo>
                  <a:pt x="339" y="415"/>
                </a:lnTo>
                <a:lnTo>
                  <a:pt x="331" y="407"/>
                </a:lnTo>
                <a:lnTo>
                  <a:pt x="322" y="407"/>
                </a:lnTo>
                <a:lnTo>
                  <a:pt x="314" y="407"/>
                </a:lnTo>
                <a:lnTo>
                  <a:pt x="305" y="407"/>
                </a:lnTo>
                <a:lnTo>
                  <a:pt x="305" y="415"/>
                </a:lnTo>
                <a:lnTo>
                  <a:pt x="297" y="415"/>
                </a:lnTo>
                <a:lnTo>
                  <a:pt x="297" y="407"/>
                </a:lnTo>
                <a:lnTo>
                  <a:pt x="288" y="407"/>
                </a:lnTo>
                <a:lnTo>
                  <a:pt x="280" y="407"/>
                </a:lnTo>
                <a:lnTo>
                  <a:pt x="280" y="398"/>
                </a:lnTo>
                <a:lnTo>
                  <a:pt x="271" y="398"/>
                </a:lnTo>
                <a:lnTo>
                  <a:pt x="263" y="398"/>
                </a:lnTo>
                <a:lnTo>
                  <a:pt x="254" y="398"/>
                </a:lnTo>
                <a:lnTo>
                  <a:pt x="254" y="390"/>
                </a:lnTo>
                <a:lnTo>
                  <a:pt x="246" y="390"/>
                </a:lnTo>
                <a:lnTo>
                  <a:pt x="238" y="390"/>
                </a:lnTo>
                <a:lnTo>
                  <a:pt x="229" y="390"/>
                </a:lnTo>
                <a:lnTo>
                  <a:pt x="221" y="390"/>
                </a:lnTo>
                <a:lnTo>
                  <a:pt x="221" y="381"/>
                </a:lnTo>
                <a:lnTo>
                  <a:pt x="212" y="381"/>
                </a:lnTo>
                <a:lnTo>
                  <a:pt x="212" y="390"/>
                </a:lnTo>
                <a:lnTo>
                  <a:pt x="204" y="390"/>
                </a:lnTo>
                <a:lnTo>
                  <a:pt x="204" y="398"/>
                </a:lnTo>
                <a:lnTo>
                  <a:pt x="195" y="398"/>
                </a:lnTo>
                <a:lnTo>
                  <a:pt x="195" y="407"/>
                </a:lnTo>
                <a:lnTo>
                  <a:pt x="187" y="407"/>
                </a:lnTo>
                <a:lnTo>
                  <a:pt x="178" y="407"/>
                </a:lnTo>
                <a:lnTo>
                  <a:pt x="170" y="407"/>
                </a:lnTo>
                <a:lnTo>
                  <a:pt x="161" y="407"/>
                </a:lnTo>
                <a:lnTo>
                  <a:pt x="161" y="398"/>
                </a:lnTo>
                <a:lnTo>
                  <a:pt x="153" y="398"/>
                </a:lnTo>
                <a:lnTo>
                  <a:pt x="144" y="398"/>
                </a:lnTo>
                <a:lnTo>
                  <a:pt x="144" y="407"/>
                </a:lnTo>
                <a:lnTo>
                  <a:pt x="136" y="407"/>
                </a:lnTo>
                <a:lnTo>
                  <a:pt x="136" y="415"/>
                </a:lnTo>
                <a:lnTo>
                  <a:pt x="127" y="424"/>
                </a:lnTo>
                <a:lnTo>
                  <a:pt x="127" y="432"/>
                </a:lnTo>
                <a:lnTo>
                  <a:pt x="127" y="441"/>
                </a:lnTo>
                <a:lnTo>
                  <a:pt x="119" y="441"/>
                </a:lnTo>
                <a:lnTo>
                  <a:pt x="110" y="441"/>
                </a:lnTo>
                <a:lnTo>
                  <a:pt x="102" y="441"/>
                </a:lnTo>
                <a:lnTo>
                  <a:pt x="94" y="441"/>
                </a:lnTo>
                <a:lnTo>
                  <a:pt x="94" y="449"/>
                </a:lnTo>
                <a:lnTo>
                  <a:pt x="85" y="449"/>
                </a:lnTo>
                <a:lnTo>
                  <a:pt x="77" y="449"/>
                </a:lnTo>
                <a:lnTo>
                  <a:pt x="77" y="457"/>
                </a:lnTo>
                <a:lnTo>
                  <a:pt x="68" y="457"/>
                </a:lnTo>
                <a:lnTo>
                  <a:pt x="68" y="466"/>
                </a:lnTo>
                <a:lnTo>
                  <a:pt x="60" y="466"/>
                </a:lnTo>
                <a:lnTo>
                  <a:pt x="51" y="466"/>
                </a:lnTo>
                <a:lnTo>
                  <a:pt x="43" y="466"/>
                </a:lnTo>
                <a:lnTo>
                  <a:pt x="43" y="474"/>
                </a:lnTo>
                <a:lnTo>
                  <a:pt x="34" y="474"/>
                </a:lnTo>
                <a:lnTo>
                  <a:pt x="26" y="474"/>
                </a:lnTo>
                <a:lnTo>
                  <a:pt x="17" y="474"/>
                </a:lnTo>
                <a:lnTo>
                  <a:pt x="17" y="483"/>
                </a:lnTo>
                <a:lnTo>
                  <a:pt x="9" y="483"/>
                </a:lnTo>
                <a:lnTo>
                  <a:pt x="0" y="483"/>
                </a:lnTo>
              </a:path>
            </a:pathLst>
          </a:custGeom>
          <a:noFill/>
          <a:ln w="9525" cap="rnd">
            <a:solidFill>
              <a:srgbClr val="E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54" name="Freeform 391">
            <a:extLst>
              <a:ext uri="{FF2B5EF4-FFF2-40B4-BE49-F238E27FC236}">
                <a16:creationId xmlns:a16="http://schemas.microsoft.com/office/drawing/2014/main" id="{6AE5B42C-8A9B-4544-901F-2D7668FD8237}"/>
              </a:ext>
            </a:extLst>
          </p:cNvPr>
          <p:cNvSpPr>
            <a:spLocks/>
          </p:cNvSpPr>
          <p:nvPr/>
        </p:nvSpPr>
        <p:spPr bwMode="auto">
          <a:xfrm>
            <a:off x="5856373" y="2403104"/>
            <a:ext cx="764927" cy="724930"/>
          </a:xfrm>
          <a:custGeom>
            <a:avLst/>
            <a:gdLst>
              <a:gd name="T0" fmla="*/ 127 w 2837"/>
              <a:gd name="T1" fmla="*/ 2422 h 2693"/>
              <a:gd name="T2" fmla="*/ 339 w 2837"/>
              <a:gd name="T3" fmla="*/ 2354 h 2693"/>
              <a:gd name="T4" fmla="*/ 398 w 2837"/>
              <a:gd name="T5" fmla="*/ 2312 h 2693"/>
              <a:gd name="T6" fmla="*/ 475 w 2837"/>
              <a:gd name="T7" fmla="*/ 2143 h 2693"/>
              <a:gd name="T8" fmla="*/ 424 w 2837"/>
              <a:gd name="T9" fmla="*/ 1872 h 2693"/>
              <a:gd name="T10" fmla="*/ 449 w 2837"/>
              <a:gd name="T11" fmla="*/ 1584 h 2693"/>
              <a:gd name="T12" fmla="*/ 568 w 2837"/>
              <a:gd name="T13" fmla="*/ 1448 h 2693"/>
              <a:gd name="T14" fmla="*/ 661 w 2837"/>
              <a:gd name="T15" fmla="*/ 1304 h 2693"/>
              <a:gd name="T16" fmla="*/ 822 w 2837"/>
              <a:gd name="T17" fmla="*/ 1203 h 2693"/>
              <a:gd name="T18" fmla="*/ 652 w 2837"/>
              <a:gd name="T19" fmla="*/ 1067 h 2693"/>
              <a:gd name="T20" fmla="*/ 703 w 2837"/>
              <a:gd name="T21" fmla="*/ 1008 h 2693"/>
              <a:gd name="T22" fmla="*/ 729 w 2837"/>
              <a:gd name="T23" fmla="*/ 932 h 2693"/>
              <a:gd name="T24" fmla="*/ 788 w 2837"/>
              <a:gd name="T25" fmla="*/ 906 h 2693"/>
              <a:gd name="T26" fmla="*/ 847 w 2837"/>
              <a:gd name="T27" fmla="*/ 873 h 2693"/>
              <a:gd name="T28" fmla="*/ 906 w 2837"/>
              <a:gd name="T29" fmla="*/ 830 h 2693"/>
              <a:gd name="T30" fmla="*/ 966 w 2837"/>
              <a:gd name="T31" fmla="*/ 788 h 2693"/>
              <a:gd name="T32" fmla="*/ 966 w 2837"/>
              <a:gd name="T33" fmla="*/ 703 h 2693"/>
              <a:gd name="T34" fmla="*/ 1118 w 2837"/>
              <a:gd name="T35" fmla="*/ 492 h 2693"/>
              <a:gd name="T36" fmla="*/ 1203 w 2837"/>
              <a:gd name="T37" fmla="*/ 348 h 2693"/>
              <a:gd name="T38" fmla="*/ 1313 w 2837"/>
              <a:gd name="T39" fmla="*/ 280 h 2693"/>
              <a:gd name="T40" fmla="*/ 1482 w 2837"/>
              <a:gd name="T41" fmla="*/ 271 h 2693"/>
              <a:gd name="T42" fmla="*/ 1635 w 2837"/>
              <a:gd name="T43" fmla="*/ 246 h 2693"/>
              <a:gd name="T44" fmla="*/ 1838 w 2837"/>
              <a:gd name="T45" fmla="*/ 85 h 2693"/>
              <a:gd name="T46" fmla="*/ 1982 w 2837"/>
              <a:gd name="T47" fmla="*/ 34 h 2693"/>
              <a:gd name="T48" fmla="*/ 2058 w 2837"/>
              <a:gd name="T49" fmla="*/ 136 h 2693"/>
              <a:gd name="T50" fmla="*/ 2168 w 2837"/>
              <a:gd name="T51" fmla="*/ 178 h 2693"/>
              <a:gd name="T52" fmla="*/ 2211 w 2837"/>
              <a:gd name="T53" fmla="*/ 212 h 2693"/>
              <a:gd name="T54" fmla="*/ 2270 w 2837"/>
              <a:gd name="T55" fmla="*/ 314 h 2693"/>
              <a:gd name="T56" fmla="*/ 2346 w 2837"/>
              <a:gd name="T57" fmla="*/ 373 h 2693"/>
              <a:gd name="T58" fmla="*/ 2388 w 2837"/>
              <a:gd name="T59" fmla="*/ 517 h 2693"/>
              <a:gd name="T60" fmla="*/ 2465 w 2837"/>
              <a:gd name="T61" fmla="*/ 839 h 2693"/>
              <a:gd name="T62" fmla="*/ 2829 w 2837"/>
              <a:gd name="T63" fmla="*/ 1127 h 2693"/>
              <a:gd name="T64" fmla="*/ 2736 w 2837"/>
              <a:gd name="T65" fmla="*/ 1203 h 2693"/>
              <a:gd name="T66" fmla="*/ 2693 w 2837"/>
              <a:gd name="T67" fmla="*/ 1414 h 2693"/>
              <a:gd name="T68" fmla="*/ 2651 w 2837"/>
              <a:gd name="T69" fmla="*/ 1584 h 2693"/>
              <a:gd name="T70" fmla="*/ 2481 w 2837"/>
              <a:gd name="T71" fmla="*/ 1635 h 2693"/>
              <a:gd name="T72" fmla="*/ 2515 w 2837"/>
              <a:gd name="T73" fmla="*/ 1711 h 2693"/>
              <a:gd name="T74" fmla="*/ 2592 w 2837"/>
              <a:gd name="T75" fmla="*/ 1897 h 2693"/>
              <a:gd name="T76" fmla="*/ 2617 w 2837"/>
              <a:gd name="T77" fmla="*/ 1999 h 2693"/>
              <a:gd name="T78" fmla="*/ 2600 w 2837"/>
              <a:gd name="T79" fmla="*/ 2083 h 2693"/>
              <a:gd name="T80" fmla="*/ 2549 w 2837"/>
              <a:gd name="T81" fmla="*/ 2109 h 2693"/>
              <a:gd name="T82" fmla="*/ 2490 w 2837"/>
              <a:gd name="T83" fmla="*/ 2058 h 2693"/>
              <a:gd name="T84" fmla="*/ 2422 w 2837"/>
              <a:gd name="T85" fmla="*/ 2058 h 2693"/>
              <a:gd name="T86" fmla="*/ 2346 w 2837"/>
              <a:gd name="T87" fmla="*/ 2066 h 2693"/>
              <a:gd name="T88" fmla="*/ 2287 w 2837"/>
              <a:gd name="T89" fmla="*/ 2117 h 2693"/>
              <a:gd name="T90" fmla="*/ 2219 w 2837"/>
              <a:gd name="T91" fmla="*/ 2160 h 2693"/>
              <a:gd name="T92" fmla="*/ 2134 w 2837"/>
              <a:gd name="T93" fmla="*/ 2168 h 2693"/>
              <a:gd name="T94" fmla="*/ 2050 w 2837"/>
              <a:gd name="T95" fmla="*/ 2177 h 2693"/>
              <a:gd name="T96" fmla="*/ 1990 w 2837"/>
              <a:gd name="T97" fmla="*/ 2227 h 2693"/>
              <a:gd name="T98" fmla="*/ 1923 w 2837"/>
              <a:gd name="T99" fmla="*/ 2261 h 2693"/>
              <a:gd name="T100" fmla="*/ 1829 w 2837"/>
              <a:gd name="T101" fmla="*/ 2261 h 2693"/>
              <a:gd name="T102" fmla="*/ 1745 w 2837"/>
              <a:gd name="T103" fmla="*/ 2278 h 2693"/>
              <a:gd name="T104" fmla="*/ 1677 w 2837"/>
              <a:gd name="T105" fmla="*/ 2312 h 2693"/>
              <a:gd name="T106" fmla="*/ 1609 w 2837"/>
              <a:gd name="T107" fmla="*/ 2354 h 2693"/>
              <a:gd name="T108" fmla="*/ 1525 w 2837"/>
              <a:gd name="T109" fmla="*/ 2371 h 2693"/>
              <a:gd name="T110" fmla="*/ 1457 w 2837"/>
              <a:gd name="T111" fmla="*/ 2371 h 2693"/>
              <a:gd name="T112" fmla="*/ 1389 w 2837"/>
              <a:gd name="T113" fmla="*/ 2405 h 2693"/>
              <a:gd name="T114" fmla="*/ 1347 w 2837"/>
              <a:gd name="T115" fmla="*/ 2464 h 2693"/>
              <a:gd name="T116" fmla="*/ 1313 w 2837"/>
              <a:gd name="T117" fmla="*/ 2532 h 2693"/>
              <a:gd name="T118" fmla="*/ 856 w 2837"/>
              <a:gd name="T119" fmla="*/ 2566 h 2693"/>
              <a:gd name="T120" fmla="*/ 585 w 2837"/>
              <a:gd name="T121" fmla="*/ 2608 h 2693"/>
              <a:gd name="T122" fmla="*/ 390 w 2837"/>
              <a:gd name="T123" fmla="*/ 2608 h 2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37" h="2693">
                <a:moveTo>
                  <a:pt x="0" y="2651"/>
                </a:moveTo>
                <a:lnTo>
                  <a:pt x="9" y="2634"/>
                </a:lnTo>
                <a:lnTo>
                  <a:pt x="17" y="2608"/>
                </a:lnTo>
                <a:lnTo>
                  <a:pt x="17" y="2591"/>
                </a:lnTo>
                <a:lnTo>
                  <a:pt x="34" y="2549"/>
                </a:lnTo>
                <a:lnTo>
                  <a:pt x="43" y="2541"/>
                </a:lnTo>
                <a:lnTo>
                  <a:pt x="43" y="2524"/>
                </a:lnTo>
                <a:lnTo>
                  <a:pt x="60" y="2515"/>
                </a:lnTo>
                <a:lnTo>
                  <a:pt x="76" y="2490"/>
                </a:lnTo>
                <a:lnTo>
                  <a:pt x="93" y="2464"/>
                </a:lnTo>
                <a:lnTo>
                  <a:pt x="110" y="2439"/>
                </a:lnTo>
                <a:lnTo>
                  <a:pt x="127" y="2422"/>
                </a:lnTo>
                <a:lnTo>
                  <a:pt x="144" y="2414"/>
                </a:lnTo>
                <a:lnTo>
                  <a:pt x="178" y="2405"/>
                </a:lnTo>
                <a:lnTo>
                  <a:pt x="195" y="2388"/>
                </a:lnTo>
                <a:lnTo>
                  <a:pt x="204" y="2371"/>
                </a:lnTo>
                <a:lnTo>
                  <a:pt x="229" y="2363"/>
                </a:lnTo>
                <a:lnTo>
                  <a:pt x="254" y="2354"/>
                </a:lnTo>
                <a:lnTo>
                  <a:pt x="288" y="2346"/>
                </a:lnTo>
                <a:lnTo>
                  <a:pt x="305" y="2337"/>
                </a:lnTo>
                <a:lnTo>
                  <a:pt x="322" y="2329"/>
                </a:lnTo>
                <a:lnTo>
                  <a:pt x="331" y="2329"/>
                </a:lnTo>
                <a:lnTo>
                  <a:pt x="331" y="2346"/>
                </a:lnTo>
                <a:lnTo>
                  <a:pt x="339" y="2354"/>
                </a:lnTo>
                <a:lnTo>
                  <a:pt x="347" y="2354"/>
                </a:lnTo>
                <a:lnTo>
                  <a:pt x="356" y="2354"/>
                </a:lnTo>
                <a:lnTo>
                  <a:pt x="364" y="2354"/>
                </a:lnTo>
                <a:lnTo>
                  <a:pt x="364" y="2363"/>
                </a:lnTo>
                <a:lnTo>
                  <a:pt x="364" y="2371"/>
                </a:lnTo>
                <a:lnTo>
                  <a:pt x="373" y="2371"/>
                </a:lnTo>
                <a:lnTo>
                  <a:pt x="381" y="2371"/>
                </a:lnTo>
                <a:lnTo>
                  <a:pt x="381" y="2354"/>
                </a:lnTo>
                <a:lnTo>
                  <a:pt x="390" y="2354"/>
                </a:lnTo>
                <a:lnTo>
                  <a:pt x="398" y="2346"/>
                </a:lnTo>
                <a:lnTo>
                  <a:pt x="398" y="2337"/>
                </a:lnTo>
                <a:lnTo>
                  <a:pt x="398" y="2312"/>
                </a:lnTo>
                <a:lnTo>
                  <a:pt x="398" y="2295"/>
                </a:lnTo>
                <a:lnTo>
                  <a:pt x="415" y="2270"/>
                </a:lnTo>
                <a:lnTo>
                  <a:pt x="424" y="2244"/>
                </a:lnTo>
                <a:lnTo>
                  <a:pt x="432" y="2227"/>
                </a:lnTo>
                <a:lnTo>
                  <a:pt x="441" y="2210"/>
                </a:lnTo>
                <a:lnTo>
                  <a:pt x="458" y="2210"/>
                </a:lnTo>
                <a:lnTo>
                  <a:pt x="466" y="2193"/>
                </a:lnTo>
                <a:lnTo>
                  <a:pt x="466" y="2185"/>
                </a:lnTo>
                <a:lnTo>
                  <a:pt x="466" y="2168"/>
                </a:lnTo>
                <a:lnTo>
                  <a:pt x="475" y="2160"/>
                </a:lnTo>
                <a:lnTo>
                  <a:pt x="475" y="2151"/>
                </a:lnTo>
                <a:lnTo>
                  <a:pt x="475" y="2143"/>
                </a:lnTo>
                <a:lnTo>
                  <a:pt x="483" y="2134"/>
                </a:lnTo>
                <a:lnTo>
                  <a:pt x="483" y="2126"/>
                </a:lnTo>
                <a:lnTo>
                  <a:pt x="491" y="2117"/>
                </a:lnTo>
                <a:lnTo>
                  <a:pt x="491" y="2109"/>
                </a:lnTo>
                <a:lnTo>
                  <a:pt x="491" y="2092"/>
                </a:lnTo>
                <a:lnTo>
                  <a:pt x="483" y="2066"/>
                </a:lnTo>
                <a:lnTo>
                  <a:pt x="483" y="2050"/>
                </a:lnTo>
                <a:lnTo>
                  <a:pt x="466" y="2016"/>
                </a:lnTo>
                <a:lnTo>
                  <a:pt x="466" y="1990"/>
                </a:lnTo>
                <a:lnTo>
                  <a:pt x="466" y="1973"/>
                </a:lnTo>
                <a:lnTo>
                  <a:pt x="432" y="1906"/>
                </a:lnTo>
                <a:lnTo>
                  <a:pt x="424" y="1872"/>
                </a:lnTo>
                <a:lnTo>
                  <a:pt x="415" y="1838"/>
                </a:lnTo>
                <a:lnTo>
                  <a:pt x="407" y="1787"/>
                </a:lnTo>
                <a:lnTo>
                  <a:pt x="398" y="1745"/>
                </a:lnTo>
                <a:lnTo>
                  <a:pt x="390" y="1711"/>
                </a:lnTo>
                <a:lnTo>
                  <a:pt x="398" y="1668"/>
                </a:lnTo>
                <a:lnTo>
                  <a:pt x="398" y="1643"/>
                </a:lnTo>
                <a:lnTo>
                  <a:pt x="407" y="1635"/>
                </a:lnTo>
                <a:lnTo>
                  <a:pt x="432" y="1626"/>
                </a:lnTo>
                <a:lnTo>
                  <a:pt x="441" y="1626"/>
                </a:lnTo>
                <a:lnTo>
                  <a:pt x="441" y="1609"/>
                </a:lnTo>
                <a:lnTo>
                  <a:pt x="441" y="1601"/>
                </a:lnTo>
                <a:lnTo>
                  <a:pt x="449" y="1584"/>
                </a:lnTo>
                <a:lnTo>
                  <a:pt x="458" y="1575"/>
                </a:lnTo>
                <a:lnTo>
                  <a:pt x="475" y="1575"/>
                </a:lnTo>
                <a:lnTo>
                  <a:pt x="475" y="1567"/>
                </a:lnTo>
                <a:lnTo>
                  <a:pt x="483" y="1558"/>
                </a:lnTo>
                <a:lnTo>
                  <a:pt x="491" y="1533"/>
                </a:lnTo>
                <a:lnTo>
                  <a:pt x="500" y="1516"/>
                </a:lnTo>
                <a:lnTo>
                  <a:pt x="508" y="1508"/>
                </a:lnTo>
                <a:lnTo>
                  <a:pt x="517" y="1499"/>
                </a:lnTo>
                <a:lnTo>
                  <a:pt x="525" y="1491"/>
                </a:lnTo>
                <a:lnTo>
                  <a:pt x="542" y="1474"/>
                </a:lnTo>
                <a:lnTo>
                  <a:pt x="551" y="1465"/>
                </a:lnTo>
                <a:lnTo>
                  <a:pt x="568" y="1448"/>
                </a:lnTo>
                <a:lnTo>
                  <a:pt x="576" y="1440"/>
                </a:lnTo>
                <a:lnTo>
                  <a:pt x="585" y="1423"/>
                </a:lnTo>
                <a:lnTo>
                  <a:pt x="593" y="1406"/>
                </a:lnTo>
                <a:lnTo>
                  <a:pt x="610" y="1398"/>
                </a:lnTo>
                <a:lnTo>
                  <a:pt x="618" y="1406"/>
                </a:lnTo>
                <a:lnTo>
                  <a:pt x="644" y="1406"/>
                </a:lnTo>
                <a:lnTo>
                  <a:pt x="661" y="1398"/>
                </a:lnTo>
                <a:lnTo>
                  <a:pt x="669" y="1389"/>
                </a:lnTo>
                <a:lnTo>
                  <a:pt x="669" y="1364"/>
                </a:lnTo>
                <a:lnTo>
                  <a:pt x="661" y="1347"/>
                </a:lnTo>
                <a:lnTo>
                  <a:pt x="661" y="1330"/>
                </a:lnTo>
                <a:lnTo>
                  <a:pt x="661" y="1304"/>
                </a:lnTo>
                <a:lnTo>
                  <a:pt x="678" y="1296"/>
                </a:lnTo>
                <a:lnTo>
                  <a:pt x="695" y="1304"/>
                </a:lnTo>
                <a:lnTo>
                  <a:pt x="720" y="1304"/>
                </a:lnTo>
                <a:lnTo>
                  <a:pt x="737" y="1304"/>
                </a:lnTo>
                <a:lnTo>
                  <a:pt x="745" y="1296"/>
                </a:lnTo>
                <a:lnTo>
                  <a:pt x="771" y="1287"/>
                </a:lnTo>
                <a:lnTo>
                  <a:pt x="805" y="1262"/>
                </a:lnTo>
                <a:lnTo>
                  <a:pt x="822" y="1254"/>
                </a:lnTo>
                <a:lnTo>
                  <a:pt x="839" y="1237"/>
                </a:lnTo>
                <a:lnTo>
                  <a:pt x="830" y="1228"/>
                </a:lnTo>
                <a:lnTo>
                  <a:pt x="830" y="1220"/>
                </a:lnTo>
                <a:lnTo>
                  <a:pt x="822" y="1203"/>
                </a:lnTo>
                <a:lnTo>
                  <a:pt x="813" y="1194"/>
                </a:lnTo>
                <a:lnTo>
                  <a:pt x="805" y="1177"/>
                </a:lnTo>
                <a:lnTo>
                  <a:pt x="796" y="1160"/>
                </a:lnTo>
                <a:lnTo>
                  <a:pt x="796" y="1127"/>
                </a:lnTo>
                <a:lnTo>
                  <a:pt x="771" y="1127"/>
                </a:lnTo>
                <a:lnTo>
                  <a:pt x="754" y="1118"/>
                </a:lnTo>
                <a:lnTo>
                  <a:pt x="737" y="1110"/>
                </a:lnTo>
                <a:lnTo>
                  <a:pt x="720" y="1101"/>
                </a:lnTo>
                <a:lnTo>
                  <a:pt x="703" y="1093"/>
                </a:lnTo>
                <a:lnTo>
                  <a:pt x="686" y="1076"/>
                </a:lnTo>
                <a:lnTo>
                  <a:pt x="669" y="1076"/>
                </a:lnTo>
                <a:lnTo>
                  <a:pt x="652" y="1067"/>
                </a:lnTo>
                <a:lnTo>
                  <a:pt x="661" y="1067"/>
                </a:lnTo>
                <a:lnTo>
                  <a:pt x="661" y="1059"/>
                </a:lnTo>
                <a:lnTo>
                  <a:pt x="669" y="1050"/>
                </a:lnTo>
                <a:lnTo>
                  <a:pt x="669" y="1042"/>
                </a:lnTo>
                <a:lnTo>
                  <a:pt x="678" y="1042"/>
                </a:lnTo>
                <a:lnTo>
                  <a:pt x="678" y="1033"/>
                </a:lnTo>
                <a:lnTo>
                  <a:pt x="686" y="1033"/>
                </a:lnTo>
                <a:lnTo>
                  <a:pt x="686" y="1025"/>
                </a:lnTo>
                <a:lnTo>
                  <a:pt x="686" y="1017"/>
                </a:lnTo>
                <a:lnTo>
                  <a:pt x="695" y="1017"/>
                </a:lnTo>
                <a:lnTo>
                  <a:pt x="703" y="1017"/>
                </a:lnTo>
                <a:lnTo>
                  <a:pt x="703" y="1008"/>
                </a:lnTo>
                <a:lnTo>
                  <a:pt x="712" y="1008"/>
                </a:lnTo>
                <a:lnTo>
                  <a:pt x="712" y="1000"/>
                </a:lnTo>
                <a:lnTo>
                  <a:pt x="720" y="991"/>
                </a:lnTo>
                <a:lnTo>
                  <a:pt x="720" y="983"/>
                </a:lnTo>
                <a:lnTo>
                  <a:pt x="712" y="974"/>
                </a:lnTo>
                <a:lnTo>
                  <a:pt x="712" y="966"/>
                </a:lnTo>
                <a:lnTo>
                  <a:pt x="712" y="957"/>
                </a:lnTo>
                <a:lnTo>
                  <a:pt x="720" y="957"/>
                </a:lnTo>
                <a:lnTo>
                  <a:pt x="720" y="949"/>
                </a:lnTo>
                <a:lnTo>
                  <a:pt x="720" y="940"/>
                </a:lnTo>
                <a:lnTo>
                  <a:pt x="729" y="940"/>
                </a:lnTo>
                <a:lnTo>
                  <a:pt x="729" y="932"/>
                </a:lnTo>
                <a:lnTo>
                  <a:pt x="729" y="923"/>
                </a:lnTo>
                <a:lnTo>
                  <a:pt x="729" y="915"/>
                </a:lnTo>
                <a:lnTo>
                  <a:pt x="737" y="915"/>
                </a:lnTo>
                <a:lnTo>
                  <a:pt x="745" y="915"/>
                </a:lnTo>
                <a:lnTo>
                  <a:pt x="745" y="923"/>
                </a:lnTo>
                <a:lnTo>
                  <a:pt x="754" y="923"/>
                </a:lnTo>
                <a:lnTo>
                  <a:pt x="762" y="923"/>
                </a:lnTo>
                <a:lnTo>
                  <a:pt x="771" y="923"/>
                </a:lnTo>
                <a:lnTo>
                  <a:pt x="771" y="915"/>
                </a:lnTo>
                <a:lnTo>
                  <a:pt x="779" y="915"/>
                </a:lnTo>
                <a:lnTo>
                  <a:pt x="788" y="915"/>
                </a:lnTo>
                <a:lnTo>
                  <a:pt x="788" y="906"/>
                </a:lnTo>
                <a:lnTo>
                  <a:pt x="796" y="906"/>
                </a:lnTo>
                <a:lnTo>
                  <a:pt x="805" y="915"/>
                </a:lnTo>
                <a:lnTo>
                  <a:pt x="813" y="915"/>
                </a:lnTo>
                <a:lnTo>
                  <a:pt x="822" y="915"/>
                </a:lnTo>
                <a:lnTo>
                  <a:pt x="822" y="906"/>
                </a:lnTo>
                <a:lnTo>
                  <a:pt x="830" y="906"/>
                </a:lnTo>
                <a:lnTo>
                  <a:pt x="830" y="898"/>
                </a:lnTo>
                <a:lnTo>
                  <a:pt x="839" y="898"/>
                </a:lnTo>
                <a:lnTo>
                  <a:pt x="839" y="890"/>
                </a:lnTo>
                <a:lnTo>
                  <a:pt x="847" y="890"/>
                </a:lnTo>
                <a:lnTo>
                  <a:pt x="847" y="881"/>
                </a:lnTo>
                <a:lnTo>
                  <a:pt x="847" y="873"/>
                </a:lnTo>
                <a:lnTo>
                  <a:pt x="856" y="873"/>
                </a:lnTo>
                <a:lnTo>
                  <a:pt x="856" y="864"/>
                </a:lnTo>
                <a:lnTo>
                  <a:pt x="856" y="856"/>
                </a:lnTo>
                <a:lnTo>
                  <a:pt x="864" y="856"/>
                </a:lnTo>
                <a:lnTo>
                  <a:pt x="864" y="847"/>
                </a:lnTo>
                <a:lnTo>
                  <a:pt x="873" y="847"/>
                </a:lnTo>
                <a:lnTo>
                  <a:pt x="881" y="847"/>
                </a:lnTo>
                <a:lnTo>
                  <a:pt x="881" y="839"/>
                </a:lnTo>
                <a:lnTo>
                  <a:pt x="889" y="839"/>
                </a:lnTo>
                <a:lnTo>
                  <a:pt x="898" y="839"/>
                </a:lnTo>
                <a:lnTo>
                  <a:pt x="898" y="830"/>
                </a:lnTo>
                <a:lnTo>
                  <a:pt x="906" y="830"/>
                </a:lnTo>
                <a:lnTo>
                  <a:pt x="915" y="830"/>
                </a:lnTo>
                <a:lnTo>
                  <a:pt x="915" y="822"/>
                </a:lnTo>
                <a:lnTo>
                  <a:pt x="923" y="822"/>
                </a:lnTo>
                <a:lnTo>
                  <a:pt x="923" y="813"/>
                </a:lnTo>
                <a:lnTo>
                  <a:pt x="932" y="813"/>
                </a:lnTo>
                <a:lnTo>
                  <a:pt x="940" y="813"/>
                </a:lnTo>
                <a:lnTo>
                  <a:pt x="949" y="813"/>
                </a:lnTo>
                <a:lnTo>
                  <a:pt x="957" y="813"/>
                </a:lnTo>
                <a:lnTo>
                  <a:pt x="957" y="805"/>
                </a:lnTo>
                <a:lnTo>
                  <a:pt x="957" y="796"/>
                </a:lnTo>
                <a:lnTo>
                  <a:pt x="966" y="796"/>
                </a:lnTo>
                <a:lnTo>
                  <a:pt x="966" y="788"/>
                </a:lnTo>
                <a:lnTo>
                  <a:pt x="966" y="779"/>
                </a:lnTo>
                <a:lnTo>
                  <a:pt x="974" y="779"/>
                </a:lnTo>
                <a:lnTo>
                  <a:pt x="974" y="771"/>
                </a:lnTo>
                <a:lnTo>
                  <a:pt x="974" y="762"/>
                </a:lnTo>
                <a:lnTo>
                  <a:pt x="974" y="754"/>
                </a:lnTo>
                <a:lnTo>
                  <a:pt x="974" y="746"/>
                </a:lnTo>
                <a:lnTo>
                  <a:pt x="966" y="746"/>
                </a:lnTo>
                <a:lnTo>
                  <a:pt x="966" y="737"/>
                </a:lnTo>
                <a:lnTo>
                  <a:pt x="966" y="729"/>
                </a:lnTo>
                <a:lnTo>
                  <a:pt x="966" y="720"/>
                </a:lnTo>
                <a:lnTo>
                  <a:pt x="966" y="712"/>
                </a:lnTo>
                <a:lnTo>
                  <a:pt x="966" y="703"/>
                </a:lnTo>
                <a:lnTo>
                  <a:pt x="974" y="703"/>
                </a:lnTo>
                <a:lnTo>
                  <a:pt x="974" y="695"/>
                </a:lnTo>
                <a:lnTo>
                  <a:pt x="974" y="686"/>
                </a:lnTo>
                <a:lnTo>
                  <a:pt x="983" y="686"/>
                </a:lnTo>
                <a:lnTo>
                  <a:pt x="1000" y="661"/>
                </a:lnTo>
                <a:lnTo>
                  <a:pt x="1008" y="652"/>
                </a:lnTo>
                <a:lnTo>
                  <a:pt x="1008" y="627"/>
                </a:lnTo>
                <a:lnTo>
                  <a:pt x="1033" y="610"/>
                </a:lnTo>
                <a:lnTo>
                  <a:pt x="1042" y="585"/>
                </a:lnTo>
                <a:lnTo>
                  <a:pt x="1059" y="568"/>
                </a:lnTo>
                <a:lnTo>
                  <a:pt x="1076" y="534"/>
                </a:lnTo>
                <a:lnTo>
                  <a:pt x="1118" y="492"/>
                </a:lnTo>
                <a:lnTo>
                  <a:pt x="1135" y="475"/>
                </a:lnTo>
                <a:lnTo>
                  <a:pt x="1143" y="466"/>
                </a:lnTo>
                <a:lnTo>
                  <a:pt x="1160" y="458"/>
                </a:lnTo>
                <a:lnTo>
                  <a:pt x="1169" y="441"/>
                </a:lnTo>
                <a:lnTo>
                  <a:pt x="1186" y="424"/>
                </a:lnTo>
                <a:lnTo>
                  <a:pt x="1194" y="424"/>
                </a:lnTo>
                <a:lnTo>
                  <a:pt x="1186" y="407"/>
                </a:lnTo>
                <a:lnTo>
                  <a:pt x="1177" y="398"/>
                </a:lnTo>
                <a:lnTo>
                  <a:pt x="1177" y="381"/>
                </a:lnTo>
                <a:lnTo>
                  <a:pt x="1169" y="365"/>
                </a:lnTo>
                <a:lnTo>
                  <a:pt x="1186" y="356"/>
                </a:lnTo>
                <a:lnTo>
                  <a:pt x="1203" y="348"/>
                </a:lnTo>
                <a:lnTo>
                  <a:pt x="1211" y="356"/>
                </a:lnTo>
                <a:lnTo>
                  <a:pt x="1220" y="356"/>
                </a:lnTo>
                <a:lnTo>
                  <a:pt x="1237" y="339"/>
                </a:lnTo>
                <a:lnTo>
                  <a:pt x="1254" y="331"/>
                </a:lnTo>
                <a:lnTo>
                  <a:pt x="1262" y="322"/>
                </a:lnTo>
                <a:lnTo>
                  <a:pt x="1271" y="305"/>
                </a:lnTo>
                <a:lnTo>
                  <a:pt x="1271" y="288"/>
                </a:lnTo>
                <a:lnTo>
                  <a:pt x="1271" y="280"/>
                </a:lnTo>
                <a:lnTo>
                  <a:pt x="1271" y="263"/>
                </a:lnTo>
                <a:lnTo>
                  <a:pt x="1279" y="263"/>
                </a:lnTo>
                <a:lnTo>
                  <a:pt x="1287" y="271"/>
                </a:lnTo>
                <a:lnTo>
                  <a:pt x="1313" y="280"/>
                </a:lnTo>
                <a:lnTo>
                  <a:pt x="1321" y="288"/>
                </a:lnTo>
                <a:lnTo>
                  <a:pt x="1330" y="288"/>
                </a:lnTo>
                <a:lnTo>
                  <a:pt x="1347" y="288"/>
                </a:lnTo>
                <a:lnTo>
                  <a:pt x="1364" y="280"/>
                </a:lnTo>
                <a:lnTo>
                  <a:pt x="1372" y="263"/>
                </a:lnTo>
                <a:lnTo>
                  <a:pt x="1381" y="271"/>
                </a:lnTo>
                <a:lnTo>
                  <a:pt x="1389" y="280"/>
                </a:lnTo>
                <a:lnTo>
                  <a:pt x="1398" y="297"/>
                </a:lnTo>
                <a:lnTo>
                  <a:pt x="1423" y="288"/>
                </a:lnTo>
                <a:lnTo>
                  <a:pt x="1431" y="271"/>
                </a:lnTo>
                <a:lnTo>
                  <a:pt x="1448" y="271"/>
                </a:lnTo>
                <a:lnTo>
                  <a:pt x="1482" y="271"/>
                </a:lnTo>
                <a:lnTo>
                  <a:pt x="1499" y="263"/>
                </a:lnTo>
                <a:lnTo>
                  <a:pt x="1508" y="263"/>
                </a:lnTo>
                <a:lnTo>
                  <a:pt x="1525" y="271"/>
                </a:lnTo>
                <a:lnTo>
                  <a:pt x="1542" y="263"/>
                </a:lnTo>
                <a:lnTo>
                  <a:pt x="1558" y="254"/>
                </a:lnTo>
                <a:lnTo>
                  <a:pt x="1575" y="238"/>
                </a:lnTo>
                <a:lnTo>
                  <a:pt x="1592" y="238"/>
                </a:lnTo>
                <a:lnTo>
                  <a:pt x="1592" y="246"/>
                </a:lnTo>
                <a:lnTo>
                  <a:pt x="1601" y="246"/>
                </a:lnTo>
                <a:lnTo>
                  <a:pt x="1618" y="238"/>
                </a:lnTo>
                <a:lnTo>
                  <a:pt x="1626" y="238"/>
                </a:lnTo>
                <a:lnTo>
                  <a:pt x="1635" y="246"/>
                </a:lnTo>
                <a:lnTo>
                  <a:pt x="1643" y="229"/>
                </a:lnTo>
                <a:lnTo>
                  <a:pt x="1652" y="221"/>
                </a:lnTo>
                <a:lnTo>
                  <a:pt x="1669" y="204"/>
                </a:lnTo>
                <a:lnTo>
                  <a:pt x="1694" y="187"/>
                </a:lnTo>
                <a:lnTo>
                  <a:pt x="1711" y="170"/>
                </a:lnTo>
                <a:lnTo>
                  <a:pt x="1711" y="161"/>
                </a:lnTo>
                <a:lnTo>
                  <a:pt x="1719" y="144"/>
                </a:lnTo>
                <a:lnTo>
                  <a:pt x="1728" y="127"/>
                </a:lnTo>
                <a:lnTo>
                  <a:pt x="1745" y="127"/>
                </a:lnTo>
                <a:lnTo>
                  <a:pt x="1770" y="119"/>
                </a:lnTo>
                <a:lnTo>
                  <a:pt x="1796" y="111"/>
                </a:lnTo>
                <a:lnTo>
                  <a:pt x="1838" y="85"/>
                </a:lnTo>
                <a:lnTo>
                  <a:pt x="1846" y="77"/>
                </a:lnTo>
                <a:lnTo>
                  <a:pt x="1855" y="77"/>
                </a:lnTo>
                <a:lnTo>
                  <a:pt x="1863" y="60"/>
                </a:lnTo>
                <a:lnTo>
                  <a:pt x="1880" y="43"/>
                </a:lnTo>
                <a:lnTo>
                  <a:pt x="1914" y="17"/>
                </a:lnTo>
                <a:lnTo>
                  <a:pt x="1923" y="9"/>
                </a:lnTo>
                <a:lnTo>
                  <a:pt x="1931" y="9"/>
                </a:lnTo>
                <a:lnTo>
                  <a:pt x="1948" y="0"/>
                </a:lnTo>
                <a:lnTo>
                  <a:pt x="1956" y="9"/>
                </a:lnTo>
                <a:lnTo>
                  <a:pt x="1956" y="17"/>
                </a:lnTo>
                <a:lnTo>
                  <a:pt x="1973" y="17"/>
                </a:lnTo>
                <a:lnTo>
                  <a:pt x="1982" y="34"/>
                </a:lnTo>
                <a:lnTo>
                  <a:pt x="1990" y="43"/>
                </a:lnTo>
                <a:lnTo>
                  <a:pt x="2016" y="43"/>
                </a:lnTo>
                <a:lnTo>
                  <a:pt x="2024" y="51"/>
                </a:lnTo>
                <a:lnTo>
                  <a:pt x="2041" y="60"/>
                </a:lnTo>
                <a:lnTo>
                  <a:pt x="2058" y="68"/>
                </a:lnTo>
                <a:lnTo>
                  <a:pt x="2067" y="68"/>
                </a:lnTo>
                <a:lnTo>
                  <a:pt x="2067" y="77"/>
                </a:lnTo>
                <a:lnTo>
                  <a:pt x="2067" y="94"/>
                </a:lnTo>
                <a:lnTo>
                  <a:pt x="2067" y="102"/>
                </a:lnTo>
                <a:lnTo>
                  <a:pt x="2058" y="111"/>
                </a:lnTo>
                <a:lnTo>
                  <a:pt x="2058" y="119"/>
                </a:lnTo>
                <a:lnTo>
                  <a:pt x="2058" y="136"/>
                </a:lnTo>
                <a:lnTo>
                  <a:pt x="2067" y="144"/>
                </a:lnTo>
                <a:lnTo>
                  <a:pt x="2083" y="144"/>
                </a:lnTo>
                <a:lnTo>
                  <a:pt x="2100" y="153"/>
                </a:lnTo>
                <a:lnTo>
                  <a:pt x="2117" y="153"/>
                </a:lnTo>
                <a:lnTo>
                  <a:pt x="2126" y="161"/>
                </a:lnTo>
                <a:lnTo>
                  <a:pt x="2134" y="178"/>
                </a:lnTo>
                <a:lnTo>
                  <a:pt x="2134" y="187"/>
                </a:lnTo>
                <a:lnTo>
                  <a:pt x="2143" y="195"/>
                </a:lnTo>
                <a:lnTo>
                  <a:pt x="2151" y="187"/>
                </a:lnTo>
                <a:lnTo>
                  <a:pt x="2160" y="187"/>
                </a:lnTo>
                <a:lnTo>
                  <a:pt x="2168" y="187"/>
                </a:lnTo>
                <a:lnTo>
                  <a:pt x="2168" y="178"/>
                </a:lnTo>
                <a:lnTo>
                  <a:pt x="2168" y="170"/>
                </a:lnTo>
                <a:lnTo>
                  <a:pt x="2168" y="161"/>
                </a:lnTo>
                <a:lnTo>
                  <a:pt x="2177" y="153"/>
                </a:lnTo>
                <a:lnTo>
                  <a:pt x="2185" y="161"/>
                </a:lnTo>
                <a:lnTo>
                  <a:pt x="2194" y="170"/>
                </a:lnTo>
                <a:lnTo>
                  <a:pt x="2202" y="178"/>
                </a:lnTo>
                <a:lnTo>
                  <a:pt x="2211" y="187"/>
                </a:lnTo>
                <a:lnTo>
                  <a:pt x="2219" y="187"/>
                </a:lnTo>
                <a:lnTo>
                  <a:pt x="2211" y="195"/>
                </a:lnTo>
                <a:lnTo>
                  <a:pt x="2202" y="204"/>
                </a:lnTo>
                <a:lnTo>
                  <a:pt x="2202" y="212"/>
                </a:lnTo>
                <a:lnTo>
                  <a:pt x="2211" y="212"/>
                </a:lnTo>
                <a:lnTo>
                  <a:pt x="2219" y="212"/>
                </a:lnTo>
                <a:lnTo>
                  <a:pt x="2227" y="221"/>
                </a:lnTo>
                <a:lnTo>
                  <a:pt x="2236" y="238"/>
                </a:lnTo>
                <a:lnTo>
                  <a:pt x="2227" y="246"/>
                </a:lnTo>
                <a:lnTo>
                  <a:pt x="2227" y="263"/>
                </a:lnTo>
                <a:lnTo>
                  <a:pt x="2236" y="271"/>
                </a:lnTo>
                <a:lnTo>
                  <a:pt x="2244" y="280"/>
                </a:lnTo>
                <a:lnTo>
                  <a:pt x="2253" y="288"/>
                </a:lnTo>
                <a:lnTo>
                  <a:pt x="2261" y="288"/>
                </a:lnTo>
                <a:lnTo>
                  <a:pt x="2270" y="297"/>
                </a:lnTo>
                <a:lnTo>
                  <a:pt x="2270" y="305"/>
                </a:lnTo>
                <a:lnTo>
                  <a:pt x="2270" y="314"/>
                </a:lnTo>
                <a:lnTo>
                  <a:pt x="2278" y="322"/>
                </a:lnTo>
                <a:lnTo>
                  <a:pt x="2287" y="331"/>
                </a:lnTo>
                <a:lnTo>
                  <a:pt x="2295" y="331"/>
                </a:lnTo>
                <a:lnTo>
                  <a:pt x="2304" y="322"/>
                </a:lnTo>
                <a:lnTo>
                  <a:pt x="2304" y="331"/>
                </a:lnTo>
                <a:lnTo>
                  <a:pt x="2304" y="339"/>
                </a:lnTo>
                <a:lnTo>
                  <a:pt x="2312" y="348"/>
                </a:lnTo>
                <a:lnTo>
                  <a:pt x="2321" y="356"/>
                </a:lnTo>
                <a:lnTo>
                  <a:pt x="2329" y="356"/>
                </a:lnTo>
                <a:lnTo>
                  <a:pt x="2338" y="365"/>
                </a:lnTo>
                <a:lnTo>
                  <a:pt x="2338" y="373"/>
                </a:lnTo>
                <a:lnTo>
                  <a:pt x="2346" y="373"/>
                </a:lnTo>
                <a:lnTo>
                  <a:pt x="2346" y="390"/>
                </a:lnTo>
                <a:lnTo>
                  <a:pt x="2346" y="407"/>
                </a:lnTo>
                <a:lnTo>
                  <a:pt x="2346" y="424"/>
                </a:lnTo>
                <a:lnTo>
                  <a:pt x="2354" y="432"/>
                </a:lnTo>
                <a:lnTo>
                  <a:pt x="2363" y="449"/>
                </a:lnTo>
                <a:lnTo>
                  <a:pt x="2363" y="458"/>
                </a:lnTo>
                <a:lnTo>
                  <a:pt x="2363" y="466"/>
                </a:lnTo>
                <a:lnTo>
                  <a:pt x="2371" y="475"/>
                </a:lnTo>
                <a:lnTo>
                  <a:pt x="2371" y="483"/>
                </a:lnTo>
                <a:lnTo>
                  <a:pt x="2380" y="492"/>
                </a:lnTo>
                <a:lnTo>
                  <a:pt x="2380" y="508"/>
                </a:lnTo>
                <a:lnTo>
                  <a:pt x="2388" y="517"/>
                </a:lnTo>
                <a:lnTo>
                  <a:pt x="2405" y="525"/>
                </a:lnTo>
                <a:lnTo>
                  <a:pt x="2414" y="525"/>
                </a:lnTo>
                <a:lnTo>
                  <a:pt x="2422" y="542"/>
                </a:lnTo>
                <a:lnTo>
                  <a:pt x="2422" y="551"/>
                </a:lnTo>
                <a:lnTo>
                  <a:pt x="2422" y="568"/>
                </a:lnTo>
                <a:lnTo>
                  <a:pt x="2422" y="593"/>
                </a:lnTo>
                <a:lnTo>
                  <a:pt x="2431" y="635"/>
                </a:lnTo>
                <a:lnTo>
                  <a:pt x="2431" y="661"/>
                </a:lnTo>
                <a:lnTo>
                  <a:pt x="2431" y="669"/>
                </a:lnTo>
                <a:lnTo>
                  <a:pt x="2431" y="712"/>
                </a:lnTo>
                <a:lnTo>
                  <a:pt x="2439" y="754"/>
                </a:lnTo>
                <a:lnTo>
                  <a:pt x="2465" y="839"/>
                </a:lnTo>
                <a:lnTo>
                  <a:pt x="2507" y="906"/>
                </a:lnTo>
                <a:lnTo>
                  <a:pt x="2541" y="966"/>
                </a:lnTo>
                <a:lnTo>
                  <a:pt x="2575" y="991"/>
                </a:lnTo>
                <a:lnTo>
                  <a:pt x="2617" y="1076"/>
                </a:lnTo>
                <a:lnTo>
                  <a:pt x="2651" y="1118"/>
                </a:lnTo>
                <a:lnTo>
                  <a:pt x="2727" y="1118"/>
                </a:lnTo>
                <a:lnTo>
                  <a:pt x="2744" y="1110"/>
                </a:lnTo>
                <a:lnTo>
                  <a:pt x="2769" y="1110"/>
                </a:lnTo>
                <a:lnTo>
                  <a:pt x="2795" y="1101"/>
                </a:lnTo>
                <a:lnTo>
                  <a:pt x="2820" y="1110"/>
                </a:lnTo>
                <a:lnTo>
                  <a:pt x="2837" y="1110"/>
                </a:lnTo>
                <a:lnTo>
                  <a:pt x="2829" y="1127"/>
                </a:lnTo>
                <a:lnTo>
                  <a:pt x="2829" y="1135"/>
                </a:lnTo>
                <a:lnTo>
                  <a:pt x="2829" y="1144"/>
                </a:lnTo>
                <a:lnTo>
                  <a:pt x="2829" y="1160"/>
                </a:lnTo>
                <a:lnTo>
                  <a:pt x="2820" y="1160"/>
                </a:lnTo>
                <a:lnTo>
                  <a:pt x="2803" y="1152"/>
                </a:lnTo>
                <a:lnTo>
                  <a:pt x="2795" y="1160"/>
                </a:lnTo>
                <a:lnTo>
                  <a:pt x="2778" y="1160"/>
                </a:lnTo>
                <a:lnTo>
                  <a:pt x="2769" y="1160"/>
                </a:lnTo>
                <a:lnTo>
                  <a:pt x="2761" y="1169"/>
                </a:lnTo>
                <a:lnTo>
                  <a:pt x="2752" y="1177"/>
                </a:lnTo>
                <a:lnTo>
                  <a:pt x="2744" y="1177"/>
                </a:lnTo>
                <a:lnTo>
                  <a:pt x="2736" y="1203"/>
                </a:lnTo>
                <a:lnTo>
                  <a:pt x="2744" y="1211"/>
                </a:lnTo>
                <a:lnTo>
                  <a:pt x="2752" y="1228"/>
                </a:lnTo>
                <a:lnTo>
                  <a:pt x="2752" y="1237"/>
                </a:lnTo>
                <a:lnTo>
                  <a:pt x="2752" y="1254"/>
                </a:lnTo>
                <a:lnTo>
                  <a:pt x="2752" y="1296"/>
                </a:lnTo>
                <a:lnTo>
                  <a:pt x="2769" y="1338"/>
                </a:lnTo>
                <a:lnTo>
                  <a:pt x="2778" y="1355"/>
                </a:lnTo>
                <a:lnTo>
                  <a:pt x="2769" y="1372"/>
                </a:lnTo>
                <a:lnTo>
                  <a:pt x="2752" y="1381"/>
                </a:lnTo>
                <a:lnTo>
                  <a:pt x="2727" y="1389"/>
                </a:lnTo>
                <a:lnTo>
                  <a:pt x="2702" y="1398"/>
                </a:lnTo>
                <a:lnTo>
                  <a:pt x="2693" y="1414"/>
                </a:lnTo>
                <a:lnTo>
                  <a:pt x="2676" y="1431"/>
                </a:lnTo>
                <a:lnTo>
                  <a:pt x="2642" y="1448"/>
                </a:lnTo>
                <a:lnTo>
                  <a:pt x="2617" y="1465"/>
                </a:lnTo>
                <a:lnTo>
                  <a:pt x="2609" y="1491"/>
                </a:lnTo>
                <a:lnTo>
                  <a:pt x="2617" y="1499"/>
                </a:lnTo>
                <a:lnTo>
                  <a:pt x="2634" y="1516"/>
                </a:lnTo>
                <a:lnTo>
                  <a:pt x="2634" y="1533"/>
                </a:lnTo>
                <a:lnTo>
                  <a:pt x="2634" y="1541"/>
                </a:lnTo>
                <a:lnTo>
                  <a:pt x="2634" y="1550"/>
                </a:lnTo>
                <a:lnTo>
                  <a:pt x="2651" y="1567"/>
                </a:lnTo>
                <a:lnTo>
                  <a:pt x="2651" y="1575"/>
                </a:lnTo>
                <a:lnTo>
                  <a:pt x="2651" y="1584"/>
                </a:lnTo>
                <a:lnTo>
                  <a:pt x="2634" y="1592"/>
                </a:lnTo>
                <a:lnTo>
                  <a:pt x="2609" y="1592"/>
                </a:lnTo>
                <a:lnTo>
                  <a:pt x="2566" y="1592"/>
                </a:lnTo>
                <a:lnTo>
                  <a:pt x="2558" y="1584"/>
                </a:lnTo>
                <a:lnTo>
                  <a:pt x="2549" y="1592"/>
                </a:lnTo>
                <a:lnTo>
                  <a:pt x="2532" y="1592"/>
                </a:lnTo>
                <a:lnTo>
                  <a:pt x="2515" y="1575"/>
                </a:lnTo>
                <a:lnTo>
                  <a:pt x="2507" y="1584"/>
                </a:lnTo>
                <a:lnTo>
                  <a:pt x="2490" y="1592"/>
                </a:lnTo>
                <a:lnTo>
                  <a:pt x="2490" y="1601"/>
                </a:lnTo>
                <a:lnTo>
                  <a:pt x="2481" y="1618"/>
                </a:lnTo>
                <a:lnTo>
                  <a:pt x="2481" y="1635"/>
                </a:lnTo>
                <a:lnTo>
                  <a:pt x="2465" y="1643"/>
                </a:lnTo>
                <a:lnTo>
                  <a:pt x="2439" y="1652"/>
                </a:lnTo>
                <a:lnTo>
                  <a:pt x="2422" y="1668"/>
                </a:lnTo>
                <a:lnTo>
                  <a:pt x="2422" y="1685"/>
                </a:lnTo>
                <a:lnTo>
                  <a:pt x="2431" y="1685"/>
                </a:lnTo>
                <a:lnTo>
                  <a:pt x="2439" y="1694"/>
                </a:lnTo>
                <a:lnTo>
                  <a:pt x="2448" y="1694"/>
                </a:lnTo>
                <a:lnTo>
                  <a:pt x="2465" y="1694"/>
                </a:lnTo>
                <a:lnTo>
                  <a:pt x="2481" y="1685"/>
                </a:lnTo>
                <a:lnTo>
                  <a:pt x="2490" y="1685"/>
                </a:lnTo>
                <a:lnTo>
                  <a:pt x="2498" y="1702"/>
                </a:lnTo>
                <a:lnTo>
                  <a:pt x="2515" y="1711"/>
                </a:lnTo>
                <a:lnTo>
                  <a:pt x="2532" y="1728"/>
                </a:lnTo>
                <a:lnTo>
                  <a:pt x="2541" y="1753"/>
                </a:lnTo>
                <a:lnTo>
                  <a:pt x="2566" y="1762"/>
                </a:lnTo>
                <a:lnTo>
                  <a:pt x="2583" y="1779"/>
                </a:lnTo>
                <a:lnTo>
                  <a:pt x="2583" y="1787"/>
                </a:lnTo>
                <a:lnTo>
                  <a:pt x="2583" y="1796"/>
                </a:lnTo>
                <a:lnTo>
                  <a:pt x="2592" y="1821"/>
                </a:lnTo>
                <a:lnTo>
                  <a:pt x="2600" y="1838"/>
                </a:lnTo>
                <a:lnTo>
                  <a:pt x="2592" y="1855"/>
                </a:lnTo>
                <a:lnTo>
                  <a:pt x="2583" y="1872"/>
                </a:lnTo>
                <a:lnTo>
                  <a:pt x="2583" y="1880"/>
                </a:lnTo>
                <a:lnTo>
                  <a:pt x="2592" y="1897"/>
                </a:lnTo>
                <a:lnTo>
                  <a:pt x="2592" y="1923"/>
                </a:lnTo>
                <a:lnTo>
                  <a:pt x="2600" y="1939"/>
                </a:lnTo>
                <a:lnTo>
                  <a:pt x="2609" y="1948"/>
                </a:lnTo>
                <a:lnTo>
                  <a:pt x="2617" y="1948"/>
                </a:lnTo>
                <a:lnTo>
                  <a:pt x="2625" y="1948"/>
                </a:lnTo>
                <a:lnTo>
                  <a:pt x="2625" y="1956"/>
                </a:lnTo>
                <a:lnTo>
                  <a:pt x="2625" y="1965"/>
                </a:lnTo>
                <a:lnTo>
                  <a:pt x="2625" y="1973"/>
                </a:lnTo>
                <a:lnTo>
                  <a:pt x="2625" y="1982"/>
                </a:lnTo>
                <a:lnTo>
                  <a:pt x="2617" y="1982"/>
                </a:lnTo>
                <a:lnTo>
                  <a:pt x="2617" y="1990"/>
                </a:lnTo>
                <a:lnTo>
                  <a:pt x="2617" y="1999"/>
                </a:lnTo>
                <a:lnTo>
                  <a:pt x="2609" y="1999"/>
                </a:lnTo>
                <a:lnTo>
                  <a:pt x="2609" y="2007"/>
                </a:lnTo>
                <a:lnTo>
                  <a:pt x="2609" y="2016"/>
                </a:lnTo>
                <a:lnTo>
                  <a:pt x="2609" y="2024"/>
                </a:lnTo>
                <a:lnTo>
                  <a:pt x="2609" y="2033"/>
                </a:lnTo>
                <a:lnTo>
                  <a:pt x="2609" y="2041"/>
                </a:lnTo>
                <a:lnTo>
                  <a:pt x="2609" y="2050"/>
                </a:lnTo>
                <a:lnTo>
                  <a:pt x="2600" y="2050"/>
                </a:lnTo>
                <a:lnTo>
                  <a:pt x="2600" y="2058"/>
                </a:lnTo>
                <a:lnTo>
                  <a:pt x="2600" y="2066"/>
                </a:lnTo>
                <a:lnTo>
                  <a:pt x="2600" y="2075"/>
                </a:lnTo>
                <a:lnTo>
                  <a:pt x="2600" y="2083"/>
                </a:lnTo>
                <a:lnTo>
                  <a:pt x="2592" y="2083"/>
                </a:lnTo>
                <a:lnTo>
                  <a:pt x="2592" y="2092"/>
                </a:lnTo>
                <a:lnTo>
                  <a:pt x="2592" y="2100"/>
                </a:lnTo>
                <a:lnTo>
                  <a:pt x="2592" y="2109"/>
                </a:lnTo>
                <a:lnTo>
                  <a:pt x="2592" y="2117"/>
                </a:lnTo>
                <a:lnTo>
                  <a:pt x="2583" y="2117"/>
                </a:lnTo>
                <a:lnTo>
                  <a:pt x="2575" y="2117"/>
                </a:lnTo>
                <a:lnTo>
                  <a:pt x="2575" y="2126"/>
                </a:lnTo>
                <a:lnTo>
                  <a:pt x="2566" y="2126"/>
                </a:lnTo>
                <a:lnTo>
                  <a:pt x="2558" y="2126"/>
                </a:lnTo>
                <a:lnTo>
                  <a:pt x="2558" y="2117"/>
                </a:lnTo>
                <a:lnTo>
                  <a:pt x="2549" y="2109"/>
                </a:lnTo>
                <a:lnTo>
                  <a:pt x="2549" y="2100"/>
                </a:lnTo>
                <a:lnTo>
                  <a:pt x="2541" y="2100"/>
                </a:lnTo>
                <a:lnTo>
                  <a:pt x="2541" y="2092"/>
                </a:lnTo>
                <a:lnTo>
                  <a:pt x="2532" y="2083"/>
                </a:lnTo>
                <a:lnTo>
                  <a:pt x="2524" y="2083"/>
                </a:lnTo>
                <a:lnTo>
                  <a:pt x="2524" y="2075"/>
                </a:lnTo>
                <a:lnTo>
                  <a:pt x="2515" y="2075"/>
                </a:lnTo>
                <a:lnTo>
                  <a:pt x="2515" y="2066"/>
                </a:lnTo>
                <a:lnTo>
                  <a:pt x="2507" y="2066"/>
                </a:lnTo>
                <a:lnTo>
                  <a:pt x="2498" y="2066"/>
                </a:lnTo>
                <a:lnTo>
                  <a:pt x="2498" y="2058"/>
                </a:lnTo>
                <a:lnTo>
                  <a:pt x="2490" y="2058"/>
                </a:lnTo>
                <a:lnTo>
                  <a:pt x="2481" y="2058"/>
                </a:lnTo>
                <a:lnTo>
                  <a:pt x="2481" y="2050"/>
                </a:lnTo>
                <a:lnTo>
                  <a:pt x="2481" y="2058"/>
                </a:lnTo>
                <a:lnTo>
                  <a:pt x="2473" y="2058"/>
                </a:lnTo>
                <a:lnTo>
                  <a:pt x="2465" y="2058"/>
                </a:lnTo>
                <a:lnTo>
                  <a:pt x="2465" y="2066"/>
                </a:lnTo>
                <a:lnTo>
                  <a:pt x="2456" y="2066"/>
                </a:lnTo>
                <a:lnTo>
                  <a:pt x="2448" y="2066"/>
                </a:lnTo>
                <a:lnTo>
                  <a:pt x="2439" y="2066"/>
                </a:lnTo>
                <a:lnTo>
                  <a:pt x="2439" y="2058"/>
                </a:lnTo>
                <a:lnTo>
                  <a:pt x="2431" y="2058"/>
                </a:lnTo>
                <a:lnTo>
                  <a:pt x="2422" y="2058"/>
                </a:lnTo>
                <a:lnTo>
                  <a:pt x="2422" y="2066"/>
                </a:lnTo>
                <a:lnTo>
                  <a:pt x="2414" y="2066"/>
                </a:lnTo>
                <a:lnTo>
                  <a:pt x="2405" y="2066"/>
                </a:lnTo>
                <a:lnTo>
                  <a:pt x="2397" y="2066"/>
                </a:lnTo>
                <a:lnTo>
                  <a:pt x="2397" y="2058"/>
                </a:lnTo>
                <a:lnTo>
                  <a:pt x="2388" y="2058"/>
                </a:lnTo>
                <a:lnTo>
                  <a:pt x="2380" y="2058"/>
                </a:lnTo>
                <a:lnTo>
                  <a:pt x="2371" y="2058"/>
                </a:lnTo>
                <a:lnTo>
                  <a:pt x="2363" y="2058"/>
                </a:lnTo>
                <a:lnTo>
                  <a:pt x="2363" y="2066"/>
                </a:lnTo>
                <a:lnTo>
                  <a:pt x="2354" y="2066"/>
                </a:lnTo>
                <a:lnTo>
                  <a:pt x="2346" y="2066"/>
                </a:lnTo>
                <a:lnTo>
                  <a:pt x="2338" y="2066"/>
                </a:lnTo>
                <a:lnTo>
                  <a:pt x="2329" y="2066"/>
                </a:lnTo>
                <a:lnTo>
                  <a:pt x="2321" y="2066"/>
                </a:lnTo>
                <a:lnTo>
                  <a:pt x="2312" y="2066"/>
                </a:lnTo>
                <a:lnTo>
                  <a:pt x="2312" y="2075"/>
                </a:lnTo>
                <a:lnTo>
                  <a:pt x="2304" y="2075"/>
                </a:lnTo>
                <a:lnTo>
                  <a:pt x="2304" y="2083"/>
                </a:lnTo>
                <a:lnTo>
                  <a:pt x="2295" y="2083"/>
                </a:lnTo>
                <a:lnTo>
                  <a:pt x="2295" y="2092"/>
                </a:lnTo>
                <a:lnTo>
                  <a:pt x="2295" y="2100"/>
                </a:lnTo>
                <a:lnTo>
                  <a:pt x="2295" y="2109"/>
                </a:lnTo>
                <a:lnTo>
                  <a:pt x="2287" y="2117"/>
                </a:lnTo>
                <a:lnTo>
                  <a:pt x="2278" y="2126"/>
                </a:lnTo>
                <a:lnTo>
                  <a:pt x="2270" y="2126"/>
                </a:lnTo>
                <a:lnTo>
                  <a:pt x="2270" y="2134"/>
                </a:lnTo>
                <a:lnTo>
                  <a:pt x="2261" y="2134"/>
                </a:lnTo>
                <a:lnTo>
                  <a:pt x="2261" y="2143"/>
                </a:lnTo>
                <a:lnTo>
                  <a:pt x="2253" y="2143"/>
                </a:lnTo>
                <a:lnTo>
                  <a:pt x="2253" y="2151"/>
                </a:lnTo>
                <a:lnTo>
                  <a:pt x="2244" y="2151"/>
                </a:lnTo>
                <a:lnTo>
                  <a:pt x="2244" y="2160"/>
                </a:lnTo>
                <a:lnTo>
                  <a:pt x="2236" y="2160"/>
                </a:lnTo>
                <a:lnTo>
                  <a:pt x="2227" y="2160"/>
                </a:lnTo>
                <a:lnTo>
                  <a:pt x="2219" y="2160"/>
                </a:lnTo>
                <a:lnTo>
                  <a:pt x="2211" y="2168"/>
                </a:lnTo>
                <a:lnTo>
                  <a:pt x="2202" y="2168"/>
                </a:lnTo>
                <a:lnTo>
                  <a:pt x="2202" y="2177"/>
                </a:lnTo>
                <a:lnTo>
                  <a:pt x="2194" y="2177"/>
                </a:lnTo>
                <a:lnTo>
                  <a:pt x="2185" y="2177"/>
                </a:lnTo>
                <a:lnTo>
                  <a:pt x="2185" y="2168"/>
                </a:lnTo>
                <a:lnTo>
                  <a:pt x="2177" y="2168"/>
                </a:lnTo>
                <a:lnTo>
                  <a:pt x="2168" y="2168"/>
                </a:lnTo>
                <a:lnTo>
                  <a:pt x="2160" y="2168"/>
                </a:lnTo>
                <a:lnTo>
                  <a:pt x="2151" y="2168"/>
                </a:lnTo>
                <a:lnTo>
                  <a:pt x="2143" y="2168"/>
                </a:lnTo>
                <a:lnTo>
                  <a:pt x="2134" y="2168"/>
                </a:lnTo>
                <a:lnTo>
                  <a:pt x="2126" y="2168"/>
                </a:lnTo>
                <a:lnTo>
                  <a:pt x="2117" y="2168"/>
                </a:lnTo>
                <a:lnTo>
                  <a:pt x="2109" y="2168"/>
                </a:lnTo>
                <a:lnTo>
                  <a:pt x="2100" y="2168"/>
                </a:lnTo>
                <a:lnTo>
                  <a:pt x="2092" y="2168"/>
                </a:lnTo>
                <a:lnTo>
                  <a:pt x="2092" y="2160"/>
                </a:lnTo>
                <a:lnTo>
                  <a:pt x="2083" y="2160"/>
                </a:lnTo>
                <a:lnTo>
                  <a:pt x="2075" y="2160"/>
                </a:lnTo>
                <a:lnTo>
                  <a:pt x="2075" y="2168"/>
                </a:lnTo>
                <a:lnTo>
                  <a:pt x="2067" y="2168"/>
                </a:lnTo>
                <a:lnTo>
                  <a:pt x="2058" y="2168"/>
                </a:lnTo>
                <a:lnTo>
                  <a:pt x="2050" y="2177"/>
                </a:lnTo>
                <a:lnTo>
                  <a:pt x="2041" y="2177"/>
                </a:lnTo>
                <a:lnTo>
                  <a:pt x="2033" y="2177"/>
                </a:lnTo>
                <a:lnTo>
                  <a:pt x="2024" y="2177"/>
                </a:lnTo>
                <a:lnTo>
                  <a:pt x="2024" y="2185"/>
                </a:lnTo>
                <a:lnTo>
                  <a:pt x="2016" y="2185"/>
                </a:lnTo>
                <a:lnTo>
                  <a:pt x="2007" y="2193"/>
                </a:lnTo>
                <a:lnTo>
                  <a:pt x="2007" y="2202"/>
                </a:lnTo>
                <a:lnTo>
                  <a:pt x="1999" y="2202"/>
                </a:lnTo>
                <a:lnTo>
                  <a:pt x="1999" y="2210"/>
                </a:lnTo>
                <a:lnTo>
                  <a:pt x="1999" y="2219"/>
                </a:lnTo>
                <a:lnTo>
                  <a:pt x="1999" y="2227"/>
                </a:lnTo>
                <a:lnTo>
                  <a:pt x="1990" y="2227"/>
                </a:lnTo>
                <a:lnTo>
                  <a:pt x="1990" y="2236"/>
                </a:lnTo>
                <a:lnTo>
                  <a:pt x="1982" y="2236"/>
                </a:lnTo>
                <a:lnTo>
                  <a:pt x="1973" y="2236"/>
                </a:lnTo>
                <a:lnTo>
                  <a:pt x="1965" y="2236"/>
                </a:lnTo>
                <a:lnTo>
                  <a:pt x="1956" y="2236"/>
                </a:lnTo>
                <a:lnTo>
                  <a:pt x="1948" y="2236"/>
                </a:lnTo>
                <a:lnTo>
                  <a:pt x="1940" y="2236"/>
                </a:lnTo>
                <a:lnTo>
                  <a:pt x="1940" y="2244"/>
                </a:lnTo>
                <a:lnTo>
                  <a:pt x="1931" y="2244"/>
                </a:lnTo>
                <a:lnTo>
                  <a:pt x="1923" y="2244"/>
                </a:lnTo>
                <a:lnTo>
                  <a:pt x="1923" y="2253"/>
                </a:lnTo>
                <a:lnTo>
                  <a:pt x="1923" y="2261"/>
                </a:lnTo>
                <a:lnTo>
                  <a:pt x="1914" y="2261"/>
                </a:lnTo>
                <a:lnTo>
                  <a:pt x="1914" y="2270"/>
                </a:lnTo>
                <a:lnTo>
                  <a:pt x="1906" y="2270"/>
                </a:lnTo>
                <a:lnTo>
                  <a:pt x="1897" y="2270"/>
                </a:lnTo>
                <a:lnTo>
                  <a:pt x="1889" y="2270"/>
                </a:lnTo>
                <a:lnTo>
                  <a:pt x="1880" y="2270"/>
                </a:lnTo>
                <a:lnTo>
                  <a:pt x="1872" y="2270"/>
                </a:lnTo>
                <a:lnTo>
                  <a:pt x="1863" y="2270"/>
                </a:lnTo>
                <a:lnTo>
                  <a:pt x="1855" y="2270"/>
                </a:lnTo>
                <a:lnTo>
                  <a:pt x="1846" y="2261"/>
                </a:lnTo>
                <a:lnTo>
                  <a:pt x="1838" y="2261"/>
                </a:lnTo>
                <a:lnTo>
                  <a:pt x="1829" y="2261"/>
                </a:lnTo>
                <a:lnTo>
                  <a:pt x="1821" y="2261"/>
                </a:lnTo>
                <a:lnTo>
                  <a:pt x="1812" y="2261"/>
                </a:lnTo>
                <a:lnTo>
                  <a:pt x="1804" y="2261"/>
                </a:lnTo>
                <a:lnTo>
                  <a:pt x="1804" y="2270"/>
                </a:lnTo>
                <a:lnTo>
                  <a:pt x="1796" y="2270"/>
                </a:lnTo>
                <a:lnTo>
                  <a:pt x="1787" y="2270"/>
                </a:lnTo>
                <a:lnTo>
                  <a:pt x="1787" y="2278"/>
                </a:lnTo>
                <a:lnTo>
                  <a:pt x="1779" y="2278"/>
                </a:lnTo>
                <a:lnTo>
                  <a:pt x="1770" y="2278"/>
                </a:lnTo>
                <a:lnTo>
                  <a:pt x="1762" y="2278"/>
                </a:lnTo>
                <a:lnTo>
                  <a:pt x="1753" y="2278"/>
                </a:lnTo>
                <a:lnTo>
                  <a:pt x="1745" y="2278"/>
                </a:lnTo>
                <a:lnTo>
                  <a:pt x="1736" y="2278"/>
                </a:lnTo>
                <a:lnTo>
                  <a:pt x="1728" y="2278"/>
                </a:lnTo>
                <a:lnTo>
                  <a:pt x="1728" y="2287"/>
                </a:lnTo>
                <a:lnTo>
                  <a:pt x="1719" y="2287"/>
                </a:lnTo>
                <a:lnTo>
                  <a:pt x="1719" y="2295"/>
                </a:lnTo>
                <a:lnTo>
                  <a:pt x="1719" y="2304"/>
                </a:lnTo>
                <a:lnTo>
                  <a:pt x="1711" y="2304"/>
                </a:lnTo>
                <a:lnTo>
                  <a:pt x="1711" y="2312"/>
                </a:lnTo>
                <a:lnTo>
                  <a:pt x="1702" y="2320"/>
                </a:lnTo>
                <a:lnTo>
                  <a:pt x="1694" y="2320"/>
                </a:lnTo>
                <a:lnTo>
                  <a:pt x="1685" y="2320"/>
                </a:lnTo>
                <a:lnTo>
                  <a:pt x="1677" y="2312"/>
                </a:lnTo>
                <a:lnTo>
                  <a:pt x="1669" y="2312"/>
                </a:lnTo>
                <a:lnTo>
                  <a:pt x="1660" y="2312"/>
                </a:lnTo>
                <a:lnTo>
                  <a:pt x="1652" y="2312"/>
                </a:lnTo>
                <a:lnTo>
                  <a:pt x="1652" y="2320"/>
                </a:lnTo>
                <a:lnTo>
                  <a:pt x="1643" y="2320"/>
                </a:lnTo>
                <a:lnTo>
                  <a:pt x="1635" y="2329"/>
                </a:lnTo>
                <a:lnTo>
                  <a:pt x="1635" y="2337"/>
                </a:lnTo>
                <a:lnTo>
                  <a:pt x="1626" y="2337"/>
                </a:lnTo>
                <a:lnTo>
                  <a:pt x="1626" y="2346"/>
                </a:lnTo>
                <a:lnTo>
                  <a:pt x="1618" y="2346"/>
                </a:lnTo>
                <a:lnTo>
                  <a:pt x="1618" y="2354"/>
                </a:lnTo>
                <a:lnTo>
                  <a:pt x="1609" y="2354"/>
                </a:lnTo>
                <a:lnTo>
                  <a:pt x="1601" y="2354"/>
                </a:lnTo>
                <a:lnTo>
                  <a:pt x="1592" y="2354"/>
                </a:lnTo>
                <a:lnTo>
                  <a:pt x="1584" y="2354"/>
                </a:lnTo>
                <a:lnTo>
                  <a:pt x="1584" y="2363"/>
                </a:lnTo>
                <a:lnTo>
                  <a:pt x="1575" y="2363"/>
                </a:lnTo>
                <a:lnTo>
                  <a:pt x="1567" y="2363"/>
                </a:lnTo>
                <a:lnTo>
                  <a:pt x="1567" y="2371"/>
                </a:lnTo>
                <a:lnTo>
                  <a:pt x="1558" y="2371"/>
                </a:lnTo>
                <a:lnTo>
                  <a:pt x="1550" y="2371"/>
                </a:lnTo>
                <a:lnTo>
                  <a:pt x="1542" y="2371"/>
                </a:lnTo>
                <a:lnTo>
                  <a:pt x="1533" y="2371"/>
                </a:lnTo>
                <a:lnTo>
                  <a:pt x="1525" y="2371"/>
                </a:lnTo>
                <a:lnTo>
                  <a:pt x="1516" y="2371"/>
                </a:lnTo>
                <a:lnTo>
                  <a:pt x="1508" y="2371"/>
                </a:lnTo>
                <a:lnTo>
                  <a:pt x="1499" y="2371"/>
                </a:lnTo>
                <a:lnTo>
                  <a:pt x="1499" y="2363"/>
                </a:lnTo>
                <a:lnTo>
                  <a:pt x="1491" y="2363"/>
                </a:lnTo>
                <a:lnTo>
                  <a:pt x="1491" y="2354"/>
                </a:lnTo>
                <a:lnTo>
                  <a:pt x="1482" y="2354"/>
                </a:lnTo>
                <a:lnTo>
                  <a:pt x="1474" y="2354"/>
                </a:lnTo>
                <a:lnTo>
                  <a:pt x="1474" y="2363"/>
                </a:lnTo>
                <a:lnTo>
                  <a:pt x="1465" y="2363"/>
                </a:lnTo>
                <a:lnTo>
                  <a:pt x="1465" y="2371"/>
                </a:lnTo>
                <a:lnTo>
                  <a:pt x="1457" y="2371"/>
                </a:lnTo>
                <a:lnTo>
                  <a:pt x="1448" y="2371"/>
                </a:lnTo>
                <a:lnTo>
                  <a:pt x="1440" y="2371"/>
                </a:lnTo>
                <a:lnTo>
                  <a:pt x="1431" y="2371"/>
                </a:lnTo>
                <a:lnTo>
                  <a:pt x="1423" y="2371"/>
                </a:lnTo>
                <a:lnTo>
                  <a:pt x="1414" y="2371"/>
                </a:lnTo>
                <a:lnTo>
                  <a:pt x="1414" y="2380"/>
                </a:lnTo>
                <a:lnTo>
                  <a:pt x="1406" y="2380"/>
                </a:lnTo>
                <a:lnTo>
                  <a:pt x="1406" y="2388"/>
                </a:lnTo>
                <a:lnTo>
                  <a:pt x="1406" y="2397"/>
                </a:lnTo>
                <a:lnTo>
                  <a:pt x="1398" y="2397"/>
                </a:lnTo>
                <a:lnTo>
                  <a:pt x="1398" y="2405"/>
                </a:lnTo>
                <a:lnTo>
                  <a:pt x="1389" y="2405"/>
                </a:lnTo>
                <a:lnTo>
                  <a:pt x="1389" y="2414"/>
                </a:lnTo>
                <a:lnTo>
                  <a:pt x="1389" y="2422"/>
                </a:lnTo>
                <a:lnTo>
                  <a:pt x="1381" y="2422"/>
                </a:lnTo>
                <a:lnTo>
                  <a:pt x="1372" y="2422"/>
                </a:lnTo>
                <a:lnTo>
                  <a:pt x="1372" y="2431"/>
                </a:lnTo>
                <a:lnTo>
                  <a:pt x="1364" y="2431"/>
                </a:lnTo>
                <a:lnTo>
                  <a:pt x="1355" y="2431"/>
                </a:lnTo>
                <a:lnTo>
                  <a:pt x="1355" y="2439"/>
                </a:lnTo>
                <a:lnTo>
                  <a:pt x="1347" y="2439"/>
                </a:lnTo>
                <a:lnTo>
                  <a:pt x="1347" y="2447"/>
                </a:lnTo>
                <a:lnTo>
                  <a:pt x="1347" y="2456"/>
                </a:lnTo>
                <a:lnTo>
                  <a:pt x="1347" y="2464"/>
                </a:lnTo>
                <a:lnTo>
                  <a:pt x="1347" y="2473"/>
                </a:lnTo>
                <a:lnTo>
                  <a:pt x="1347" y="2481"/>
                </a:lnTo>
                <a:lnTo>
                  <a:pt x="1347" y="2490"/>
                </a:lnTo>
                <a:lnTo>
                  <a:pt x="1347" y="2498"/>
                </a:lnTo>
                <a:lnTo>
                  <a:pt x="1347" y="2507"/>
                </a:lnTo>
                <a:lnTo>
                  <a:pt x="1338" y="2507"/>
                </a:lnTo>
                <a:lnTo>
                  <a:pt x="1338" y="2515"/>
                </a:lnTo>
                <a:lnTo>
                  <a:pt x="1330" y="2515"/>
                </a:lnTo>
                <a:lnTo>
                  <a:pt x="1330" y="2524"/>
                </a:lnTo>
                <a:lnTo>
                  <a:pt x="1321" y="2524"/>
                </a:lnTo>
                <a:lnTo>
                  <a:pt x="1313" y="2524"/>
                </a:lnTo>
                <a:lnTo>
                  <a:pt x="1313" y="2532"/>
                </a:lnTo>
                <a:lnTo>
                  <a:pt x="1254" y="2549"/>
                </a:lnTo>
                <a:lnTo>
                  <a:pt x="1228" y="2566"/>
                </a:lnTo>
                <a:lnTo>
                  <a:pt x="1186" y="2558"/>
                </a:lnTo>
                <a:lnTo>
                  <a:pt x="1169" y="2566"/>
                </a:lnTo>
                <a:lnTo>
                  <a:pt x="1143" y="2558"/>
                </a:lnTo>
                <a:lnTo>
                  <a:pt x="1093" y="2558"/>
                </a:lnTo>
                <a:lnTo>
                  <a:pt x="1050" y="2558"/>
                </a:lnTo>
                <a:lnTo>
                  <a:pt x="1000" y="2575"/>
                </a:lnTo>
                <a:lnTo>
                  <a:pt x="957" y="2566"/>
                </a:lnTo>
                <a:lnTo>
                  <a:pt x="898" y="2575"/>
                </a:lnTo>
                <a:lnTo>
                  <a:pt x="873" y="2566"/>
                </a:lnTo>
                <a:lnTo>
                  <a:pt x="856" y="2566"/>
                </a:lnTo>
                <a:lnTo>
                  <a:pt x="839" y="2558"/>
                </a:lnTo>
                <a:lnTo>
                  <a:pt x="813" y="2566"/>
                </a:lnTo>
                <a:lnTo>
                  <a:pt x="771" y="2575"/>
                </a:lnTo>
                <a:lnTo>
                  <a:pt x="737" y="2583"/>
                </a:lnTo>
                <a:lnTo>
                  <a:pt x="712" y="2591"/>
                </a:lnTo>
                <a:lnTo>
                  <a:pt x="703" y="2600"/>
                </a:lnTo>
                <a:lnTo>
                  <a:pt x="695" y="2600"/>
                </a:lnTo>
                <a:lnTo>
                  <a:pt x="669" y="2600"/>
                </a:lnTo>
                <a:lnTo>
                  <a:pt x="652" y="2608"/>
                </a:lnTo>
                <a:lnTo>
                  <a:pt x="627" y="2608"/>
                </a:lnTo>
                <a:lnTo>
                  <a:pt x="610" y="2617"/>
                </a:lnTo>
                <a:lnTo>
                  <a:pt x="585" y="2608"/>
                </a:lnTo>
                <a:lnTo>
                  <a:pt x="568" y="2608"/>
                </a:lnTo>
                <a:lnTo>
                  <a:pt x="551" y="2608"/>
                </a:lnTo>
                <a:lnTo>
                  <a:pt x="534" y="2608"/>
                </a:lnTo>
                <a:lnTo>
                  <a:pt x="508" y="2608"/>
                </a:lnTo>
                <a:lnTo>
                  <a:pt x="500" y="2617"/>
                </a:lnTo>
                <a:lnTo>
                  <a:pt x="483" y="2608"/>
                </a:lnTo>
                <a:lnTo>
                  <a:pt x="475" y="2608"/>
                </a:lnTo>
                <a:lnTo>
                  <a:pt x="449" y="2591"/>
                </a:lnTo>
                <a:lnTo>
                  <a:pt x="432" y="2591"/>
                </a:lnTo>
                <a:lnTo>
                  <a:pt x="424" y="2591"/>
                </a:lnTo>
                <a:lnTo>
                  <a:pt x="407" y="2600"/>
                </a:lnTo>
                <a:lnTo>
                  <a:pt x="390" y="2608"/>
                </a:lnTo>
                <a:lnTo>
                  <a:pt x="373" y="2659"/>
                </a:lnTo>
                <a:lnTo>
                  <a:pt x="229" y="2693"/>
                </a:lnTo>
                <a:lnTo>
                  <a:pt x="178" y="2693"/>
                </a:lnTo>
                <a:lnTo>
                  <a:pt x="68" y="2659"/>
                </a:lnTo>
                <a:lnTo>
                  <a:pt x="0" y="2651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55" name="Freeform 392">
            <a:extLst>
              <a:ext uri="{FF2B5EF4-FFF2-40B4-BE49-F238E27FC236}">
                <a16:creationId xmlns:a16="http://schemas.microsoft.com/office/drawing/2014/main" id="{BD7801B7-C09C-464C-88EA-A1683D083F54}"/>
              </a:ext>
            </a:extLst>
          </p:cNvPr>
          <p:cNvSpPr>
            <a:spLocks/>
          </p:cNvSpPr>
          <p:nvPr/>
        </p:nvSpPr>
        <p:spPr bwMode="auto">
          <a:xfrm>
            <a:off x="6499644" y="2421436"/>
            <a:ext cx="1011571" cy="511617"/>
          </a:xfrm>
          <a:custGeom>
            <a:avLst/>
            <a:gdLst>
              <a:gd name="T0" fmla="*/ 331 w 3752"/>
              <a:gd name="T1" fmla="*/ 1888 h 1897"/>
              <a:gd name="T2" fmla="*/ 229 w 3752"/>
              <a:gd name="T3" fmla="*/ 1871 h 1897"/>
              <a:gd name="T4" fmla="*/ 127 w 3752"/>
              <a:gd name="T5" fmla="*/ 1643 h 1897"/>
              <a:gd name="T6" fmla="*/ 127 w 3752"/>
              <a:gd name="T7" fmla="*/ 1507 h 1897"/>
              <a:gd name="T8" fmla="*/ 254 w 3752"/>
              <a:gd name="T9" fmla="*/ 1380 h 1897"/>
              <a:gd name="T10" fmla="*/ 373 w 3752"/>
              <a:gd name="T11" fmla="*/ 1101 h 1897"/>
              <a:gd name="T12" fmla="*/ 229 w 3752"/>
              <a:gd name="T13" fmla="*/ 1008 h 1897"/>
              <a:gd name="T14" fmla="*/ 0 w 3752"/>
              <a:gd name="T15" fmla="*/ 440 h 1897"/>
              <a:gd name="T16" fmla="*/ 153 w 3752"/>
              <a:gd name="T17" fmla="*/ 297 h 1897"/>
              <a:gd name="T18" fmla="*/ 356 w 3752"/>
              <a:gd name="T19" fmla="*/ 280 h 1897"/>
              <a:gd name="T20" fmla="*/ 610 w 3752"/>
              <a:gd name="T21" fmla="*/ 161 h 1897"/>
              <a:gd name="T22" fmla="*/ 940 w 3752"/>
              <a:gd name="T23" fmla="*/ 186 h 1897"/>
              <a:gd name="T24" fmla="*/ 1127 w 3752"/>
              <a:gd name="T25" fmla="*/ 212 h 1897"/>
              <a:gd name="T26" fmla="*/ 1254 w 3752"/>
              <a:gd name="T27" fmla="*/ 93 h 1897"/>
              <a:gd name="T28" fmla="*/ 1364 w 3752"/>
              <a:gd name="T29" fmla="*/ 76 h 1897"/>
              <a:gd name="T30" fmla="*/ 1516 w 3752"/>
              <a:gd name="T31" fmla="*/ 93 h 1897"/>
              <a:gd name="T32" fmla="*/ 1702 w 3752"/>
              <a:gd name="T33" fmla="*/ 51 h 1897"/>
              <a:gd name="T34" fmla="*/ 1889 w 3752"/>
              <a:gd name="T35" fmla="*/ 43 h 1897"/>
              <a:gd name="T36" fmla="*/ 2092 w 3752"/>
              <a:gd name="T37" fmla="*/ 43 h 1897"/>
              <a:gd name="T38" fmla="*/ 2253 w 3752"/>
              <a:gd name="T39" fmla="*/ 76 h 1897"/>
              <a:gd name="T40" fmla="*/ 2465 w 3752"/>
              <a:gd name="T41" fmla="*/ 26 h 1897"/>
              <a:gd name="T42" fmla="*/ 2626 w 3752"/>
              <a:gd name="T43" fmla="*/ 34 h 1897"/>
              <a:gd name="T44" fmla="*/ 2719 w 3752"/>
              <a:gd name="T45" fmla="*/ 212 h 1897"/>
              <a:gd name="T46" fmla="*/ 2786 w 3752"/>
              <a:gd name="T47" fmla="*/ 390 h 1897"/>
              <a:gd name="T48" fmla="*/ 2981 w 3752"/>
              <a:gd name="T49" fmla="*/ 457 h 1897"/>
              <a:gd name="T50" fmla="*/ 3142 w 3752"/>
              <a:gd name="T51" fmla="*/ 440 h 1897"/>
              <a:gd name="T52" fmla="*/ 3371 w 3752"/>
              <a:gd name="T53" fmla="*/ 390 h 1897"/>
              <a:gd name="T54" fmla="*/ 3599 w 3752"/>
              <a:gd name="T55" fmla="*/ 364 h 1897"/>
              <a:gd name="T56" fmla="*/ 3726 w 3752"/>
              <a:gd name="T57" fmla="*/ 559 h 1897"/>
              <a:gd name="T58" fmla="*/ 3659 w 3752"/>
              <a:gd name="T59" fmla="*/ 796 h 1897"/>
              <a:gd name="T60" fmla="*/ 3481 w 3752"/>
              <a:gd name="T61" fmla="*/ 1033 h 1897"/>
              <a:gd name="T62" fmla="*/ 3261 w 3752"/>
              <a:gd name="T63" fmla="*/ 1109 h 1897"/>
              <a:gd name="T64" fmla="*/ 3125 w 3752"/>
              <a:gd name="T65" fmla="*/ 1313 h 1897"/>
              <a:gd name="T66" fmla="*/ 3134 w 3752"/>
              <a:gd name="T67" fmla="*/ 1482 h 1897"/>
              <a:gd name="T68" fmla="*/ 2956 w 3752"/>
              <a:gd name="T69" fmla="*/ 1414 h 1897"/>
              <a:gd name="T70" fmla="*/ 2863 w 3752"/>
              <a:gd name="T71" fmla="*/ 1363 h 1897"/>
              <a:gd name="T72" fmla="*/ 2778 w 3752"/>
              <a:gd name="T73" fmla="*/ 1287 h 1897"/>
              <a:gd name="T74" fmla="*/ 2659 w 3752"/>
              <a:gd name="T75" fmla="*/ 1313 h 1897"/>
              <a:gd name="T76" fmla="*/ 2541 w 3752"/>
              <a:gd name="T77" fmla="*/ 1321 h 1897"/>
              <a:gd name="T78" fmla="*/ 2414 w 3752"/>
              <a:gd name="T79" fmla="*/ 1313 h 1897"/>
              <a:gd name="T80" fmla="*/ 2312 w 3752"/>
              <a:gd name="T81" fmla="*/ 1338 h 1897"/>
              <a:gd name="T82" fmla="*/ 2202 w 3752"/>
              <a:gd name="T83" fmla="*/ 1355 h 1897"/>
              <a:gd name="T84" fmla="*/ 2117 w 3752"/>
              <a:gd name="T85" fmla="*/ 1296 h 1897"/>
              <a:gd name="T86" fmla="*/ 2024 w 3752"/>
              <a:gd name="T87" fmla="*/ 1270 h 1897"/>
              <a:gd name="T88" fmla="*/ 1923 w 3752"/>
              <a:gd name="T89" fmla="*/ 1296 h 1897"/>
              <a:gd name="T90" fmla="*/ 1830 w 3752"/>
              <a:gd name="T91" fmla="*/ 1296 h 1897"/>
              <a:gd name="T92" fmla="*/ 1753 w 3752"/>
              <a:gd name="T93" fmla="*/ 1346 h 1897"/>
              <a:gd name="T94" fmla="*/ 1669 w 3752"/>
              <a:gd name="T95" fmla="*/ 1397 h 1897"/>
              <a:gd name="T96" fmla="*/ 1575 w 3752"/>
              <a:gd name="T97" fmla="*/ 1448 h 1897"/>
              <a:gd name="T98" fmla="*/ 1465 w 3752"/>
              <a:gd name="T99" fmla="*/ 1448 h 1897"/>
              <a:gd name="T100" fmla="*/ 1355 w 3752"/>
              <a:gd name="T101" fmla="*/ 1473 h 1897"/>
              <a:gd name="T102" fmla="*/ 1288 w 3752"/>
              <a:gd name="T103" fmla="*/ 1550 h 1897"/>
              <a:gd name="T104" fmla="*/ 1194 w 3752"/>
              <a:gd name="T105" fmla="*/ 1600 h 1897"/>
              <a:gd name="T106" fmla="*/ 1093 w 3752"/>
              <a:gd name="T107" fmla="*/ 1592 h 1897"/>
              <a:gd name="T108" fmla="*/ 1008 w 3752"/>
              <a:gd name="T109" fmla="*/ 1643 h 1897"/>
              <a:gd name="T110" fmla="*/ 890 w 3752"/>
              <a:gd name="T111" fmla="*/ 1694 h 1897"/>
              <a:gd name="T112" fmla="*/ 762 w 3752"/>
              <a:gd name="T113" fmla="*/ 1685 h 1897"/>
              <a:gd name="T114" fmla="*/ 669 w 3752"/>
              <a:gd name="T115" fmla="*/ 1719 h 1897"/>
              <a:gd name="T116" fmla="*/ 602 w 3752"/>
              <a:gd name="T117" fmla="*/ 1795 h 1897"/>
              <a:gd name="T118" fmla="*/ 492 w 3752"/>
              <a:gd name="T119" fmla="*/ 1821 h 1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52" h="1897">
                <a:moveTo>
                  <a:pt x="407" y="1829"/>
                </a:moveTo>
                <a:lnTo>
                  <a:pt x="398" y="1829"/>
                </a:lnTo>
                <a:lnTo>
                  <a:pt x="398" y="1838"/>
                </a:lnTo>
                <a:lnTo>
                  <a:pt x="390" y="1838"/>
                </a:lnTo>
                <a:lnTo>
                  <a:pt x="381" y="1838"/>
                </a:lnTo>
                <a:lnTo>
                  <a:pt x="373" y="1838"/>
                </a:lnTo>
                <a:lnTo>
                  <a:pt x="373" y="1846"/>
                </a:lnTo>
                <a:lnTo>
                  <a:pt x="364" y="1846"/>
                </a:lnTo>
                <a:lnTo>
                  <a:pt x="356" y="1846"/>
                </a:lnTo>
                <a:lnTo>
                  <a:pt x="348" y="1846"/>
                </a:lnTo>
                <a:lnTo>
                  <a:pt x="348" y="1855"/>
                </a:lnTo>
                <a:lnTo>
                  <a:pt x="339" y="1855"/>
                </a:lnTo>
                <a:lnTo>
                  <a:pt x="339" y="1863"/>
                </a:lnTo>
                <a:lnTo>
                  <a:pt x="331" y="1863"/>
                </a:lnTo>
                <a:lnTo>
                  <a:pt x="331" y="1871"/>
                </a:lnTo>
                <a:lnTo>
                  <a:pt x="331" y="1880"/>
                </a:lnTo>
                <a:lnTo>
                  <a:pt x="331" y="1888"/>
                </a:lnTo>
                <a:lnTo>
                  <a:pt x="322" y="1888"/>
                </a:lnTo>
                <a:lnTo>
                  <a:pt x="322" y="1897"/>
                </a:lnTo>
                <a:lnTo>
                  <a:pt x="314" y="1897"/>
                </a:lnTo>
                <a:lnTo>
                  <a:pt x="305" y="1897"/>
                </a:lnTo>
                <a:lnTo>
                  <a:pt x="305" y="1888"/>
                </a:lnTo>
                <a:lnTo>
                  <a:pt x="297" y="1888"/>
                </a:lnTo>
                <a:lnTo>
                  <a:pt x="297" y="1880"/>
                </a:lnTo>
                <a:lnTo>
                  <a:pt x="288" y="1880"/>
                </a:lnTo>
                <a:lnTo>
                  <a:pt x="280" y="1880"/>
                </a:lnTo>
                <a:lnTo>
                  <a:pt x="280" y="1871"/>
                </a:lnTo>
                <a:lnTo>
                  <a:pt x="271" y="1871"/>
                </a:lnTo>
                <a:lnTo>
                  <a:pt x="263" y="1871"/>
                </a:lnTo>
                <a:lnTo>
                  <a:pt x="263" y="1863"/>
                </a:lnTo>
                <a:lnTo>
                  <a:pt x="254" y="1863"/>
                </a:lnTo>
                <a:lnTo>
                  <a:pt x="246" y="1871"/>
                </a:lnTo>
                <a:lnTo>
                  <a:pt x="237" y="1871"/>
                </a:lnTo>
                <a:lnTo>
                  <a:pt x="229" y="1871"/>
                </a:lnTo>
                <a:lnTo>
                  <a:pt x="229" y="1880"/>
                </a:lnTo>
                <a:lnTo>
                  <a:pt x="221" y="1880"/>
                </a:lnTo>
                <a:lnTo>
                  <a:pt x="212" y="1871"/>
                </a:lnTo>
                <a:lnTo>
                  <a:pt x="204" y="1855"/>
                </a:lnTo>
                <a:lnTo>
                  <a:pt x="204" y="1829"/>
                </a:lnTo>
                <a:lnTo>
                  <a:pt x="195" y="1812"/>
                </a:lnTo>
                <a:lnTo>
                  <a:pt x="195" y="1804"/>
                </a:lnTo>
                <a:lnTo>
                  <a:pt x="204" y="1787"/>
                </a:lnTo>
                <a:lnTo>
                  <a:pt x="212" y="1770"/>
                </a:lnTo>
                <a:lnTo>
                  <a:pt x="204" y="1753"/>
                </a:lnTo>
                <a:lnTo>
                  <a:pt x="195" y="1728"/>
                </a:lnTo>
                <a:lnTo>
                  <a:pt x="195" y="1719"/>
                </a:lnTo>
                <a:lnTo>
                  <a:pt x="195" y="1711"/>
                </a:lnTo>
                <a:lnTo>
                  <a:pt x="178" y="1694"/>
                </a:lnTo>
                <a:lnTo>
                  <a:pt x="153" y="1685"/>
                </a:lnTo>
                <a:lnTo>
                  <a:pt x="144" y="1660"/>
                </a:lnTo>
                <a:lnTo>
                  <a:pt x="127" y="1643"/>
                </a:lnTo>
                <a:lnTo>
                  <a:pt x="110" y="1634"/>
                </a:lnTo>
                <a:lnTo>
                  <a:pt x="102" y="1617"/>
                </a:lnTo>
                <a:lnTo>
                  <a:pt x="93" y="1617"/>
                </a:lnTo>
                <a:lnTo>
                  <a:pt x="77" y="1626"/>
                </a:lnTo>
                <a:lnTo>
                  <a:pt x="60" y="1626"/>
                </a:lnTo>
                <a:lnTo>
                  <a:pt x="51" y="1626"/>
                </a:lnTo>
                <a:lnTo>
                  <a:pt x="43" y="1617"/>
                </a:lnTo>
                <a:lnTo>
                  <a:pt x="34" y="1617"/>
                </a:lnTo>
                <a:lnTo>
                  <a:pt x="34" y="1600"/>
                </a:lnTo>
                <a:lnTo>
                  <a:pt x="51" y="1584"/>
                </a:lnTo>
                <a:lnTo>
                  <a:pt x="77" y="1575"/>
                </a:lnTo>
                <a:lnTo>
                  <a:pt x="93" y="1567"/>
                </a:lnTo>
                <a:lnTo>
                  <a:pt x="93" y="1550"/>
                </a:lnTo>
                <a:lnTo>
                  <a:pt x="102" y="1533"/>
                </a:lnTo>
                <a:lnTo>
                  <a:pt x="102" y="1524"/>
                </a:lnTo>
                <a:lnTo>
                  <a:pt x="119" y="1516"/>
                </a:lnTo>
                <a:lnTo>
                  <a:pt x="127" y="1507"/>
                </a:lnTo>
                <a:lnTo>
                  <a:pt x="144" y="1524"/>
                </a:lnTo>
                <a:lnTo>
                  <a:pt x="161" y="1524"/>
                </a:lnTo>
                <a:lnTo>
                  <a:pt x="170" y="1516"/>
                </a:lnTo>
                <a:lnTo>
                  <a:pt x="178" y="1524"/>
                </a:lnTo>
                <a:lnTo>
                  <a:pt x="221" y="1524"/>
                </a:lnTo>
                <a:lnTo>
                  <a:pt x="246" y="1524"/>
                </a:lnTo>
                <a:lnTo>
                  <a:pt x="263" y="1516"/>
                </a:lnTo>
                <a:lnTo>
                  <a:pt x="263" y="1507"/>
                </a:lnTo>
                <a:lnTo>
                  <a:pt x="263" y="1499"/>
                </a:lnTo>
                <a:lnTo>
                  <a:pt x="246" y="1482"/>
                </a:lnTo>
                <a:lnTo>
                  <a:pt x="246" y="1473"/>
                </a:lnTo>
                <a:lnTo>
                  <a:pt x="246" y="1465"/>
                </a:lnTo>
                <a:lnTo>
                  <a:pt x="246" y="1448"/>
                </a:lnTo>
                <a:lnTo>
                  <a:pt x="229" y="1431"/>
                </a:lnTo>
                <a:lnTo>
                  <a:pt x="221" y="1423"/>
                </a:lnTo>
                <a:lnTo>
                  <a:pt x="229" y="1397"/>
                </a:lnTo>
                <a:lnTo>
                  <a:pt x="254" y="1380"/>
                </a:lnTo>
                <a:lnTo>
                  <a:pt x="288" y="1363"/>
                </a:lnTo>
                <a:lnTo>
                  <a:pt x="305" y="1346"/>
                </a:lnTo>
                <a:lnTo>
                  <a:pt x="314" y="1330"/>
                </a:lnTo>
                <a:lnTo>
                  <a:pt x="339" y="1321"/>
                </a:lnTo>
                <a:lnTo>
                  <a:pt x="364" y="1313"/>
                </a:lnTo>
                <a:lnTo>
                  <a:pt x="381" y="1304"/>
                </a:lnTo>
                <a:lnTo>
                  <a:pt x="390" y="1287"/>
                </a:lnTo>
                <a:lnTo>
                  <a:pt x="381" y="1270"/>
                </a:lnTo>
                <a:lnTo>
                  <a:pt x="364" y="1228"/>
                </a:lnTo>
                <a:lnTo>
                  <a:pt x="364" y="1186"/>
                </a:lnTo>
                <a:lnTo>
                  <a:pt x="364" y="1169"/>
                </a:lnTo>
                <a:lnTo>
                  <a:pt x="364" y="1160"/>
                </a:lnTo>
                <a:lnTo>
                  <a:pt x="356" y="1143"/>
                </a:lnTo>
                <a:lnTo>
                  <a:pt x="348" y="1135"/>
                </a:lnTo>
                <a:lnTo>
                  <a:pt x="356" y="1109"/>
                </a:lnTo>
                <a:lnTo>
                  <a:pt x="364" y="1109"/>
                </a:lnTo>
                <a:lnTo>
                  <a:pt x="373" y="1101"/>
                </a:lnTo>
                <a:lnTo>
                  <a:pt x="381" y="1092"/>
                </a:lnTo>
                <a:lnTo>
                  <a:pt x="390" y="1092"/>
                </a:lnTo>
                <a:lnTo>
                  <a:pt x="407" y="1092"/>
                </a:lnTo>
                <a:lnTo>
                  <a:pt x="415" y="1084"/>
                </a:lnTo>
                <a:lnTo>
                  <a:pt x="432" y="1092"/>
                </a:lnTo>
                <a:lnTo>
                  <a:pt x="441" y="1092"/>
                </a:lnTo>
                <a:lnTo>
                  <a:pt x="441" y="1076"/>
                </a:lnTo>
                <a:lnTo>
                  <a:pt x="441" y="1067"/>
                </a:lnTo>
                <a:lnTo>
                  <a:pt x="441" y="1059"/>
                </a:lnTo>
                <a:lnTo>
                  <a:pt x="449" y="1042"/>
                </a:lnTo>
                <a:lnTo>
                  <a:pt x="432" y="1042"/>
                </a:lnTo>
                <a:lnTo>
                  <a:pt x="407" y="1033"/>
                </a:lnTo>
                <a:lnTo>
                  <a:pt x="381" y="1042"/>
                </a:lnTo>
                <a:lnTo>
                  <a:pt x="356" y="1042"/>
                </a:lnTo>
                <a:lnTo>
                  <a:pt x="339" y="1050"/>
                </a:lnTo>
                <a:lnTo>
                  <a:pt x="263" y="1050"/>
                </a:lnTo>
                <a:lnTo>
                  <a:pt x="229" y="1008"/>
                </a:lnTo>
                <a:lnTo>
                  <a:pt x="187" y="923"/>
                </a:lnTo>
                <a:lnTo>
                  <a:pt x="153" y="898"/>
                </a:lnTo>
                <a:lnTo>
                  <a:pt x="119" y="838"/>
                </a:lnTo>
                <a:lnTo>
                  <a:pt x="77" y="771"/>
                </a:lnTo>
                <a:lnTo>
                  <a:pt x="51" y="686"/>
                </a:lnTo>
                <a:lnTo>
                  <a:pt x="43" y="644"/>
                </a:lnTo>
                <a:lnTo>
                  <a:pt x="43" y="601"/>
                </a:lnTo>
                <a:lnTo>
                  <a:pt x="43" y="593"/>
                </a:lnTo>
                <a:lnTo>
                  <a:pt x="43" y="567"/>
                </a:lnTo>
                <a:lnTo>
                  <a:pt x="34" y="525"/>
                </a:lnTo>
                <a:lnTo>
                  <a:pt x="34" y="500"/>
                </a:lnTo>
                <a:lnTo>
                  <a:pt x="34" y="483"/>
                </a:lnTo>
                <a:lnTo>
                  <a:pt x="34" y="474"/>
                </a:lnTo>
                <a:lnTo>
                  <a:pt x="26" y="457"/>
                </a:lnTo>
                <a:lnTo>
                  <a:pt x="17" y="457"/>
                </a:lnTo>
                <a:lnTo>
                  <a:pt x="0" y="449"/>
                </a:lnTo>
                <a:lnTo>
                  <a:pt x="0" y="440"/>
                </a:lnTo>
                <a:lnTo>
                  <a:pt x="9" y="432"/>
                </a:lnTo>
                <a:lnTo>
                  <a:pt x="17" y="424"/>
                </a:lnTo>
                <a:lnTo>
                  <a:pt x="26" y="415"/>
                </a:lnTo>
                <a:lnTo>
                  <a:pt x="34" y="398"/>
                </a:lnTo>
                <a:lnTo>
                  <a:pt x="43" y="390"/>
                </a:lnTo>
                <a:lnTo>
                  <a:pt x="51" y="373"/>
                </a:lnTo>
                <a:lnTo>
                  <a:pt x="51" y="364"/>
                </a:lnTo>
                <a:lnTo>
                  <a:pt x="60" y="356"/>
                </a:lnTo>
                <a:lnTo>
                  <a:pt x="77" y="347"/>
                </a:lnTo>
                <a:lnTo>
                  <a:pt x="85" y="339"/>
                </a:lnTo>
                <a:lnTo>
                  <a:pt x="102" y="330"/>
                </a:lnTo>
                <a:lnTo>
                  <a:pt x="110" y="330"/>
                </a:lnTo>
                <a:lnTo>
                  <a:pt x="127" y="322"/>
                </a:lnTo>
                <a:lnTo>
                  <a:pt x="144" y="322"/>
                </a:lnTo>
                <a:lnTo>
                  <a:pt x="144" y="313"/>
                </a:lnTo>
                <a:lnTo>
                  <a:pt x="153" y="305"/>
                </a:lnTo>
                <a:lnTo>
                  <a:pt x="153" y="297"/>
                </a:lnTo>
                <a:lnTo>
                  <a:pt x="161" y="305"/>
                </a:lnTo>
                <a:lnTo>
                  <a:pt x="161" y="313"/>
                </a:lnTo>
                <a:lnTo>
                  <a:pt x="161" y="322"/>
                </a:lnTo>
                <a:lnTo>
                  <a:pt x="170" y="313"/>
                </a:lnTo>
                <a:lnTo>
                  <a:pt x="187" y="313"/>
                </a:lnTo>
                <a:lnTo>
                  <a:pt x="195" y="305"/>
                </a:lnTo>
                <a:lnTo>
                  <a:pt x="204" y="297"/>
                </a:lnTo>
                <a:lnTo>
                  <a:pt x="212" y="297"/>
                </a:lnTo>
                <a:lnTo>
                  <a:pt x="229" y="297"/>
                </a:lnTo>
                <a:lnTo>
                  <a:pt x="246" y="305"/>
                </a:lnTo>
                <a:lnTo>
                  <a:pt x="263" y="305"/>
                </a:lnTo>
                <a:lnTo>
                  <a:pt x="280" y="313"/>
                </a:lnTo>
                <a:lnTo>
                  <a:pt x="297" y="322"/>
                </a:lnTo>
                <a:lnTo>
                  <a:pt x="314" y="322"/>
                </a:lnTo>
                <a:lnTo>
                  <a:pt x="331" y="322"/>
                </a:lnTo>
                <a:lnTo>
                  <a:pt x="348" y="297"/>
                </a:lnTo>
                <a:lnTo>
                  <a:pt x="356" y="280"/>
                </a:lnTo>
                <a:lnTo>
                  <a:pt x="356" y="263"/>
                </a:lnTo>
                <a:lnTo>
                  <a:pt x="356" y="237"/>
                </a:lnTo>
                <a:lnTo>
                  <a:pt x="356" y="203"/>
                </a:lnTo>
                <a:lnTo>
                  <a:pt x="373" y="178"/>
                </a:lnTo>
                <a:lnTo>
                  <a:pt x="381" y="170"/>
                </a:lnTo>
                <a:lnTo>
                  <a:pt x="407" y="144"/>
                </a:lnTo>
                <a:lnTo>
                  <a:pt x="424" y="136"/>
                </a:lnTo>
                <a:lnTo>
                  <a:pt x="432" y="144"/>
                </a:lnTo>
                <a:lnTo>
                  <a:pt x="449" y="153"/>
                </a:lnTo>
                <a:lnTo>
                  <a:pt x="475" y="161"/>
                </a:lnTo>
                <a:lnTo>
                  <a:pt x="492" y="178"/>
                </a:lnTo>
                <a:lnTo>
                  <a:pt x="500" y="186"/>
                </a:lnTo>
                <a:lnTo>
                  <a:pt x="517" y="178"/>
                </a:lnTo>
                <a:lnTo>
                  <a:pt x="525" y="178"/>
                </a:lnTo>
                <a:lnTo>
                  <a:pt x="542" y="170"/>
                </a:lnTo>
                <a:lnTo>
                  <a:pt x="568" y="161"/>
                </a:lnTo>
                <a:lnTo>
                  <a:pt x="610" y="161"/>
                </a:lnTo>
                <a:lnTo>
                  <a:pt x="635" y="161"/>
                </a:lnTo>
                <a:lnTo>
                  <a:pt x="661" y="161"/>
                </a:lnTo>
                <a:lnTo>
                  <a:pt x="703" y="144"/>
                </a:lnTo>
                <a:lnTo>
                  <a:pt x="737" y="127"/>
                </a:lnTo>
                <a:lnTo>
                  <a:pt x="746" y="127"/>
                </a:lnTo>
                <a:lnTo>
                  <a:pt x="754" y="119"/>
                </a:lnTo>
                <a:lnTo>
                  <a:pt x="771" y="127"/>
                </a:lnTo>
                <a:lnTo>
                  <a:pt x="788" y="136"/>
                </a:lnTo>
                <a:lnTo>
                  <a:pt x="805" y="136"/>
                </a:lnTo>
                <a:lnTo>
                  <a:pt x="813" y="136"/>
                </a:lnTo>
                <a:lnTo>
                  <a:pt x="830" y="144"/>
                </a:lnTo>
                <a:lnTo>
                  <a:pt x="847" y="161"/>
                </a:lnTo>
                <a:lnTo>
                  <a:pt x="864" y="170"/>
                </a:lnTo>
                <a:lnTo>
                  <a:pt x="873" y="170"/>
                </a:lnTo>
                <a:lnTo>
                  <a:pt x="898" y="161"/>
                </a:lnTo>
                <a:lnTo>
                  <a:pt x="915" y="170"/>
                </a:lnTo>
                <a:lnTo>
                  <a:pt x="940" y="186"/>
                </a:lnTo>
                <a:lnTo>
                  <a:pt x="949" y="195"/>
                </a:lnTo>
                <a:lnTo>
                  <a:pt x="957" y="203"/>
                </a:lnTo>
                <a:lnTo>
                  <a:pt x="966" y="212"/>
                </a:lnTo>
                <a:lnTo>
                  <a:pt x="991" y="203"/>
                </a:lnTo>
                <a:lnTo>
                  <a:pt x="1000" y="203"/>
                </a:lnTo>
                <a:lnTo>
                  <a:pt x="1017" y="212"/>
                </a:lnTo>
                <a:lnTo>
                  <a:pt x="1025" y="212"/>
                </a:lnTo>
                <a:lnTo>
                  <a:pt x="1025" y="220"/>
                </a:lnTo>
                <a:lnTo>
                  <a:pt x="1042" y="229"/>
                </a:lnTo>
                <a:lnTo>
                  <a:pt x="1050" y="237"/>
                </a:lnTo>
                <a:lnTo>
                  <a:pt x="1059" y="237"/>
                </a:lnTo>
                <a:lnTo>
                  <a:pt x="1067" y="229"/>
                </a:lnTo>
                <a:lnTo>
                  <a:pt x="1076" y="220"/>
                </a:lnTo>
                <a:lnTo>
                  <a:pt x="1093" y="220"/>
                </a:lnTo>
                <a:lnTo>
                  <a:pt x="1101" y="212"/>
                </a:lnTo>
                <a:lnTo>
                  <a:pt x="1118" y="212"/>
                </a:lnTo>
                <a:lnTo>
                  <a:pt x="1127" y="212"/>
                </a:lnTo>
                <a:lnTo>
                  <a:pt x="1152" y="203"/>
                </a:lnTo>
                <a:lnTo>
                  <a:pt x="1161" y="195"/>
                </a:lnTo>
                <a:lnTo>
                  <a:pt x="1177" y="195"/>
                </a:lnTo>
                <a:lnTo>
                  <a:pt x="1186" y="186"/>
                </a:lnTo>
                <a:lnTo>
                  <a:pt x="1203" y="186"/>
                </a:lnTo>
                <a:lnTo>
                  <a:pt x="1211" y="186"/>
                </a:lnTo>
                <a:lnTo>
                  <a:pt x="1220" y="178"/>
                </a:lnTo>
                <a:lnTo>
                  <a:pt x="1203" y="178"/>
                </a:lnTo>
                <a:lnTo>
                  <a:pt x="1194" y="170"/>
                </a:lnTo>
                <a:lnTo>
                  <a:pt x="1186" y="161"/>
                </a:lnTo>
                <a:lnTo>
                  <a:pt x="1194" y="144"/>
                </a:lnTo>
                <a:lnTo>
                  <a:pt x="1203" y="127"/>
                </a:lnTo>
                <a:lnTo>
                  <a:pt x="1211" y="119"/>
                </a:lnTo>
                <a:lnTo>
                  <a:pt x="1220" y="110"/>
                </a:lnTo>
                <a:lnTo>
                  <a:pt x="1228" y="102"/>
                </a:lnTo>
                <a:lnTo>
                  <a:pt x="1245" y="102"/>
                </a:lnTo>
                <a:lnTo>
                  <a:pt x="1254" y="93"/>
                </a:lnTo>
                <a:lnTo>
                  <a:pt x="1254" y="76"/>
                </a:lnTo>
                <a:lnTo>
                  <a:pt x="1254" y="68"/>
                </a:lnTo>
                <a:lnTo>
                  <a:pt x="1271" y="59"/>
                </a:lnTo>
                <a:lnTo>
                  <a:pt x="1279" y="51"/>
                </a:lnTo>
                <a:lnTo>
                  <a:pt x="1288" y="51"/>
                </a:lnTo>
                <a:lnTo>
                  <a:pt x="1288" y="68"/>
                </a:lnTo>
                <a:lnTo>
                  <a:pt x="1296" y="76"/>
                </a:lnTo>
                <a:lnTo>
                  <a:pt x="1296" y="68"/>
                </a:lnTo>
                <a:lnTo>
                  <a:pt x="1304" y="59"/>
                </a:lnTo>
                <a:lnTo>
                  <a:pt x="1313" y="68"/>
                </a:lnTo>
                <a:lnTo>
                  <a:pt x="1321" y="68"/>
                </a:lnTo>
                <a:lnTo>
                  <a:pt x="1321" y="59"/>
                </a:lnTo>
                <a:lnTo>
                  <a:pt x="1338" y="59"/>
                </a:lnTo>
                <a:lnTo>
                  <a:pt x="1347" y="59"/>
                </a:lnTo>
                <a:lnTo>
                  <a:pt x="1355" y="59"/>
                </a:lnTo>
                <a:lnTo>
                  <a:pt x="1355" y="68"/>
                </a:lnTo>
                <a:lnTo>
                  <a:pt x="1364" y="76"/>
                </a:lnTo>
                <a:lnTo>
                  <a:pt x="1381" y="68"/>
                </a:lnTo>
                <a:lnTo>
                  <a:pt x="1389" y="68"/>
                </a:lnTo>
                <a:lnTo>
                  <a:pt x="1398" y="76"/>
                </a:lnTo>
                <a:lnTo>
                  <a:pt x="1406" y="85"/>
                </a:lnTo>
                <a:lnTo>
                  <a:pt x="1415" y="85"/>
                </a:lnTo>
                <a:lnTo>
                  <a:pt x="1423" y="85"/>
                </a:lnTo>
                <a:lnTo>
                  <a:pt x="1440" y="76"/>
                </a:lnTo>
                <a:lnTo>
                  <a:pt x="1448" y="68"/>
                </a:lnTo>
                <a:lnTo>
                  <a:pt x="1457" y="59"/>
                </a:lnTo>
                <a:lnTo>
                  <a:pt x="1465" y="68"/>
                </a:lnTo>
                <a:lnTo>
                  <a:pt x="1465" y="76"/>
                </a:lnTo>
                <a:lnTo>
                  <a:pt x="1474" y="76"/>
                </a:lnTo>
                <a:lnTo>
                  <a:pt x="1491" y="68"/>
                </a:lnTo>
                <a:lnTo>
                  <a:pt x="1508" y="76"/>
                </a:lnTo>
                <a:lnTo>
                  <a:pt x="1508" y="85"/>
                </a:lnTo>
                <a:lnTo>
                  <a:pt x="1508" y="93"/>
                </a:lnTo>
                <a:lnTo>
                  <a:pt x="1516" y="93"/>
                </a:lnTo>
                <a:lnTo>
                  <a:pt x="1525" y="93"/>
                </a:lnTo>
                <a:lnTo>
                  <a:pt x="1533" y="85"/>
                </a:lnTo>
                <a:lnTo>
                  <a:pt x="1542" y="85"/>
                </a:lnTo>
                <a:lnTo>
                  <a:pt x="1559" y="85"/>
                </a:lnTo>
                <a:lnTo>
                  <a:pt x="1559" y="76"/>
                </a:lnTo>
                <a:lnTo>
                  <a:pt x="1567" y="68"/>
                </a:lnTo>
                <a:lnTo>
                  <a:pt x="1575" y="59"/>
                </a:lnTo>
                <a:lnTo>
                  <a:pt x="1592" y="59"/>
                </a:lnTo>
                <a:lnTo>
                  <a:pt x="1592" y="51"/>
                </a:lnTo>
                <a:lnTo>
                  <a:pt x="1609" y="43"/>
                </a:lnTo>
                <a:lnTo>
                  <a:pt x="1618" y="43"/>
                </a:lnTo>
                <a:lnTo>
                  <a:pt x="1635" y="43"/>
                </a:lnTo>
                <a:lnTo>
                  <a:pt x="1652" y="43"/>
                </a:lnTo>
                <a:lnTo>
                  <a:pt x="1669" y="43"/>
                </a:lnTo>
                <a:lnTo>
                  <a:pt x="1677" y="51"/>
                </a:lnTo>
                <a:lnTo>
                  <a:pt x="1686" y="59"/>
                </a:lnTo>
                <a:lnTo>
                  <a:pt x="1702" y="51"/>
                </a:lnTo>
                <a:lnTo>
                  <a:pt x="1711" y="43"/>
                </a:lnTo>
                <a:lnTo>
                  <a:pt x="1728" y="43"/>
                </a:lnTo>
                <a:lnTo>
                  <a:pt x="1745" y="51"/>
                </a:lnTo>
                <a:lnTo>
                  <a:pt x="1753" y="59"/>
                </a:lnTo>
                <a:lnTo>
                  <a:pt x="1762" y="68"/>
                </a:lnTo>
                <a:lnTo>
                  <a:pt x="1779" y="68"/>
                </a:lnTo>
                <a:lnTo>
                  <a:pt x="1779" y="59"/>
                </a:lnTo>
                <a:lnTo>
                  <a:pt x="1779" y="51"/>
                </a:lnTo>
                <a:lnTo>
                  <a:pt x="1779" y="34"/>
                </a:lnTo>
                <a:lnTo>
                  <a:pt x="1787" y="34"/>
                </a:lnTo>
                <a:lnTo>
                  <a:pt x="1796" y="26"/>
                </a:lnTo>
                <a:lnTo>
                  <a:pt x="1813" y="34"/>
                </a:lnTo>
                <a:lnTo>
                  <a:pt x="1821" y="34"/>
                </a:lnTo>
                <a:lnTo>
                  <a:pt x="1838" y="34"/>
                </a:lnTo>
                <a:lnTo>
                  <a:pt x="1855" y="34"/>
                </a:lnTo>
                <a:lnTo>
                  <a:pt x="1872" y="34"/>
                </a:lnTo>
                <a:lnTo>
                  <a:pt x="1889" y="43"/>
                </a:lnTo>
                <a:lnTo>
                  <a:pt x="1914" y="43"/>
                </a:lnTo>
                <a:lnTo>
                  <a:pt x="1923" y="34"/>
                </a:lnTo>
                <a:lnTo>
                  <a:pt x="1931" y="34"/>
                </a:lnTo>
                <a:lnTo>
                  <a:pt x="1940" y="26"/>
                </a:lnTo>
                <a:lnTo>
                  <a:pt x="1957" y="17"/>
                </a:lnTo>
                <a:lnTo>
                  <a:pt x="1973" y="26"/>
                </a:lnTo>
                <a:lnTo>
                  <a:pt x="1982" y="26"/>
                </a:lnTo>
                <a:lnTo>
                  <a:pt x="1990" y="34"/>
                </a:lnTo>
                <a:lnTo>
                  <a:pt x="1999" y="34"/>
                </a:lnTo>
                <a:lnTo>
                  <a:pt x="2016" y="43"/>
                </a:lnTo>
                <a:lnTo>
                  <a:pt x="2024" y="43"/>
                </a:lnTo>
                <a:lnTo>
                  <a:pt x="2033" y="51"/>
                </a:lnTo>
                <a:lnTo>
                  <a:pt x="2050" y="59"/>
                </a:lnTo>
                <a:lnTo>
                  <a:pt x="2058" y="59"/>
                </a:lnTo>
                <a:lnTo>
                  <a:pt x="2067" y="59"/>
                </a:lnTo>
                <a:lnTo>
                  <a:pt x="2075" y="51"/>
                </a:lnTo>
                <a:lnTo>
                  <a:pt x="2092" y="43"/>
                </a:lnTo>
                <a:lnTo>
                  <a:pt x="2100" y="51"/>
                </a:lnTo>
                <a:lnTo>
                  <a:pt x="2109" y="51"/>
                </a:lnTo>
                <a:lnTo>
                  <a:pt x="2117" y="59"/>
                </a:lnTo>
                <a:lnTo>
                  <a:pt x="2126" y="68"/>
                </a:lnTo>
                <a:lnTo>
                  <a:pt x="2126" y="76"/>
                </a:lnTo>
                <a:lnTo>
                  <a:pt x="2143" y="85"/>
                </a:lnTo>
                <a:lnTo>
                  <a:pt x="2160" y="102"/>
                </a:lnTo>
                <a:lnTo>
                  <a:pt x="2168" y="110"/>
                </a:lnTo>
                <a:lnTo>
                  <a:pt x="2168" y="119"/>
                </a:lnTo>
                <a:lnTo>
                  <a:pt x="2177" y="110"/>
                </a:lnTo>
                <a:lnTo>
                  <a:pt x="2185" y="110"/>
                </a:lnTo>
                <a:lnTo>
                  <a:pt x="2202" y="110"/>
                </a:lnTo>
                <a:lnTo>
                  <a:pt x="2211" y="102"/>
                </a:lnTo>
                <a:lnTo>
                  <a:pt x="2219" y="93"/>
                </a:lnTo>
                <a:lnTo>
                  <a:pt x="2228" y="85"/>
                </a:lnTo>
                <a:lnTo>
                  <a:pt x="2236" y="85"/>
                </a:lnTo>
                <a:lnTo>
                  <a:pt x="2253" y="76"/>
                </a:lnTo>
                <a:lnTo>
                  <a:pt x="2261" y="76"/>
                </a:lnTo>
                <a:lnTo>
                  <a:pt x="2270" y="68"/>
                </a:lnTo>
                <a:lnTo>
                  <a:pt x="2287" y="68"/>
                </a:lnTo>
                <a:lnTo>
                  <a:pt x="2295" y="59"/>
                </a:lnTo>
                <a:lnTo>
                  <a:pt x="2295" y="51"/>
                </a:lnTo>
                <a:lnTo>
                  <a:pt x="2312" y="51"/>
                </a:lnTo>
                <a:lnTo>
                  <a:pt x="2321" y="43"/>
                </a:lnTo>
                <a:lnTo>
                  <a:pt x="2338" y="43"/>
                </a:lnTo>
                <a:lnTo>
                  <a:pt x="2346" y="51"/>
                </a:lnTo>
                <a:lnTo>
                  <a:pt x="2355" y="51"/>
                </a:lnTo>
                <a:lnTo>
                  <a:pt x="2363" y="43"/>
                </a:lnTo>
                <a:lnTo>
                  <a:pt x="2380" y="43"/>
                </a:lnTo>
                <a:lnTo>
                  <a:pt x="2397" y="43"/>
                </a:lnTo>
                <a:lnTo>
                  <a:pt x="2405" y="43"/>
                </a:lnTo>
                <a:lnTo>
                  <a:pt x="2431" y="43"/>
                </a:lnTo>
                <a:lnTo>
                  <a:pt x="2448" y="34"/>
                </a:lnTo>
                <a:lnTo>
                  <a:pt x="2465" y="26"/>
                </a:lnTo>
                <a:lnTo>
                  <a:pt x="2473" y="26"/>
                </a:lnTo>
                <a:lnTo>
                  <a:pt x="2482" y="26"/>
                </a:lnTo>
                <a:lnTo>
                  <a:pt x="2490" y="26"/>
                </a:lnTo>
                <a:lnTo>
                  <a:pt x="2507" y="17"/>
                </a:lnTo>
                <a:lnTo>
                  <a:pt x="2515" y="9"/>
                </a:lnTo>
                <a:lnTo>
                  <a:pt x="2532" y="9"/>
                </a:lnTo>
                <a:lnTo>
                  <a:pt x="2549" y="0"/>
                </a:lnTo>
                <a:lnTo>
                  <a:pt x="2558" y="0"/>
                </a:lnTo>
                <a:lnTo>
                  <a:pt x="2558" y="9"/>
                </a:lnTo>
                <a:lnTo>
                  <a:pt x="2566" y="9"/>
                </a:lnTo>
                <a:lnTo>
                  <a:pt x="2566" y="0"/>
                </a:lnTo>
                <a:lnTo>
                  <a:pt x="2583" y="9"/>
                </a:lnTo>
                <a:lnTo>
                  <a:pt x="2592" y="9"/>
                </a:lnTo>
                <a:lnTo>
                  <a:pt x="2600" y="9"/>
                </a:lnTo>
                <a:lnTo>
                  <a:pt x="2609" y="17"/>
                </a:lnTo>
                <a:lnTo>
                  <a:pt x="2617" y="17"/>
                </a:lnTo>
                <a:lnTo>
                  <a:pt x="2626" y="34"/>
                </a:lnTo>
                <a:lnTo>
                  <a:pt x="2634" y="34"/>
                </a:lnTo>
                <a:lnTo>
                  <a:pt x="2634" y="43"/>
                </a:lnTo>
                <a:lnTo>
                  <a:pt x="2659" y="68"/>
                </a:lnTo>
                <a:lnTo>
                  <a:pt x="2668" y="85"/>
                </a:lnTo>
                <a:lnTo>
                  <a:pt x="2676" y="110"/>
                </a:lnTo>
                <a:lnTo>
                  <a:pt x="2676" y="127"/>
                </a:lnTo>
                <a:lnTo>
                  <a:pt x="2676" y="136"/>
                </a:lnTo>
                <a:lnTo>
                  <a:pt x="2668" y="144"/>
                </a:lnTo>
                <a:lnTo>
                  <a:pt x="2668" y="161"/>
                </a:lnTo>
                <a:lnTo>
                  <a:pt x="2676" y="170"/>
                </a:lnTo>
                <a:lnTo>
                  <a:pt x="2685" y="170"/>
                </a:lnTo>
                <a:lnTo>
                  <a:pt x="2693" y="178"/>
                </a:lnTo>
                <a:lnTo>
                  <a:pt x="2702" y="186"/>
                </a:lnTo>
                <a:lnTo>
                  <a:pt x="2702" y="195"/>
                </a:lnTo>
                <a:lnTo>
                  <a:pt x="2710" y="203"/>
                </a:lnTo>
                <a:lnTo>
                  <a:pt x="2710" y="212"/>
                </a:lnTo>
                <a:lnTo>
                  <a:pt x="2719" y="212"/>
                </a:lnTo>
                <a:lnTo>
                  <a:pt x="2719" y="229"/>
                </a:lnTo>
                <a:lnTo>
                  <a:pt x="2710" y="237"/>
                </a:lnTo>
                <a:lnTo>
                  <a:pt x="2710" y="246"/>
                </a:lnTo>
                <a:lnTo>
                  <a:pt x="2710" y="254"/>
                </a:lnTo>
                <a:lnTo>
                  <a:pt x="2710" y="263"/>
                </a:lnTo>
                <a:lnTo>
                  <a:pt x="2710" y="280"/>
                </a:lnTo>
                <a:lnTo>
                  <a:pt x="2710" y="288"/>
                </a:lnTo>
                <a:lnTo>
                  <a:pt x="2727" y="297"/>
                </a:lnTo>
                <a:lnTo>
                  <a:pt x="2736" y="305"/>
                </a:lnTo>
                <a:lnTo>
                  <a:pt x="2744" y="322"/>
                </a:lnTo>
                <a:lnTo>
                  <a:pt x="2744" y="339"/>
                </a:lnTo>
                <a:lnTo>
                  <a:pt x="2744" y="356"/>
                </a:lnTo>
                <a:lnTo>
                  <a:pt x="2744" y="364"/>
                </a:lnTo>
                <a:lnTo>
                  <a:pt x="2761" y="373"/>
                </a:lnTo>
                <a:lnTo>
                  <a:pt x="2769" y="373"/>
                </a:lnTo>
                <a:lnTo>
                  <a:pt x="2778" y="381"/>
                </a:lnTo>
                <a:lnTo>
                  <a:pt x="2786" y="390"/>
                </a:lnTo>
                <a:lnTo>
                  <a:pt x="2795" y="407"/>
                </a:lnTo>
                <a:lnTo>
                  <a:pt x="2803" y="398"/>
                </a:lnTo>
                <a:lnTo>
                  <a:pt x="2812" y="398"/>
                </a:lnTo>
                <a:lnTo>
                  <a:pt x="2829" y="407"/>
                </a:lnTo>
                <a:lnTo>
                  <a:pt x="2837" y="415"/>
                </a:lnTo>
                <a:lnTo>
                  <a:pt x="2854" y="415"/>
                </a:lnTo>
                <a:lnTo>
                  <a:pt x="2871" y="415"/>
                </a:lnTo>
                <a:lnTo>
                  <a:pt x="2888" y="424"/>
                </a:lnTo>
                <a:lnTo>
                  <a:pt x="2905" y="432"/>
                </a:lnTo>
                <a:lnTo>
                  <a:pt x="2905" y="440"/>
                </a:lnTo>
                <a:lnTo>
                  <a:pt x="2922" y="440"/>
                </a:lnTo>
                <a:lnTo>
                  <a:pt x="2930" y="449"/>
                </a:lnTo>
                <a:lnTo>
                  <a:pt x="2939" y="449"/>
                </a:lnTo>
                <a:lnTo>
                  <a:pt x="2947" y="449"/>
                </a:lnTo>
                <a:lnTo>
                  <a:pt x="2956" y="449"/>
                </a:lnTo>
                <a:lnTo>
                  <a:pt x="2973" y="449"/>
                </a:lnTo>
                <a:lnTo>
                  <a:pt x="2981" y="457"/>
                </a:lnTo>
                <a:lnTo>
                  <a:pt x="2990" y="457"/>
                </a:lnTo>
                <a:lnTo>
                  <a:pt x="3015" y="466"/>
                </a:lnTo>
                <a:lnTo>
                  <a:pt x="3015" y="457"/>
                </a:lnTo>
                <a:lnTo>
                  <a:pt x="3015" y="449"/>
                </a:lnTo>
                <a:lnTo>
                  <a:pt x="3024" y="432"/>
                </a:lnTo>
                <a:lnTo>
                  <a:pt x="3049" y="424"/>
                </a:lnTo>
                <a:lnTo>
                  <a:pt x="3057" y="415"/>
                </a:lnTo>
                <a:lnTo>
                  <a:pt x="3074" y="407"/>
                </a:lnTo>
                <a:lnTo>
                  <a:pt x="3091" y="407"/>
                </a:lnTo>
                <a:lnTo>
                  <a:pt x="3091" y="415"/>
                </a:lnTo>
                <a:lnTo>
                  <a:pt x="3100" y="424"/>
                </a:lnTo>
                <a:lnTo>
                  <a:pt x="3108" y="432"/>
                </a:lnTo>
                <a:lnTo>
                  <a:pt x="3108" y="449"/>
                </a:lnTo>
                <a:lnTo>
                  <a:pt x="3108" y="457"/>
                </a:lnTo>
                <a:lnTo>
                  <a:pt x="3125" y="449"/>
                </a:lnTo>
                <a:lnTo>
                  <a:pt x="3134" y="440"/>
                </a:lnTo>
                <a:lnTo>
                  <a:pt x="3142" y="440"/>
                </a:lnTo>
                <a:lnTo>
                  <a:pt x="3142" y="457"/>
                </a:lnTo>
                <a:lnTo>
                  <a:pt x="3142" y="466"/>
                </a:lnTo>
                <a:lnTo>
                  <a:pt x="3159" y="466"/>
                </a:lnTo>
                <a:lnTo>
                  <a:pt x="3176" y="449"/>
                </a:lnTo>
                <a:lnTo>
                  <a:pt x="3210" y="457"/>
                </a:lnTo>
                <a:lnTo>
                  <a:pt x="3218" y="449"/>
                </a:lnTo>
                <a:lnTo>
                  <a:pt x="3244" y="449"/>
                </a:lnTo>
                <a:lnTo>
                  <a:pt x="3252" y="440"/>
                </a:lnTo>
                <a:lnTo>
                  <a:pt x="3278" y="432"/>
                </a:lnTo>
                <a:lnTo>
                  <a:pt x="3286" y="424"/>
                </a:lnTo>
                <a:lnTo>
                  <a:pt x="3311" y="424"/>
                </a:lnTo>
                <a:lnTo>
                  <a:pt x="3328" y="407"/>
                </a:lnTo>
                <a:lnTo>
                  <a:pt x="3345" y="398"/>
                </a:lnTo>
                <a:lnTo>
                  <a:pt x="3354" y="407"/>
                </a:lnTo>
                <a:lnTo>
                  <a:pt x="3362" y="415"/>
                </a:lnTo>
                <a:lnTo>
                  <a:pt x="3362" y="407"/>
                </a:lnTo>
                <a:lnTo>
                  <a:pt x="3371" y="390"/>
                </a:lnTo>
                <a:lnTo>
                  <a:pt x="3388" y="381"/>
                </a:lnTo>
                <a:lnTo>
                  <a:pt x="3413" y="373"/>
                </a:lnTo>
                <a:lnTo>
                  <a:pt x="3422" y="373"/>
                </a:lnTo>
                <a:lnTo>
                  <a:pt x="3430" y="364"/>
                </a:lnTo>
                <a:lnTo>
                  <a:pt x="3438" y="373"/>
                </a:lnTo>
                <a:lnTo>
                  <a:pt x="3447" y="381"/>
                </a:lnTo>
                <a:lnTo>
                  <a:pt x="3455" y="390"/>
                </a:lnTo>
                <a:lnTo>
                  <a:pt x="3472" y="390"/>
                </a:lnTo>
                <a:lnTo>
                  <a:pt x="3481" y="381"/>
                </a:lnTo>
                <a:lnTo>
                  <a:pt x="3489" y="373"/>
                </a:lnTo>
                <a:lnTo>
                  <a:pt x="3498" y="373"/>
                </a:lnTo>
                <a:lnTo>
                  <a:pt x="3506" y="373"/>
                </a:lnTo>
                <a:lnTo>
                  <a:pt x="3540" y="356"/>
                </a:lnTo>
                <a:lnTo>
                  <a:pt x="3549" y="364"/>
                </a:lnTo>
                <a:lnTo>
                  <a:pt x="3566" y="373"/>
                </a:lnTo>
                <a:lnTo>
                  <a:pt x="3574" y="364"/>
                </a:lnTo>
                <a:lnTo>
                  <a:pt x="3599" y="364"/>
                </a:lnTo>
                <a:lnTo>
                  <a:pt x="3608" y="373"/>
                </a:lnTo>
                <a:lnTo>
                  <a:pt x="3616" y="381"/>
                </a:lnTo>
                <a:lnTo>
                  <a:pt x="3633" y="407"/>
                </a:lnTo>
                <a:lnTo>
                  <a:pt x="3633" y="415"/>
                </a:lnTo>
                <a:lnTo>
                  <a:pt x="3642" y="424"/>
                </a:lnTo>
                <a:lnTo>
                  <a:pt x="3650" y="432"/>
                </a:lnTo>
                <a:lnTo>
                  <a:pt x="3659" y="440"/>
                </a:lnTo>
                <a:lnTo>
                  <a:pt x="3659" y="457"/>
                </a:lnTo>
                <a:lnTo>
                  <a:pt x="3667" y="466"/>
                </a:lnTo>
                <a:lnTo>
                  <a:pt x="3684" y="474"/>
                </a:lnTo>
                <a:lnTo>
                  <a:pt x="3693" y="483"/>
                </a:lnTo>
                <a:lnTo>
                  <a:pt x="3693" y="491"/>
                </a:lnTo>
                <a:lnTo>
                  <a:pt x="3701" y="508"/>
                </a:lnTo>
                <a:lnTo>
                  <a:pt x="3701" y="525"/>
                </a:lnTo>
                <a:lnTo>
                  <a:pt x="3709" y="542"/>
                </a:lnTo>
                <a:lnTo>
                  <a:pt x="3718" y="551"/>
                </a:lnTo>
                <a:lnTo>
                  <a:pt x="3726" y="559"/>
                </a:lnTo>
                <a:lnTo>
                  <a:pt x="3735" y="567"/>
                </a:lnTo>
                <a:lnTo>
                  <a:pt x="3743" y="576"/>
                </a:lnTo>
                <a:lnTo>
                  <a:pt x="3743" y="584"/>
                </a:lnTo>
                <a:lnTo>
                  <a:pt x="3752" y="584"/>
                </a:lnTo>
                <a:lnTo>
                  <a:pt x="3752" y="593"/>
                </a:lnTo>
                <a:lnTo>
                  <a:pt x="3743" y="618"/>
                </a:lnTo>
                <a:lnTo>
                  <a:pt x="3735" y="627"/>
                </a:lnTo>
                <a:lnTo>
                  <a:pt x="3718" y="635"/>
                </a:lnTo>
                <a:lnTo>
                  <a:pt x="3701" y="644"/>
                </a:lnTo>
                <a:lnTo>
                  <a:pt x="3701" y="669"/>
                </a:lnTo>
                <a:lnTo>
                  <a:pt x="3693" y="694"/>
                </a:lnTo>
                <a:lnTo>
                  <a:pt x="3684" y="703"/>
                </a:lnTo>
                <a:lnTo>
                  <a:pt x="3676" y="711"/>
                </a:lnTo>
                <a:lnTo>
                  <a:pt x="3676" y="745"/>
                </a:lnTo>
                <a:lnTo>
                  <a:pt x="3684" y="771"/>
                </a:lnTo>
                <a:lnTo>
                  <a:pt x="3667" y="788"/>
                </a:lnTo>
                <a:lnTo>
                  <a:pt x="3659" y="796"/>
                </a:lnTo>
                <a:lnTo>
                  <a:pt x="3650" y="805"/>
                </a:lnTo>
                <a:lnTo>
                  <a:pt x="3650" y="822"/>
                </a:lnTo>
                <a:lnTo>
                  <a:pt x="3650" y="838"/>
                </a:lnTo>
                <a:lnTo>
                  <a:pt x="3625" y="872"/>
                </a:lnTo>
                <a:lnTo>
                  <a:pt x="3616" y="889"/>
                </a:lnTo>
                <a:lnTo>
                  <a:pt x="3608" y="906"/>
                </a:lnTo>
                <a:lnTo>
                  <a:pt x="3599" y="915"/>
                </a:lnTo>
                <a:lnTo>
                  <a:pt x="3591" y="932"/>
                </a:lnTo>
                <a:lnTo>
                  <a:pt x="3582" y="940"/>
                </a:lnTo>
                <a:lnTo>
                  <a:pt x="3574" y="965"/>
                </a:lnTo>
                <a:lnTo>
                  <a:pt x="3557" y="982"/>
                </a:lnTo>
                <a:lnTo>
                  <a:pt x="3540" y="991"/>
                </a:lnTo>
                <a:lnTo>
                  <a:pt x="3523" y="991"/>
                </a:lnTo>
                <a:lnTo>
                  <a:pt x="3506" y="1008"/>
                </a:lnTo>
                <a:lnTo>
                  <a:pt x="3498" y="1016"/>
                </a:lnTo>
                <a:lnTo>
                  <a:pt x="3489" y="1025"/>
                </a:lnTo>
                <a:lnTo>
                  <a:pt x="3481" y="1033"/>
                </a:lnTo>
                <a:lnTo>
                  <a:pt x="3472" y="1033"/>
                </a:lnTo>
                <a:lnTo>
                  <a:pt x="3464" y="1025"/>
                </a:lnTo>
                <a:lnTo>
                  <a:pt x="3447" y="1025"/>
                </a:lnTo>
                <a:lnTo>
                  <a:pt x="3430" y="1042"/>
                </a:lnTo>
                <a:lnTo>
                  <a:pt x="3422" y="1059"/>
                </a:lnTo>
                <a:lnTo>
                  <a:pt x="3413" y="1067"/>
                </a:lnTo>
                <a:lnTo>
                  <a:pt x="3405" y="1067"/>
                </a:lnTo>
                <a:lnTo>
                  <a:pt x="3396" y="1092"/>
                </a:lnTo>
                <a:lnTo>
                  <a:pt x="3388" y="1092"/>
                </a:lnTo>
                <a:lnTo>
                  <a:pt x="3379" y="1092"/>
                </a:lnTo>
                <a:lnTo>
                  <a:pt x="3371" y="1101"/>
                </a:lnTo>
                <a:lnTo>
                  <a:pt x="3354" y="1109"/>
                </a:lnTo>
                <a:lnTo>
                  <a:pt x="3337" y="1109"/>
                </a:lnTo>
                <a:lnTo>
                  <a:pt x="3328" y="1101"/>
                </a:lnTo>
                <a:lnTo>
                  <a:pt x="3311" y="1109"/>
                </a:lnTo>
                <a:lnTo>
                  <a:pt x="3286" y="1101"/>
                </a:lnTo>
                <a:lnTo>
                  <a:pt x="3261" y="1109"/>
                </a:lnTo>
                <a:lnTo>
                  <a:pt x="3244" y="1126"/>
                </a:lnTo>
                <a:lnTo>
                  <a:pt x="3235" y="1126"/>
                </a:lnTo>
                <a:lnTo>
                  <a:pt x="3218" y="1135"/>
                </a:lnTo>
                <a:lnTo>
                  <a:pt x="3201" y="1152"/>
                </a:lnTo>
                <a:lnTo>
                  <a:pt x="3201" y="1160"/>
                </a:lnTo>
                <a:lnTo>
                  <a:pt x="3201" y="1177"/>
                </a:lnTo>
                <a:lnTo>
                  <a:pt x="3184" y="1203"/>
                </a:lnTo>
                <a:lnTo>
                  <a:pt x="3176" y="1203"/>
                </a:lnTo>
                <a:lnTo>
                  <a:pt x="3159" y="1211"/>
                </a:lnTo>
                <a:lnTo>
                  <a:pt x="3159" y="1219"/>
                </a:lnTo>
                <a:lnTo>
                  <a:pt x="3151" y="1228"/>
                </a:lnTo>
                <a:lnTo>
                  <a:pt x="3142" y="1236"/>
                </a:lnTo>
                <a:lnTo>
                  <a:pt x="3142" y="1253"/>
                </a:lnTo>
                <a:lnTo>
                  <a:pt x="3151" y="1262"/>
                </a:lnTo>
                <a:lnTo>
                  <a:pt x="3151" y="1287"/>
                </a:lnTo>
                <a:lnTo>
                  <a:pt x="3142" y="1296"/>
                </a:lnTo>
                <a:lnTo>
                  <a:pt x="3125" y="1313"/>
                </a:lnTo>
                <a:lnTo>
                  <a:pt x="3117" y="1321"/>
                </a:lnTo>
                <a:lnTo>
                  <a:pt x="3125" y="1338"/>
                </a:lnTo>
                <a:lnTo>
                  <a:pt x="3125" y="1346"/>
                </a:lnTo>
                <a:lnTo>
                  <a:pt x="3117" y="1363"/>
                </a:lnTo>
                <a:lnTo>
                  <a:pt x="3100" y="1372"/>
                </a:lnTo>
                <a:lnTo>
                  <a:pt x="3100" y="1380"/>
                </a:lnTo>
                <a:lnTo>
                  <a:pt x="3108" y="1397"/>
                </a:lnTo>
                <a:lnTo>
                  <a:pt x="3108" y="1406"/>
                </a:lnTo>
                <a:lnTo>
                  <a:pt x="3100" y="1414"/>
                </a:lnTo>
                <a:lnTo>
                  <a:pt x="3091" y="1423"/>
                </a:lnTo>
                <a:lnTo>
                  <a:pt x="3091" y="1431"/>
                </a:lnTo>
                <a:lnTo>
                  <a:pt x="3091" y="1448"/>
                </a:lnTo>
                <a:lnTo>
                  <a:pt x="3100" y="1457"/>
                </a:lnTo>
                <a:lnTo>
                  <a:pt x="3108" y="1465"/>
                </a:lnTo>
                <a:lnTo>
                  <a:pt x="3117" y="1465"/>
                </a:lnTo>
                <a:lnTo>
                  <a:pt x="3125" y="1473"/>
                </a:lnTo>
                <a:lnTo>
                  <a:pt x="3134" y="1482"/>
                </a:lnTo>
                <a:lnTo>
                  <a:pt x="3134" y="1490"/>
                </a:lnTo>
                <a:lnTo>
                  <a:pt x="3142" y="1499"/>
                </a:lnTo>
                <a:lnTo>
                  <a:pt x="3134" y="1507"/>
                </a:lnTo>
                <a:lnTo>
                  <a:pt x="3134" y="1516"/>
                </a:lnTo>
                <a:lnTo>
                  <a:pt x="3134" y="1524"/>
                </a:lnTo>
                <a:lnTo>
                  <a:pt x="3134" y="1533"/>
                </a:lnTo>
                <a:lnTo>
                  <a:pt x="3134" y="1541"/>
                </a:lnTo>
                <a:lnTo>
                  <a:pt x="3142" y="1558"/>
                </a:lnTo>
                <a:lnTo>
                  <a:pt x="3142" y="1575"/>
                </a:lnTo>
                <a:lnTo>
                  <a:pt x="3125" y="1584"/>
                </a:lnTo>
                <a:lnTo>
                  <a:pt x="3108" y="1584"/>
                </a:lnTo>
                <a:lnTo>
                  <a:pt x="3083" y="1592"/>
                </a:lnTo>
                <a:lnTo>
                  <a:pt x="2964" y="1440"/>
                </a:lnTo>
                <a:lnTo>
                  <a:pt x="2964" y="1431"/>
                </a:lnTo>
                <a:lnTo>
                  <a:pt x="2964" y="1423"/>
                </a:lnTo>
                <a:lnTo>
                  <a:pt x="2956" y="1423"/>
                </a:lnTo>
                <a:lnTo>
                  <a:pt x="2956" y="1414"/>
                </a:lnTo>
                <a:lnTo>
                  <a:pt x="2947" y="1414"/>
                </a:lnTo>
                <a:lnTo>
                  <a:pt x="2939" y="1414"/>
                </a:lnTo>
                <a:lnTo>
                  <a:pt x="2930" y="1414"/>
                </a:lnTo>
                <a:lnTo>
                  <a:pt x="2922" y="1414"/>
                </a:lnTo>
                <a:lnTo>
                  <a:pt x="2922" y="1406"/>
                </a:lnTo>
                <a:lnTo>
                  <a:pt x="2913" y="1406"/>
                </a:lnTo>
                <a:lnTo>
                  <a:pt x="2913" y="1397"/>
                </a:lnTo>
                <a:lnTo>
                  <a:pt x="2905" y="1397"/>
                </a:lnTo>
                <a:lnTo>
                  <a:pt x="2905" y="1389"/>
                </a:lnTo>
                <a:lnTo>
                  <a:pt x="2897" y="1389"/>
                </a:lnTo>
                <a:lnTo>
                  <a:pt x="2897" y="1380"/>
                </a:lnTo>
                <a:lnTo>
                  <a:pt x="2888" y="1380"/>
                </a:lnTo>
                <a:lnTo>
                  <a:pt x="2880" y="1380"/>
                </a:lnTo>
                <a:lnTo>
                  <a:pt x="2880" y="1372"/>
                </a:lnTo>
                <a:lnTo>
                  <a:pt x="2871" y="1372"/>
                </a:lnTo>
                <a:lnTo>
                  <a:pt x="2871" y="1363"/>
                </a:lnTo>
                <a:lnTo>
                  <a:pt x="2863" y="1363"/>
                </a:lnTo>
                <a:lnTo>
                  <a:pt x="2863" y="1355"/>
                </a:lnTo>
                <a:lnTo>
                  <a:pt x="2854" y="1355"/>
                </a:lnTo>
                <a:lnTo>
                  <a:pt x="2854" y="1346"/>
                </a:lnTo>
                <a:lnTo>
                  <a:pt x="2854" y="1338"/>
                </a:lnTo>
                <a:lnTo>
                  <a:pt x="2846" y="1338"/>
                </a:lnTo>
                <a:lnTo>
                  <a:pt x="2846" y="1330"/>
                </a:lnTo>
                <a:lnTo>
                  <a:pt x="2846" y="1321"/>
                </a:lnTo>
                <a:lnTo>
                  <a:pt x="2837" y="1321"/>
                </a:lnTo>
                <a:lnTo>
                  <a:pt x="2829" y="1321"/>
                </a:lnTo>
                <a:lnTo>
                  <a:pt x="2829" y="1313"/>
                </a:lnTo>
                <a:lnTo>
                  <a:pt x="2820" y="1313"/>
                </a:lnTo>
                <a:lnTo>
                  <a:pt x="2812" y="1304"/>
                </a:lnTo>
                <a:lnTo>
                  <a:pt x="2803" y="1304"/>
                </a:lnTo>
                <a:lnTo>
                  <a:pt x="2795" y="1296"/>
                </a:lnTo>
                <a:lnTo>
                  <a:pt x="2786" y="1296"/>
                </a:lnTo>
                <a:lnTo>
                  <a:pt x="2786" y="1287"/>
                </a:lnTo>
                <a:lnTo>
                  <a:pt x="2778" y="1287"/>
                </a:lnTo>
                <a:lnTo>
                  <a:pt x="2769" y="1287"/>
                </a:lnTo>
                <a:lnTo>
                  <a:pt x="2761" y="1287"/>
                </a:lnTo>
                <a:lnTo>
                  <a:pt x="2761" y="1296"/>
                </a:lnTo>
                <a:lnTo>
                  <a:pt x="2753" y="1296"/>
                </a:lnTo>
                <a:lnTo>
                  <a:pt x="2744" y="1304"/>
                </a:lnTo>
                <a:lnTo>
                  <a:pt x="2736" y="1313"/>
                </a:lnTo>
                <a:lnTo>
                  <a:pt x="2727" y="1313"/>
                </a:lnTo>
                <a:lnTo>
                  <a:pt x="2719" y="1313"/>
                </a:lnTo>
                <a:lnTo>
                  <a:pt x="2710" y="1313"/>
                </a:lnTo>
                <a:lnTo>
                  <a:pt x="2710" y="1304"/>
                </a:lnTo>
                <a:lnTo>
                  <a:pt x="2702" y="1304"/>
                </a:lnTo>
                <a:lnTo>
                  <a:pt x="2693" y="1304"/>
                </a:lnTo>
                <a:lnTo>
                  <a:pt x="2685" y="1304"/>
                </a:lnTo>
                <a:lnTo>
                  <a:pt x="2676" y="1304"/>
                </a:lnTo>
                <a:lnTo>
                  <a:pt x="2676" y="1313"/>
                </a:lnTo>
                <a:lnTo>
                  <a:pt x="2668" y="1313"/>
                </a:lnTo>
                <a:lnTo>
                  <a:pt x="2659" y="1313"/>
                </a:lnTo>
                <a:lnTo>
                  <a:pt x="2651" y="1313"/>
                </a:lnTo>
                <a:lnTo>
                  <a:pt x="2651" y="1321"/>
                </a:lnTo>
                <a:lnTo>
                  <a:pt x="2642" y="1321"/>
                </a:lnTo>
                <a:lnTo>
                  <a:pt x="2634" y="1321"/>
                </a:lnTo>
                <a:lnTo>
                  <a:pt x="2626" y="1321"/>
                </a:lnTo>
                <a:lnTo>
                  <a:pt x="2617" y="1313"/>
                </a:lnTo>
                <a:lnTo>
                  <a:pt x="2609" y="1313"/>
                </a:lnTo>
                <a:lnTo>
                  <a:pt x="2609" y="1304"/>
                </a:lnTo>
                <a:lnTo>
                  <a:pt x="2600" y="1304"/>
                </a:lnTo>
                <a:lnTo>
                  <a:pt x="2592" y="1304"/>
                </a:lnTo>
                <a:lnTo>
                  <a:pt x="2583" y="1304"/>
                </a:lnTo>
                <a:lnTo>
                  <a:pt x="2575" y="1313"/>
                </a:lnTo>
                <a:lnTo>
                  <a:pt x="2566" y="1313"/>
                </a:lnTo>
                <a:lnTo>
                  <a:pt x="2566" y="1321"/>
                </a:lnTo>
                <a:lnTo>
                  <a:pt x="2558" y="1321"/>
                </a:lnTo>
                <a:lnTo>
                  <a:pt x="2549" y="1321"/>
                </a:lnTo>
                <a:lnTo>
                  <a:pt x="2541" y="1321"/>
                </a:lnTo>
                <a:lnTo>
                  <a:pt x="2532" y="1321"/>
                </a:lnTo>
                <a:lnTo>
                  <a:pt x="2524" y="1321"/>
                </a:lnTo>
                <a:lnTo>
                  <a:pt x="2515" y="1321"/>
                </a:lnTo>
                <a:lnTo>
                  <a:pt x="2515" y="1313"/>
                </a:lnTo>
                <a:lnTo>
                  <a:pt x="2507" y="1313"/>
                </a:lnTo>
                <a:lnTo>
                  <a:pt x="2499" y="1304"/>
                </a:lnTo>
                <a:lnTo>
                  <a:pt x="2490" y="1304"/>
                </a:lnTo>
                <a:lnTo>
                  <a:pt x="2482" y="1304"/>
                </a:lnTo>
                <a:lnTo>
                  <a:pt x="2473" y="1304"/>
                </a:lnTo>
                <a:lnTo>
                  <a:pt x="2473" y="1313"/>
                </a:lnTo>
                <a:lnTo>
                  <a:pt x="2465" y="1313"/>
                </a:lnTo>
                <a:lnTo>
                  <a:pt x="2456" y="1313"/>
                </a:lnTo>
                <a:lnTo>
                  <a:pt x="2448" y="1313"/>
                </a:lnTo>
                <a:lnTo>
                  <a:pt x="2439" y="1313"/>
                </a:lnTo>
                <a:lnTo>
                  <a:pt x="2431" y="1313"/>
                </a:lnTo>
                <a:lnTo>
                  <a:pt x="2422" y="1313"/>
                </a:lnTo>
                <a:lnTo>
                  <a:pt x="2414" y="1313"/>
                </a:lnTo>
                <a:lnTo>
                  <a:pt x="2405" y="1313"/>
                </a:lnTo>
                <a:lnTo>
                  <a:pt x="2397" y="1313"/>
                </a:lnTo>
                <a:lnTo>
                  <a:pt x="2397" y="1321"/>
                </a:lnTo>
                <a:lnTo>
                  <a:pt x="2388" y="1321"/>
                </a:lnTo>
                <a:lnTo>
                  <a:pt x="2380" y="1321"/>
                </a:lnTo>
                <a:lnTo>
                  <a:pt x="2380" y="1330"/>
                </a:lnTo>
                <a:lnTo>
                  <a:pt x="2371" y="1330"/>
                </a:lnTo>
                <a:lnTo>
                  <a:pt x="2363" y="1330"/>
                </a:lnTo>
                <a:lnTo>
                  <a:pt x="2355" y="1330"/>
                </a:lnTo>
                <a:lnTo>
                  <a:pt x="2355" y="1338"/>
                </a:lnTo>
                <a:lnTo>
                  <a:pt x="2346" y="1338"/>
                </a:lnTo>
                <a:lnTo>
                  <a:pt x="2338" y="1338"/>
                </a:lnTo>
                <a:lnTo>
                  <a:pt x="2338" y="1346"/>
                </a:lnTo>
                <a:lnTo>
                  <a:pt x="2329" y="1346"/>
                </a:lnTo>
                <a:lnTo>
                  <a:pt x="2329" y="1338"/>
                </a:lnTo>
                <a:lnTo>
                  <a:pt x="2321" y="1338"/>
                </a:lnTo>
                <a:lnTo>
                  <a:pt x="2312" y="1338"/>
                </a:lnTo>
                <a:lnTo>
                  <a:pt x="2304" y="1338"/>
                </a:lnTo>
                <a:lnTo>
                  <a:pt x="2295" y="1338"/>
                </a:lnTo>
                <a:lnTo>
                  <a:pt x="2287" y="1338"/>
                </a:lnTo>
                <a:lnTo>
                  <a:pt x="2278" y="1338"/>
                </a:lnTo>
                <a:lnTo>
                  <a:pt x="2278" y="1346"/>
                </a:lnTo>
                <a:lnTo>
                  <a:pt x="2270" y="1346"/>
                </a:lnTo>
                <a:lnTo>
                  <a:pt x="2270" y="1355"/>
                </a:lnTo>
                <a:lnTo>
                  <a:pt x="2261" y="1355"/>
                </a:lnTo>
                <a:lnTo>
                  <a:pt x="2253" y="1355"/>
                </a:lnTo>
                <a:lnTo>
                  <a:pt x="2244" y="1355"/>
                </a:lnTo>
                <a:lnTo>
                  <a:pt x="2236" y="1355"/>
                </a:lnTo>
                <a:lnTo>
                  <a:pt x="2236" y="1346"/>
                </a:lnTo>
                <a:lnTo>
                  <a:pt x="2228" y="1346"/>
                </a:lnTo>
                <a:lnTo>
                  <a:pt x="2219" y="1346"/>
                </a:lnTo>
                <a:lnTo>
                  <a:pt x="2211" y="1346"/>
                </a:lnTo>
                <a:lnTo>
                  <a:pt x="2202" y="1346"/>
                </a:lnTo>
                <a:lnTo>
                  <a:pt x="2202" y="1355"/>
                </a:lnTo>
                <a:lnTo>
                  <a:pt x="2194" y="1355"/>
                </a:lnTo>
                <a:lnTo>
                  <a:pt x="2194" y="1346"/>
                </a:lnTo>
                <a:lnTo>
                  <a:pt x="2185" y="1346"/>
                </a:lnTo>
                <a:lnTo>
                  <a:pt x="2177" y="1346"/>
                </a:lnTo>
                <a:lnTo>
                  <a:pt x="2168" y="1346"/>
                </a:lnTo>
                <a:lnTo>
                  <a:pt x="2160" y="1346"/>
                </a:lnTo>
                <a:lnTo>
                  <a:pt x="2151" y="1346"/>
                </a:lnTo>
                <a:lnTo>
                  <a:pt x="2143" y="1346"/>
                </a:lnTo>
                <a:lnTo>
                  <a:pt x="2143" y="1338"/>
                </a:lnTo>
                <a:lnTo>
                  <a:pt x="2134" y="1338"/>
                </a:lnTo>
                <a:lnTo>
                  <a:pt x="2134" y="1330"/>
                </a:lnTo>
                <a:lnTo>
                  <a:pt x="2134" y="1321"/>
                </a:lnTo>
                <a:lnTo>
                  <a:pt x="2126" y="1321"/>
                </a:lnTo>
                <a:lnTo>
                  <a:pt x="2126" y="1313"/>
                </a:lnTo>
                <a:lnTo>
                  <a:pt x="2126" y="1304"/>
                </a:lnTo>
                <a:lnTo>
                  <a:pt x="2126" y="1296"/>
                </a:lnTo>
                <a:lnTo>
                  <a:pt x="2117" y="1296"/>
                </a:lnTo>
                <a:lnTo>
                  <a:pt x="2117" y="1287"/>
                </a:lnTo>
                <a:lnTo>
                  <a:pt x="2117" y="1279"/>
                </a:lnTo>
                <a:lnTo>
                  <a:pt x="2117" y="1270"/>
                </a:lnTo>
                <a:lnTo>
                  <a:pt x="2117" y="1262"/>
                </a:lnTo>
                <a:lnTo>
                  <a:pt x="2109" y="1262"/>
                </a:lnTo>
                <a:lnTo>
                  <a:pt x="2100" y="1262"/>
                </a:lnTo>
                <a:lnTo>
                  <a:pt x="2100" y="1270"/>
                </a:lnTo>
                <a:lnTo>
                  <a:pt x="2092" y="1270"/>
                </a:lnTo>
                <a:lnTo>
                  <a:pt x="2084" y="1279"/>
                </a:lnTo>
                <a:lnTo>
                  <a:pt x="2075" y="1279"/>
                </a:lnTo>
                <a:lnTo>
                  <a:pt x="2067" y="1279"/>
                </a:lnTo>
                <a:lnTo>
                  <a:pt x="2058" y="1279"/>
                </a:lnTo>
                <a:lnTo>
                  <a:pt x="2050" y="1279"/>
                </a:lnTo>
                <a:lnTo>
                  <a:pt x="2041" y="1279"/>
                </a:lnTo>
                <a:lnTo>
                  <a:pt x="2033" y="1279"/>
                </a:lnTo>
                <a:lnTo>
                  <a:pt x="2033" y="1270"/>
                </a:lnTo>
                <a:lnTo>
                  <a:pt x="2024" y="1270"/>
                </a:lnTo>
                <a:lnTo>
                  <a:pt x="2016" y="1270"/>
                </a:lnTo>
                <a:lnTo>
                  <a:pt x="2007" y="1270"/>
                </a:lnTo>
                <a:lnTo>
                  <a:pt x="2007" y="1262"/>
                </a:lnTo>
                <a:lnTo>
                  <a:pt x="1999" y="1262"/>
                </a:lnTo>
                <a:lnTo>
                  <a:pt x="1999" y="1270"/>
                </a:lnTo>
                <a:lnTo>
                  <a:pt x="1990" y="1270"/>
                </a:lnTo>
                <a:lnTo>
                  <a:pt x="1990" y="1279"/>
                </a:lnTo>
                <a:lnTo>
                  <a:pt x="1990" y="1287"/>
                </a:lnTo>
                <a:lnTo>
                  <a:pt x="1982" y="1287"/>
                </a:lnTo>
                <a:lnTo>
                  <a:pt x="1982" y="1296"/>
                </a:lnTo>
                <a:lnTo>
                  <a:pt x="1973" y="1296"/>
                </a:lnTo>
                <a:lnTo>
                  <a:pt x="1965" y="1296"/>
                </a:lnTo>
                <a:lnTo>
                  <a:pt x="1957" y="1296"/>
                </a:lnTo>
                <a:lnTo>
                  <a:pt x="1948" y="1296"/>
                </a:lnTo>
                <a:lnTo>
                  <a:pt x="1940" y="1296"/>
                </a:lnTo>
                <a:lnTo>
                  <a:pt x="1931" y="1296"/>
                </a:lnTo>
                <a:lnTo>
                  <a:pt x="1923" y="1296"/>
                </a:lnTo>
                <a:lnTo>
                  <a:pt x="1914" y="1296"/>
                </a:lnTo>
                <a:lnTo>
                  <a:pt x="1914" y="1304"/>
                </a:lnTo>
                <a:lnTo>
                  <a:pt x="1906" y="1304"/>
                </a:lnTo>
                <a:lnTo>
                  <a:pt x="1906" y="1296"/>
                </a:lnTo>
                <a:lnTo>
                  <a:pt x="1897" y="1296"/>
                </a:lnTo>
                <a:lnTo>
                  <a:pt x="1889" y="1296"/>
                </a:lnTo>
                <a:lnTo>
                  <a:pt x="1880" y="1296"/>
                </a:lnTo>
                <a:lnTo>
                  <a:pt x="1872" y="1296"/>
                </a:lnTo>
                <a:lnTo>
                  <a:pt x="1863" y="1296"/>
                </a:lnTo>
                <a:lnTo>
                  <a:pt x="1863" y="1287"/>
                </a:lnTo>
                <a:lnTo>
                  <a:pt x="1855" y="1287"/>
                </a:lnTo>
                <a:lnTo>
                  <a:pt x="1846" y="1287"/>
                </a:lnTo>
                <a:lnTo>
                  <a:pt x="1838" y="1287"/>
                </a:lnTo>
                <a:lnTo>
                  <a:pt x="1830" y="1287"/>
                </a:lnTo>
                <a:lnTo>
                  <a:pt x="1821" y="1287"/>
                </a:lnTo>
                <a:lnTo>
                  <a:pt x="1821" y="1296"/>
                </a:lnTo>
                <a:lnTo>
                  <a:pt x="1830" y="1296"/>
                </a:lnTo>
                <a:lnTo>
                  <a:pt x="1830" y="1304"/>
                </a:lnTo>
                <a:lnTo>
                  <a:pt x="1830" y="1313"/>
                </a:lnTo>
                <a:lnTo>
                  <a:pt x="1838" y="1321"/>
                </a:lnTo>
                <a:lnTo>
                  <a:pt x="1830" y="1321"/>
                </a:lnTo>
                <a:lnTo>
                  <a:pt x="1830" y="1330"/>
                </a:lnTo>
                <a:lnTo>
                  <a:pt x="1830" y="1321"/>
                </a:lnTo>
                <a:lnTo>
                  <a:pt x="1821" y="1321"/>
                </a:lnTo>
                <a:lnTo>
                  <a:pt x="1813" y="1321"/>
                </a:lnTo>
                <a:lnTo>
                  <a:pt x="1804" y="1321"/>
                </a:lnTo>
                <a:lnTo>
                  <a:pt x="1796" y="1330"/>
                </a:lnTo>
                <a:lnTo>
                  <a:pt x="1796" y="1338"/>
                </a:lnTo>
                <a:lnTo>
                  <a:pt x="1787" y="1338"/>
                </a:lnTo>
                <a:lnTo>
                  <a:pt x="1787" y="1346"/>
                </a:lnTo>
                <a:lnTo>
                  <a:pt x="1779" y="1346"/>
                </a:lnTo>
                <a:lnTo>
                  <a:pt x="1770" y="1346"/>
                </a:lnTo>
                <a:lnTo>
                  <a:pt x="1762" y="1346"/>
                </a:lnTo>
                <a:lnTo>
                  <a:pt x="1753" y="1346"/>
                </a:lnTo>
                <a:lnTo>
                  <a:pt x="1753" y="1338"/>
                </a:lnTo>
                <a:lnTo>
                  <a:pt x="1745" y="1338"/>
                </a:lnTo>
                <a:lnTo>
                  <a:pt x="1736" y="1338"/>
                </a:lnTo>
                <a:lnTo>
                  <a:pt x="1736" y="1346"/>
                </a:lnTo>
                <a:lnTo>
                  <a:pt x="1728" y="1346"/>
                </a:lnTo>
                <a:lnTo>
                  <a:pt x="1728" y="1355"/>
                </a:lnTo>
                <a:lnTo>
                  <a:pt x="1719" y="1355"/>
                </a:lnTo>
                <a:lnTo>
                  <a:pt x="1711" y="1363"/>
                </a:lnTo>
                <a:lnTo>
                  <a:pt x="1702" y="1363"/>
                </a:lnTo>
                <a:lnTo>
                  <a:pt x="1702" y="1372"/>
                </a:lnTo>
                <a:lnTo>
                  <a:pt x="1694" y="1372"/>
                </a:lnTo>
                <a:lnTo>
                  <a:pt x="1694" y="1380"/>
                </a:lnTo>
                <a:lnTo>
                  <a:pt x="1686" y="1380"/>
                </a:lnTo>
                <a:lnTo>
                  <a:pt x="1686" y="1389"/>
                </a:lnTo>
                <a:lnTo>
                  <a:pt x="1686" y="1397"/>
                </a:lnTo>
                <a:lnTo>
                  <a:pt x="1677" y="1397"/>
                </a:lnTo>
                <a:lnTo>
                  <a:pt x="1669" y="1397"/>
                </a:lnTo>
                <a:lnTo>
                  <a:pt x="1669" y="1406"/>
                </a:lnTo>
                <a:lnTo>
                  <a:pt x="1669" y="1414"/>
                </a:lnTo>
                <a:lnTo>
                  <a:pt x="1660" y="1423"/>
                </a:lnTo>
                <a:lnTo>
                  <a:pt x="1660" y="1431"/>
                </a:lnTo>
                <a:lnTo>
                  <a:pt x="1660" y="1440"/>
                </a:lnTo>
                <a:lnTo>
                  <a:pt x="1652" y="1440"/>
                </a:lnTo>
                <a:lnTo>
                  <a:pt x="1652" y="1448"/>
                </a:lnTo>
                <a:lnTo>
                  <a:pt x="1643" y="1448"/>
                </a:lnTo>
                <a:lnTo>
                  <a:pt x="1635" y="1448"/>
                </a:lnTo>
                <a:lnTo>
                  <a:pt x="1626" y="1448"/>
                </a:lnTo>
                <a:lnTo>
                  <a:pt x="1618" y="1448"/>
                </a:lnTo>
                <a:lnTo>
                  <a:pt x="1609" y="1448"/>
                </a:lnTo>
                <a:lnTo>
                  <a:pt x="1609" y="1457"/>
                </a:lnTo>
                <a:lnTo>
                  <a:pt x="1601" y="1457"/>
                </a:lnTo>
                <a:lnTo>
                  <a:pt x="1592" y="1457"/>
                </a:lnTo>
                <a:lnTo>
                  <a:pt x="1584" y="1448"/>
                </a:lnTo>
                <a:lnTo>
                  <a:pt x="1575" y="1448"/>
                </a:lnTo>
                <a:lnTo>
                  <a:pt x="1575" y="1440"/>
                </a:lnTo>
                <a:lnTo>
                  <a:pt x="1567" y="1440"/>
                </a:lnTo>
                <a:lnTo>
                  <a:pt x="1559" y="1440"/>
                </a:lnTo>
                <a:lnTo>
                  <a:pt x="1550" y="1440"/>
                </a:lnTo>
                <a:lnTo>
                  <a:pt x="1550" y="1448"/>
                </a:lnTo>
                <a:lnTo>
                  <a:pt x="1542" y="1448"/>
                </a:lnTo>
                <a:lnTo>
                  <a:pt x="1542" y="1457"/>
                </a:lnTo>
                <a:lnTo>
                  <a:pt x="1533" y="1457"/>
                </a:lnTo>
                <a:lnTo>
                  <a:pt x="1525" y="1457"/>
                </a:lnTo>
                <a:lnTo>
                  <a:pt x="1516" y="1457"/>
                </a:lnTo>
                <a:lnTo>
                  <a:pt x="1508" y="1457"/>
                </a:lnTo>
                <a:lnTo>
                  <a:pt x="1499" y="1457"/>
                </a:lnTo>
                <a:lnTo>
                  <a:pt x="1499" y="1448"/>
                </a:lnTo>
                <a:lnTo>
                  <a:pt x="1491" y="1448"/>
                </a:lnTo>
                <a:lnTo>
                  <a:pt x="1482" y="1448"/>
                </a:lnTo>
                <a:lnTo>
                  <a:pt x="1474" y="1448"/>
                </a:lnTo>
                <a:lnTo>
                  <a:pt x="1465" y="1448"/>
                </a:lnTo>
                <a:lnTo>
                  <a:pt x="1457" y="1448"/>
                </a:lnTo>
                <a:lnTo>
                  <a:pt x="1457" y="1457"/>
                </a:lnTo>
                <a:lnTo>
                  <a:pt x="1448" y="1457"/>
                </a:lnTo>
                <a:lnTo>
                  <a:pt x="1440" y="1457"/>
                </a:lnTo>
                <a:lnTo>
                  <a:pt x="1440" y="1448"/>
                </a:lnTo>
                <a:lnTo>
                  <a:pt x="1431" y="1448"/>
                </a:lnTo>
                <a:lnTo>
                  <a:pt x="1431" y="1457"/>
                </a:lnTo>
                <a:lnTo>
                  <a:pt x="1423" y="1457"/>
                </a:lnTo>
                <a:lnTo>
                  <a:pt x="1415" y="1465"/>
                </a:lnTo>
                <a:lnTo>
                  <a:pt x="1406" y="1465"/>
                </a:lnTo>
                <a:lnTo>
                  <a:pt x="1398" y="1465"/>
                </a:lnTo>
                <a:lnTo>
                  <a:pt x="1389" y="1465"/>
                </a:lnTo>
                <a:lnTo>
                  <a:pt x="1381" y="1465"/>
                </a:lnTo>
                <a:lnTo>
                  <a:pt x="1372" y="1465"/>
                </a:lnTo>
                <a:lnTo>
                  <a:pt x="1372" y="1473"/>
                </a:lnTo>
                <a:lnTo>
                  <a:pt x="1364" y="1473"/>
                </a:lnTo>
                <a:lnTo>
                  <a:pt x="1355" y="1473"/>
                </a:lnTo>
                <a:lnTo>
                  <a:pt x="1355" y="1482"/>
                </a:lnTo>
                <a:lnTo>
                  <a:pt x="1347" y="1482"/>
                </a:lnTo>
                <a:lnTo>
                  <a:pt x="1347" y="1490"/>
                </a:lnTo>
                <a:lnTo>
                  <a:pt x="1338" y="1490"/>
                </a:lnTo>
                <a:lnTo>
                  <a:pt x="1338" y="1499"/>
                </a:lnTo>
                <a:lnTo>
                  <a:pt x="1330" y="1499"/>
                </a:lnTo>
                <a:lnTo>
                  <a:pt x="1321" y="1499"/>
                </a:lnTo>
                <a:lnTo>
                  <a:pt x="1321" y="1507"/>
                </a:lnTo>
                <a:lnTo>
                  <a:pt x="1313" y="1507"/>
                </a:lnTo>
                <a:lnTo>
                  <a:pt x="1304" y="1507"/>
                </a:lnTo>
                <a:lnTo>
                  <a:pt x="1296" y="1507"/>
                </a:lnTo>
                <a:lnTo>
                  <a:pt x="1296" y="1516"/>
                </a:lnTo>
                <a:lnTo>
                  <a:pt x="1288" y="1516"/>
                </a:lnTo>
                <a:lnTo>
                  <a:pt x="1288" y="1524"/>
                </a:lnTo>
                <a:lnTo>
                  <a:pt x="1288" y="1533"/>
                </a:lnTo>
                <a:lnTo>
                  <a:pt x="1288" y="1541"/>
                </a:lnTo>
                <a:lnTo>
                  <a:pt x="1288" y="1550"/>
                </a:lnTo>
                <a:lnTo>
                  <a:pt x="1288" y="1558"/>
                </a:lnTo>
                <a:lnTo>
                  <a:pt x="1288" y="1567"/>
                </a:lnTo>
                <a:lnTo>
                  <a:pt x="1288" y="1575"/>
                </a:lnTo>
                <a:lnTo>
                  <a:pt x="1279" y="1575"/>
                </a:lnTo>
                <a:lnTo>
                  <a:pt x="1271" y="1575"/>
                </a:lnTo>
                <a:lnTo>
                  <a:pt x="1271" y="1584"/>
                </a:lnTo>
                <a:lnTo>
                  <a:pt x="1262" y="1584"/>
                </a:lnTo>
                <a:lnTo>
                  <a:pt x="1254" y="1584"/>
                </a:lnTo>
                <a:lnTo>
                  <a:pt x="1254" y="1592"/>
                </a:lnTo>
                <a:lnTo>
                  <a:pt x="1245" y="1592"/>
                </a:lnTo>
                <a:lnTo>
                  <a:pt x="1237" y="1592"/>
                </a:lnTo>
                <a:lnTo>
                  <a:pt x="1237" y="1600"/>
                </a:lnTo>
                <a:lnTo>
                  <a:pt x="1228" y="1600"/>
                </a:lnTo>
                <a:lnTo>
                  <a:pt x="1220" y="1600"/>
                </a:lnTo>
                <a:lnTo>
                  <a:pt x="1211" y="1600"/>
                </a:lnTo>
                <a:lnTo>
                  <a:pt x="1203" y="1600"/>
                </a:lnTo>
                <a:lnTo>
                  <a:pt x="1194" y="1600"/>
                </a:lnTo>
                <a:lnTo>
                  <a:pt x="1194" y="1592"/>
                </a:lnTo>
                <a:lnTo>
                  <a:pt x="1186" y="1592"/>
                </a:lnTo>
                <a:lnTo>
                  <a:pt x="1177" y="1592"/>
                </a:lnTo>
                <a:lnTo>
                  <a:pt x="1177" y="1600"/>
                </a:lnTo>
                <a:lnTo>
                  <a:pt x="1169" y="1600"/>
                </a:lnTo>
                <a:lnTo>
                  <a:pt x="1161" y="1600"/>
                </a:lnTo>
                <a:lnTo>
                  <a:pt x="1152" y="1609"/>
                </a:lnTo>
                <a:lnTo>
                  <a:pt x="1152" y="1600"/>
                </a:lnTo>
                <a:lnTo>
                  <a:pt x="1144" y="1600"/>
                </a:lnTo>
                <a:lnTo>
                  <a:pt x="1144" y="1592"/>
                </a:lnTo>
                <a:lnTo>
                  <a:pt x="1135" y="1592"/>
                </a:lnTo>
                <a:lnTo>
                  <a:pt x="1127" y="1592"/>
                </a:lnTo>
                <a:lnTo>
                  <a:pt x="1127" y="1584"/>
                </a:lnTo>
                <a:lnTo>
                  <a:pt x="1118" y="1584"/>
                </a:lnTo>
                <a:lnTo>
                  <a:pt x="1110" y="1592"/>
                </a:lnTo>
                <a:lnTo>
                  <a:pt x="1101" y="1592"/>
                </a:lnTo>
                <a:lnTo>
                  <a:pt x="1093" y="1592"/>
                </a:lnTo>
                <a:lnTo>
                  <a:pt x="1093" y="1600"/>
                </a:lnTo>
                <a:lnTo>
                  <a:pt x="1084" y="1600"/>
                </a:lnTo>
                <a:lnTo>
                  <a:pt x="1084" y="1609"/>
                </a:lnTo>
                <a:lnTo>
                  <a:pt x="1076" y="1609"/>
                </a:lnTo>
                <a:lnTo>
                  <a:pt x="1076" y="1617"/>
                </a:lnTo>
                <a:lnTo>
                  <a:pt x="1067" y="1617"/>
                </a:lnTo>
                <a:lnTo>
                  <a:pt x="1059" y="1609"/>
                </a:lnTo>
                <a:lnTo>
                  <a:pt x="1050" y="1609"/>
                </a:lnTo>
                <a:lnTo>
                  <a:pt x="1042" y="1609"/>
                </a:lnTo>
                <a:lnTo>
                  <a:pt x="1042" y="1617"/>
                </a:lnTo>
                <a:lnTo>
                  <a:pt x="1033" y="1617"/>
                </a:lnTo>
                <a:lnTo>
                  <a:pt x="1033" y="1626"/>
                </a:lnTo>
                <a:lnTo>
                  <a:pt x="1025" y="1626"/>
                </a:lnTo>
                <a:lnTo>
                  <a:pt x="1017" y="1626"/>
                </a:lnTo>
                <a:lnTo>
                  <a:pt x="1017" y="1634"/>
                </a:lnTo>
                <a:lnTo>
                  <a:pt x="1008" y="1634"/>
                </a:lnTo>
                <a:lnTo>
                  <a:pt x="1008" y="1643"/>
                </a:lnTo>
                <a:lnTo>
                  <a:pt x="1000" y="1643"/>
                </a:lnTo>
                <a:lnTo>
                  <a:pt x="991" y="1651"/>
                </a:lnTo>
                <a:lnTo>
                  <a:pt x="983" y="1651"/>
                </a:lnTo>
                <a:lnTo>
                  <a:pt x="983" y="1660"/>
                </a:lnTo>
                <a:lnTo>
                  <a:pt x="983" y="1668"/>
                </a:lnTo>
                <a:lnTo>
                  <a:pt x="974" y="1677"/>
                </a:lnTo>
                <a:lnTo>
                  <a:pt x="966" y="1677"/>
                </a:lnTo>
                <a:lnTo>
                  <a:pt x="957" y="1677"/>
                </a:lnTo>
                <a:lnTo>
                  <a:pt x="949" y="1677"/>
                </a:lnTo>
                <a:lnTo>
                  <a:pt x="949" y="1685"/>
                </a:lnTo>
                <a:lnTo>
                  <a:pt x="940" y="1685"/>
                </a:lnTo>
                <a:lnTo>
                  <a:pt x="932" y="1685"/>
                </a:lnTo>
                <a:lnTo>
                  <a:pt x="923" y="1685"/>
                </a:lnTo>
                <a:lnTo>
                  <a:pt x="915" y="1685"/>
                </a:lnTo>
                <a:lnTo>
                  <a:pt x="906" y="1685"/>
                </a:lnTo>
                <a:lnTo>
                  <a:pt x="898" y="1694"/>
                </a:lnTo>
                <a:lnTo>
                  <a:pt x="890" y="1694"/>
                </a:lnTo>
                <a:lnTo>
                  <a:pt x="881" y="1694"/>
                </a:lnTo>
                <a:lnTo>
                  <a:pt x="873" y="1694"/>
                </a:lnTo>
                <a:lnTo>
                  <a:pt x="873" y="1702"/>
                </a:lnTo>
                <a:lnTo>
                  <a:pt x="864" y="1702"/>
                </a:lnTo>
                <a:lnTo>
                  <a:pt x="856" y="1694"/>
                </a:lnTo>
                <a:lnTo>
                  <a:pt x="847" y="1694"/>
                </a:lnTo>
                <a:lnTo>
                  <a:pt x="847" y="1685"/>
                </a:lnTo>
                <a:lnTo>
                  <a:pt x="839" y="1685"/>
                </a:lnTo>
                <a:lnTo>
                  <a:pt x="830" y="1685"/>
                </a:lnTo>
                <a:lnTo>
                  <a:pt x="822" y="1685"/>
                </a:lnTo>
                <a:lnTo>
                  <a:pt x="813" y="1685"/>
                </a:lnTo>
                <a:lnTo>
                  <a:pt x="805" y="1685"/>
                </a:lnTo>
                <a:lnTo>
                  <a:pt x="796" y="1685"/>
                </a:lnTo>
                <a:lnTo>
                  <a:pt x="788" y="1685"/>
                </a:lnTo>
                <a:lnTo>
                  <a:pt x="779" y="1685"/>
                </a:lnTo>
                <a:lnTo>
                  <a:pt x="771" y="1685"/>
                </a:lnTo>
                <a:lnTo>
                  <a:pt x="762" y="1685"/>
                </a:lnTo>
                <a:lnTo>
                  <a:pt x="754" y="1685"/>
                </a:lnTo>
                <a:lnTo>
                  <a:pt x="746" y="1685"/>
                </a:lnTo>
                <a:lnTo>
                  <a:pt x="737" y="1685"/>
                </a:lnTo>
                <a:lnTo>
                  <a:pt x="737" y="1677"/>
                </a:lnTo>
                <a:lnTo>
                  <a:pt x="729" y="1677"/>
                </a:lnTo>
                <a:lnTo>
                  <a:pt x="720" y="1677"/>
                </a:lnTo>
                <a:lnTo>
                  <a:pt x="712" y="1677"/>
                </a:lnTo>
                <a:lnTo>
                  <a:pt x="703" y="1677"/>
                </a:lnTo>
                <a:lnTo>
                  <a:pt x="695" y="1677"/>
                </a:lnTo>
                <a:lnTo>
                  <a:pt x="695" y="1685"/>
                </a:lnTo>
                <a:lnTo>
                  <a:pt x="686" y="1685"/>
                </a:lnTo>
                <a:lnTo>
                  <a:pt x="686" y="1694"/>
                </a:lnTo>
                <a:lnTo>
                  <a:pt x="686" y="1702"/>
                </a:lnTo>
                <a:lnTo>
                  <a:pt x="678" y="1702"/>
                </a:lnTo>
                <a:lnTo>
                  <a:pt x="678" y="1711"/>
                </a:lnTo>
                <a:lnTo>
                  <a:pt x="678" y="1719"/>
                </a:lnTo>
                <a:lnTo>
                  <a:pt x="669" y="1719"/>
                </a:lnTo>
                <a:lnTo>
                  <a:pt x="669" y="1728"/>
                </a:lnTo>
                <a:lnTo>
                  <a:pt x="661" y="1728"/>
                </a:lnTo>
                <a:lnTo>
                  <a:pt x="661" y="1736"/>
                </a:lnTo>
                <a:lnTo>
                  <a:pt x="652" y="1736"/>
                </a:lnTo>
                <a:lnTo>
                  <a:pt x="644" y="1736"/>
                </a:lnTo>
                <a:lnTo>
                  <a:pt x="644" y="1744"/>
                </a:lnTo>
                <a:lnTo>
                  <a:pt x="635" y="1744"/>
                </a:lnTo>
                <a:lnTo>
                  <a:pt x="635" y="1753"/>
                </a:lnTo>
                <a:lnTo>
                  <a:pt x="635" y="1761"/>
                </a:lnTo>
                <a:lnTo>
                  <a:pt x="635" y="1770"/>
                </a:lnTo>
                <a:lnTo>
                  <a:pt x="635" y="1778"/>
                </a:lnTo>
                <a:lnTo>
                  <a:pt x="627" y="1778"/>
                </a:lnTo>
                <a:lnTo>
                  <a:pt x="627" y="1787"/>
                </a:lnTo>
                <a:lnTo>
                  <a:pt x="619" y="1787"/>
                </a:lnTo>
                <a:lnTo>
                  <a:pt x="610" y="1787"/>
                </a:lnTo>
                <a:lnTo>
                  <a:pt x="610" y="1795"/>
                </a:lnTo>
                <a:lnTo>
                  <a:pt x="602" y="1795"/>
                </a:lnTo>
                <a:lnTo>
                  <a:pt x="602" y="1804"/>
                </a:lnTo>
                <a:lnTo>
                  <a:pt x="593" y="1804"/>
                </a:lnTo>
                <a:lnTo>
                  <a:pt x="585" y="1804"/>
                </a:lnTo>
                <a:lnTo>
                  <a:pt x="585" y="1812"/>
                </a:lnTo>
                <a:lnTo>
                  <a:pt x="576" y="1812"/>
                </a:lnTo>
                <a:lnTo>
                  <a:pt x="576" y="1821"/>
                </a:lnTo>
                <a:lnTo>
                  <a:pt x="568" y="1821"/>
                </a:lnTo>
                <a:lnTo>
                  <a:pt x="559" y="1821"/>
                </a:lnTo>
                <a:lnTo>
                  <a:pt x="551" y="1821"/>
                </a:lnTo>
                <a:lnTo>
                  <a:pt x="542" y="1821"/>
                </a:lnTo>
                <a:lnTo>
                  <a:pt x="534" y="1821"/>
                </a:lnTo>
                <a:lnTo>
                  <a:pt x="525" y="1829"/>
                </a:lnTo>
                <a:lnTo>
                  <a:pt x="517" y="1829"/>
                </a:lnTo>
                <a:lnTo>
                  <a:pt x="508" y="1829"/>
                </a:lnTo>
                <a:lnTo>
                  <a:pt x="500" y="1829"/>
                </a:lnTo>
                <a:lnTo>
                  <a:pt x="492" y="1829"/>
                </a:lnTo>
                <a:lnTo>
                  <a:pt x="492" y="1821"/>
                </a:lnTo>
                <a:lnTo>
                  <a:pt x="492" y="1812"/>
                </a:lnTo>
                <a:lnTo>
                  <a:pt x="483" y="1812"/>
                </a:lnTo>
                <a:lnTo>
                  <a:pt x="475" y="1812"/>
                </a:lnTo>
                <a:lnTo>
                  <a:pt x="466" y="1812"/>
                </a:lnTo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56" name="Freeform 393">
            <a:extLst>
              <a:ext uri="{FF2B5EF4-FFF2-40B4-BE49-F238E27FC236}">
                <a16:creationId xmlns:a16="http://schemas.microsoft.com/office/drawing/2014/main" id="{2C807473-BFF9-4EF3-AA18-62466ABFA55D}"/>
              </a:ext>
            </a:extLst>
          </p:cNvPr>
          <p:cNvSpPr>
            <a:spLocks/>
          </p:cNvSpPr>
          <p:nvPr/>
        </p:nvSpPr>
        <p:spPr bwMode="auto">
          <a:xfrm>
            <a:off x="6609634" y="2909722"/>
            <a:ext cx="16665" cy="4999"/>
          </a:xfrm>
          <a:custGeom>
            <a:avLst/>
            <a:gdLst>
              <a:gd name="T0" fmla="*/ 59 w 59"/>
              <a:gd name="T1" fmla="*/ 0 h 17"/>
              <a:gd name="T2" fmla="*/ 51 w 59"/>
              <a:gd name="T3" fmla="*/ 0 h 17"/>
              <a:gd name="T4" fmla="*/ 42 w 59"/>
              <a:gd name="T5" fmla="*/ 0 h 17"/>
              <a:gd name="T6" fmla="*/ 34 w 59"/>
              <a:gd name="T7" fmla="*/ 0 h 17"/>
              <a:gd name="T8" fmla="*/ 25 w 59"/>
              <a:gd name="T9" fmla="*/ 0 h 17"/>
              <a:gd name="T10" fmla="*/ 25 w 59"/>
              <a:gd name="T11" fmla="*/ 9 h 17"/>
              <a:gd name="T12" fmla="*/ 17 w 59"/>
              <a:gd name="T13" fmla="*/ 9 h 17"/>
              <a:gd name="T14" fmla="*/ 17 w 59"/>
              <a:gd name="T15" fmla="*/ 17 h 17"/>
              <a:gd name="T16" fmla="*/ 8 w 59"/>
              <a:gd name="T17" fmla="*/ 17 h 17"/>
              <a:gd name="T18" fmla="*/ 0 w 59"/>
              <a:gd name="T1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" h="17">
                <a:moveTo>
                  <a:pt x="59" y="0"/>
                </a:moveTo>
                <a:lnTo>
                  <a:pt x="51" y="0"/>
                </a:lnTo>
                <a:lnTo>
                  <a:pt x="42" y="0"/>
                </a:lnTo>
                <a:lnTo>
                  <a:pt x="34" y="0"/>
                </a:lnTo>
                <a:lnTo>
                  <a:pt x="25" y="0"/>
                </a:lnTo>
                <a:lnTo>
                  <a:pt x="25" y="9"/>
                </a:lnTo>
                <a:lnTo>
                  <a:pt x="17" y="9"/>
                </a:lnTo>
                <a:lnTo>
                  <a:pt x="17" y="17"/>
                </a:lnTo>
                <a:lnTo>
                  <a:pt x="8" y="17"/>
                </a:lnTo>
                <a:lnTo>
                  <a:pt x="0" y="17"/>
                </a:lnTo>
              </a:path>
            </a:pathLst>
          </a:custGeom>
          <a:noFill/>
          <a:ln w="9525" cap="rnd">
            <a:solidFill>
              <a:srgbClr val="E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57" name="Freeform 394">
            <a:extLst>
              <a:ext uri="{FF2B5EF4-FFF2-40B4-BE49-F238E27FC236}">
                <a16:creationId xmlns:a16="http://schemas.microsoft.com/office/drawing/2014/main" id="{4E23C579-2AD1-4611-8850-F8B7638B1359}"/>
              </a:ext>
            </a:extLst>
          </p:cNvPr>
          <p:cNvSpPr>
            <a:spLocks/>
          </p:cNvSpPr>
          <p:nvPr/>
        </p:nvSpPr>
        <p:spPr bwMode="auto">
          <a:xfrm>
            <a:off x="8101159" y="5194505"/>
            <a:ext cx="503285" cy="368298"/>
          </a:xfrm>
          <a:custGeom>
            <a:avLst/>
            <a:gdLst>
              <a:gd name="T0" fmla="*/ 152 w 1871"/>
              <a:gd name="T1" fmla="*/ 424 h 1364"/>
              <a:gd name="T2" fmla="*/ 271 w 1871"/>
              <a:gd name="T3" fmla="*/ 424 h 1364"/>
              <a:gd name="T4" fmla="*/ 347 w 1871"/>
              <a:gd name="T5" fmla="*/ 415 h 1364"/>
              <a:gd name="T6" fmla="*/ 448 w 1871"/>
              <a:gd name="T7" fmla="*/ 424 h 1364"/>
              <a:gd name="T8" fmla="*/ 550 w 1871"/>
              <a:gd name="T9" fmla="*/ 407 h 1364"/>
              <a:gd name="T10" fmla="*/ 635 w 1871"/>
              <a:gd name="T11" fmla="*/ 424 h 1364"/>
              <a:gd name="T12" fmla="*/ 728 w 1871"/>
              <a:gd name="T13" fmla="*/ 449 h 1364"/>
              <a:gd name="T14" fmla="*/ 796 w 1871"/>
              <a:gd name="T15" fmla="*/ 390 h 1364"/>
              <a:gd name="T16" fmla="*/ 838 w 1871"/>
              <a:gd name="T17" fmla="*/ 365 h 1364"/>
              <a:gd name="T18" fmla="*/ 923 w 1871"/>
              <a:gd name="T19" fmla="*/ 356 h 1364"/>
              <a:gd name="T20" fmla="*/ 1016 w 1871"/>
              <a:gd name="T21" fmla="*/ 331 h 1364"/>
              <a:gd name="T22" fmla="*/ 1092 w 1871"/>
              <a:gd name="T23" fmla="*/ 305 h 1364"/>
              <a:gd name="T24" fmla="*/ 1126 w 1871"/>
              <a:gd name="T25" fmla="*/ 246 h 1364"/>
              <a:gd name="T26" fmla="*/ 1067 w 1871"/>
              <a:gd name="T27" fmla="*/ 212 h 1364"/>
              <a:gd name="T28" fmla="*/ 1067 w 1871"/>
              <a:gd name="T29" fmla="*/ 153 h 1364"/>
              <a:gd name="T30" fmla="*/ 1084 w 1871"/>
              <a:gd name="T31" fmla="*/ 94 h 1364"/>
              <a:gd name="T32" fmla="*/ 1101 w 1871"/>
              <a:gd name="T33" fmla="*/ 43 h 1364"/>
              <a:gd name="T34" fmla="*/ 1160 w 1871"/>
              <a:gd name="T35" fmla="*/ 9 h 1364"/>
              <a:gd name="T36" fmla="*/ 1329 w 1871"/>
              <a:gd name="T37" fmla="*/ 26 h 1364"/>
              <a:gd name="T38" fmla="*/ 1439 w 1871"/>
              <a:gd name="T39" fmla="*/ 85 h 1364"/>
              <a:gd name="T40" fmla="*/ 1558 w 1871"/>
              <a:gd name="T41" fmla="*/ 110 h 1364"/>
              <a:gd name="T42" fmla="*/ 1600 w 1871"/>
              <a:gd name="T43" fmla="*/ 170 h 1364"/>
              <a:gd name="T44" fmla="*/ 1685 w 1871"/>
              <a:gd name="T45" fmla="*/ 212 h 1364"/>
              <a:gd name="T46" fmla="*/ 1659 w 1871"/>
              <a:gd name="T47" fmla="*/ 339 h 1364"/>
              <a:gd name="T48" fmla="*/ 1685 w 1871"/>
              <a:gd name="T49" fmla="*/ 432 h 1364"/>
              <a:gd name="T50" fmla="*/ 1736 w 1871"/>
              <a:gd name="T51" fmla="*/ 475 h 1364"/>
              <a:gd name="T52" fmla="*/ 1719 w 1871"/>
              <a:gd name="T53" fmla="*/ 551 h 1364"/>
              <a:gd name="T54" fmla="*/ 1744 w 1871"/>
              <a:gd name="T55" fmla="*/ 652 h 1364"/>
              <a:gd name="T56" fmla="*/ 1753 w 1871"/>
              <a:gd name="T57" fmla="*/ 779 h 1364"/>
              <a:gd name="T58" fmla="*/ 1795 w 1871"/>
              <a:gd name="T59" fmla="*/ 864 h 1364"/>
              <a:gd name="T60" fmla="*/ 1846 w 1871"/>
              <a:gd name="T61" fmla="*/ 923 h 1364"/>
              <a:gd name="T62" fmla="*/ 1795 w 1871"/>
              <a:gd name="T63" fmla="*/ 1017 h 1364"/>
              <a:gd name="T64" fmla="*/ 1702 w 1871"/>
              <a:gd name="T65" fmla="*/ 1110 h 1364"/>
              <a:gd name="T66" fmla="*/ 1668 w 1871"/>
              <a:gd name="T67" fmla="*/ 1186 h 1364"/>
              <a:gd name="T68" fmla="*/ 1549 w 1871"/>
              <a:gd name="T69" fmla="*/ 1211 h 1364"/>
              <a:gd name="T70" fmla="*/ 1439 w 1871"/>
              <a:gd name="T71" fmla="*/ 1228 h 1364"/>
              <a:gd name="T72" fmla="*/ 1414 w 1871"/>
              <a:gd name="T73" fmla="*/ 1296 h 1364"/>
              <a:gd name="T74" fmla="*/ 1431 w 1871"/>
              <a:gd name="T75" fmla="*/ 1364 h 1364"/>
              <a:gd name="T76" fmla="*/ 1329 w 1871"/>
              <a:gd name="T77" fmla="*/ 1338 h 1364"/>
              <a:gd name="T78" fmla="*/ 1253 w 1871"/>
              <a:gd name="T79" fmla="*/ 1271 h 1364"/>
              <a:gd name="T80" fmla="*/ 1202 w 1871"/>
              <a:gd name="T81" fmla="*/ 1228 h 1364"/>
              <a:gd name="T82" fmla="*/ 1177 w 1871"/>
              <a:gd name="T83" fmla="*/ 1160 h 1364"/>
              <a:gd name="T84" fmla="*/ 1160 w 1871"/>
              <a:gd name="T85" fmla="*/ 1084 h 1364"/>
              <a:gd name="T86" fmla="*/ 1007 w 1871"/>
              <a:gd name="T87" fmla="*/ 1042 h 1364"/>
              <a:gd name="T88" fmla="*/ 957 w 1871"/>
              <a:gd name="T89" fmla="*/ 1084 h 1364"/>
              <a:gd name="T90" fmla="*/ 872 w 1871"/>
              <a:gd name="T91" fmla="*/ 1110 h 1364"/>
              <a:gd name="T92" fmla="*/ 787 w 1871"/>
              <a:gd name="T93" fmla="*/ 1101 h 1364"/>
              <a:gd name="T94" fmla="*/ 660 w 1871"/>
              <a:gd name="T95" fmla="*/ 1084 h 1364"/>
              <a:gd name="T96" fmla="*/ 542 w 1871"/>
              <a:gd name="T97" fmla="*/ 1050 h 1364"/>
              <a:gd name="T98" fmla="*/ 457 w 1871"/>
              <a:gd name="T99" fmla="*/ 1050 h 1364"/>
              <a:gd name="T100" fmla="*/ 381 w 1871"/>
              <a:gd name="T101" fmla="*/ 1033 h 1364"/>
              <a:gd name="T102" fmla="*/ 305 w 1871"/>
              <a:gd name="T103" fmla="*/ 1008 h 1364"/>
              <a:gd name="T104" fmla="*/ 220 w 1871"/>
              <a:gd name="T105" fmla="*/ 1008 h 1364"/>
              <a:gd name="T106" fmla="*/ 169 w 1871"/>
              <a:gd name="T107" fmla="*/ 915 h 1364"/>
              <a:gd name="T108" fmla="*/ 135 w 1871"/>
              <a:gd name="T109" fmla="*/ 830 h 1364"/>
              <a:gd name="T110" fmla="*/ 84 w 1871"/>
              <a:gd name="T111" fmla="*/ 779 h 1364"/>
              <a:gd name="T112" fmla="*/ 59 w 1871"/>
              <a:gd name="T113" fmla="*/ 695 h 1364"/>
              <a:gd name="T114" fmla="*/ 34 w 1871"/>
              <a:gd name="T115" fmla="*/ 593 h 1364"/>
              <a:gd name="T116" fmla="*/ 0 w 1871"/>
              <a:gd name="T117" fmla="*/ 500 h 1364"/>
              <a:gd name="T118" fmla="*/ 67 w 1871"/>
              <a:gd name="T119" fmla="*/ 407 h 1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71" h="1364">
                <a:moveTo>
                  <a:pt x="84" y="398"/>
                </a:moveTo>
                <a:lnTo>
                  <a:pt x="101" y="415"/>
                </a:lnTo>
                <a:lnTo>
                  <a:pt x="118" y="424"/>
                </a:lnTo>
                <a:lnTo>
                  <a:pt x="135" y="424"/>
                </a:lnTo>
                <a:lnTo>
                  <a:pt x="152" y="424"/>
                </a:lnTo>
                <a:lnTo>
                  <a:pt x="169" y="424"/>
                </a:lnTo>
                <a:lnTo>
                  <a:pt x="194" y="424"/>
                </a:lnTo>
                <a:lnTo>
                  <a:pt x="237" y="415"/>
                </a:lnTo>
                <a:lnTo>
                  <a:pt x="254" y="415"/>
                </a:lnTo>
                <a:lnTo>
                  <a:pt x="271" y="424"/>
                </a:lnTo>
                <a:lnTo>
                  <a:pt x="279" y="424"/>
                </a:lnTo>
                <a:lnTo>
                  <a:pt x="288" y="424"/>
                </a:lnTo>
                <a:lnTo>
                  <a:pt x="305" y="415"/>
                </a:lnTo>
                <a:lnTo>
                  <a:pt x="330" y="415"/>
                </a:lnTo>
                <a:lnTo>
                  <a:pt x="347" y="415"/>
                </a:lnTo>
                <a:lnTo>
                  <a:pt x="372" y="424"/>
                </a:lnTo>
                <a:lnTo>
                  <a:pt x="406" y="432"/>
                </a:lnTo>
                <a:lnTo>
                  <a:pt x="423" y="441"/>
                </a:lnTo>
                <a:lnTo>
                  <a:pt x="440" y="432"/>
                </a:lnTo>
                <a:lnTo>
                  <a:pt x="448" y="424"/>
                </a:lnTo>
                <a:lnTo>
                  <a:pt x="465" y="415"/>
                </a:lnTo>
                <a:lnTo>
                  <a:pt x="491" y="424"/>
                </a:lnTo>
                <a:lnTo>
                  <a:pt x="525" y="424"/>
                </a:lnTo>
                <a:lnTo>
                  <a:pt x="542" y="424"/>
                </a:lnTo>
                <a:lnTo>
                  <a:pt x="550" y="407"/>
                </a:lnTo>
                <a:lnTo>
                  <a:pt x="567" y="407"/>
                </a:lnTo>
                <a:lnTo>
                  <a:pt x="584" y="407"/>
                </a:lnTo>
                <a:lnTo>
                  <a:pt x="601" y="415"/>
                </a:lnTo>
                <a:lnTo>
                  <a:pt x="618" y="424"/>
                </a:lnTo>
                <a:lnTo>
                  <a:pt x="635" y="424"/>
                </a:lnTo>
                <a:lnTo>
                  <a:pt x="652" y="424"/>
                </a:lnTo>
                <a:lnTo>
                  <a:pt x="669" y="432"/>
                </a:lnTo>
                <a:lnTo>
                  <a:pt x="686" y="424"/>
                </a:lnTo>
                <a:lnTo>
                  <a:pt x="719" y="441"/>
                </a:lnTo>
                <a:lnTo>
                  <a:pt x="728" y="449"/>
                </a:lnTo>
                <a:lnTo>
                  <a:pt x="745" y="449"/>
                </a:lnTo>
                <a:lnTo>
                  <a:pt x="762" y="449"/>
                </a:lnTo>
                <a:lnTo>
                  <a:pt x="770" y="432"/>
                </a:lnTo>
                <a:lnTo>
                  <a:pt x="779" y="407"/>
                </a:lnTo>
                <a:lnTo>
                  <a:pt x="796" y="390"/>
                </a:lnTo>
                <a:lnTo>
                  <a:pt x="804" y="390"/>
                </a:lnTo>
                <a:lnTo>
                  <a:pt x="813" y="398"/>
                </a:lnTo>
                <a:lnTo>
                  <a:pt x="821" y="398"/>
                </a:lnTo>
                <a:lnTo>
                  <a:pt x="838" y="381"/>
                </a:lnTo>
                <a:lnTo>
                  <a:pt x="838" y="365"/>
                </a:lnTo>
                <a:lnTo>
                  <a:pt x="855" y="365"/>
                </a:lnTo>
                <a:lnTo>
                  <a:pt x="880" y="356"/>
                </a:lnTo>
                <a:lnTo>
                  <a:pt x="906" y="356"/>
                </a:lnTo>
                <a:lnTo>
                  <a:pt x="914" y="348"/>
                </a:lnTo>
                <a:lnTo>
                  <a:pt x="923" y="356"/>
                </a:lnTo>
                <a:lnTo>
                  <a:pt x="940" y="356"/>
                </a:lnTo>
                <a:lnTo>
                  <a:pt x="948" y="356"/>
                </a:lnTo>
                <a:lnTo>
                  <a:pt x="957" y="365"/>
                </a:lnTo>
                <a:lnTo>
                  <a:pt x="990" y="348"/>
                </a:lnTo>
                <a:lnTo>
                  <a:pt x="1016" y="331"/>
                </a:lnTo>
                <a:lnTo>
                  <a:pt x="1041" y="322"/>
                </a:lnTo>
                <a:lnTo>
                  <a:pt x="1058" y="322"/>
                </a:lnTo>
                <a:lnTo>
                  <a:pt x="1075" y="331"/>
                </a:lnTo>
                <a:lnTo>
                  <a:pt x="1084" y="322"/>
                </a:lnTo>
                <a:lnTo>
                  <a:pt x="1092" y="305"/>
                </a:lnTo>
                <a:lnTo>
                  <a:pt x="1101" y="305"/>
                </a:lnTo>
                <a:lnTo>
                  <a:pt x="1117" y="297"/>
                </a:lnTo>
                <a:lnTo>
                  <a:pt x="1126" y="288"/>
                </a:lnTo>
                <a:lnTo>
                  <a:pt x="1126" y="263"/>
                </a:lnTo>
                <a:lnTo>
                  <a:pt x="1126" y="246"/>
                </a:lnTo>
                <a:lnTo>
                  <a:pt x="1126" y="229"/>
                </a:lnTo>
                <a:lnTo>
                  <a:pt x="1117" y="212"/>
                </a:lnTo>
                <a:lnTo>
                  <a:pt x="1101" y="204"/>
                </a:lnTo>
                <a:lnTo>
                  <a:pt x="1075" y="212"/>
                </a:lnTo>
                <a:lnTo>
                  <a:pt x="1067" y="212"/>
                </a:lnTo>
                <a:lnTo>
                  <a:pt x="1058" y="204"/>
                </a:lnTo>
                <a:lnTo>
                  <a:pt x="1058" y="187"/>
                </a:lnTo>
                <a:lnTo>
                  <a:pt x="1058" y="170"/>
                </a:lnTo>
                <a:lnTo>
                  <a:pt x="1058" y="161"/>
                </a:lnTo>
                <a:lnTo>
                  <a:pt x="1067" y="153"/>
                </a:lnTo>
                <a:lnTo>
                  <a:pt x="1067" y="136"/>
                </a:lnTo>
                <a:lnTo>
                  <a:pt x="1067" y="127"/>
                </a:lnTo>
                <a:lnTo>
                  <a:pt x="1075" y="119"/>
                </a:lnTo>
                <a:lnTo>
                  <a:pt x="1084" y="102"/>
                </a:lnTo>
                <a:lnTo>
                  <a:pt x="1084" y="94"/>
                </a:lnTo>
                <a:lnTo>
                  <a:pt x="1084" y="85"/>
                </a:lnTo>
                <a:lnTo>
                  <a:pt x="1092" y="77"/>
                </a:lnTo>
                <a:lnTo>
                  <a:pt x="1092" y="68"/>
                </a:lnTo>
                <a:lnTo>
                  <a:pt x="1092" y="60"/>
                </a:lnTo>
                <a:lnTo>
                  <a:pt x="1101" y="43"/>
                </a:lnTo>
                <a:lnTo>
                  <a:pt x="1101" y="17"/>
                </a:lnTo>
                <a:lnTo>
                  <a:pt x="1101" y="0"/>
                </a:lnTo>
                <a:lnTo>
                  <a:pt x="1126" y="9"/>
                </a:lnTo>
                <a:lnTo>
                  <a:pt x="1151" y="9"/>
                </a:lnTo>
                <a:lnTo>
                  <a:pt x="1160" y="9"/>
                </a:lnTo>
                <a:lnTo>
                  <a:pt x="1202" y="34"/>
                </a:lnTo>
                <a:lnTo>
                  <a:pt x="1219" y="17"/>
                </a:lnTo>
                <a:lnTo>
                  <a:pt x="1245" y="0"/>
                </a:lnTo>
                <a:lnTo>
                  <a:pt x="1270" y="9"/>
                </a:lnTo>
                <a:lnTo>
                  <a:pt x="1329" y="26"/>
                </a:lnTo>
                <a:lnTo>
                  <a:pt x="1355" y="43"/>
                </a:lnTo>
                <a:lnTo>
                  <a:pt x="1363" y="51"/>
                </a:lnTo>
                <a:lnTo>
                  <a:pt x="1388" y="68"/>
                </a:lnTo>
                <a:lnTo>
                  <a:pt x="1414" y="77"/>
                </a:lnTo>
                <a:lnTo>
                  <a:pt x="1439" y="85"/>
                </a:lnTo>
                <a:lnTo>
                  <a:pt x="1456" y="85"/>
                </a:lnTo>
                <a:lnTo>
                  <a:pt x="1490" y="94"/>
                </a:lnTo>
                <a:lnTo>
                  <a:pt x="1515" y="102"/>
                </a:lnTo>
                <a:lnTo>
                  <a:pt x="1524" y="110"/>
                </a:lnTo>
                <a:lnTo>
                  <a:pt x="1558" y="110"/>
                </a:lnTo>
                <a:lnTo>
                  <a:pt x="1566" y="110"/>
                </a:lnTo>
                <a:lnTo>
                  <a:pt x="1566" y="136"/>
                </a:lnTo>
                <a:lnTo>
                  <a:pt x="1566" y="144"/>
                </a:lnTo>
                <a:lnTo>
                  <a:pt x="1575" y="161"/>
                </a:lnTo>
                <a:lnTo>
                  <a:pt x="1600" y="170"/>
                </a:lnTo>
                <a:lnTo>
                  <a:pt x="1609" y="178"/>
                </a:lnTo>
                <a:lnTo>
                  <a:pt x="1634" y="187"/>
                </a:lnTo>
                <a:lnTo>
                  <a:pt x="1668" y="204"/>
                </a:lnTo>
                <a:lnTo>
                  <a:pt x="1676" y="204"/>
                </a:lnTo>
                <a:lnTo>
                  <a:pt x="1685" y="212"/>
                </a:lnTo>
                <a:lnTo>
                  <a:pt x="1676" y="238"/>
                </a:lnTo>
                <a:lnTo>
                  <a:pt x="1685" y="271"/>
                </a:lnTo>
                <a:lnTo>
                  <a:pt x="1693" y="288"/>
                </a:lnTo>
                <a:lnTo>
                  <a:pt x="1668" y="314"/>
                </a:lnTo>
                <a:lnTo>
                  <a:pt x="1659" y="339"/>
                </a:lnTo>
                <a:lnTo>
                  <a:pt x="1659" y="356"/>
                </a:lnTo>
                <a:lnTo>
                  <a:pt x="1659" y="381"/>
                </a:lnTo>
                <a:lnTo>
                  <a:pt x="1659" y="390"/>
                </a:lnTo>
                <a:lnTo>
                  <a:pt x="1668" y="415"/>
                </a:lnTo>
                <a:lnTo>
                  <a:pt x="1685" y="432"/>
                </a:lnTo>
                <a:lnTo>
                  <a:pt x="1710" y="432"/>
                </a:lnTo>
                <a:lnTo>
                  <a:pt x="1719" y="441"/>
                </a:lnTo>
                <a:lnTo>
                  <a:pt x="1744" y="449"/>
                </a:lnTo>
                <a:lnTo>
                  <a:pt x="1753" y="449"/>
                </a:lnTo>
                <a:lnTo>
                  <a:pt x="1736" y="475"/>
                </a:lnTo>
                <a:lnTo>
                  <a:pt x="1719" y="483"/>
                </a:lnTo>
                <a:lnTo>
                  <a:pt x="1727" y="508"/>
                </a:lnTo>
                <a:lnTo>
                  <a:pt x="1736" y="525"/>
                </a:lnTo>
                <a:lnTo>
                  <a:pt x="1736" y="542"/>
                </a:lnTo>
                <a:lnTo>
                  <a:pt x="1719" y="551"/>
                </a:lnTo>
                <a:lnTo>
                  <a:pt x="1710" y="576"/>
                </a:lnTo>
                <a:lnTo>
                  <a:pt x="1719" y="610"/>
                </a:lnTo>
                <a:lnTo>
                  <a:pt x="1727" y="619"/>
                </a:lnTo>
                <a:lnTo>
                  <a:pt x="1744" y="635"/>
                </a:lnTo>
                <a:lnTo>
                  <a:pt x="1744" y="652"/>
                </a:lnTo>
                <a:lnTo>
                  <a:pt x="1744" y="669"/>
                </a:lnTo>
                <a:lnTo>
                  <a:pt x="1727" y="695"/>
                </a:lnTo>
                <a:lnTo>
                  <a:pt x="1719" y="720"/>
                </a:lnTo>
                <a:lnTo>
                  <a:pt x="1736" y="754"/>
                </a:lnTo>
                <a:lnTo>
                  <a:pt x="1753" y="779"/>
                </a:lnTo>
                <a:lnTo>
                  <a:pt x="1753" y="805"/>
                </a:lnTo>
                <a:lnTo>
                  <a:pt x="1753" y="830"/>
                </a:lnTo>
                <a:lnTo>
                  <a:pt x="1753" y="847"/>
                </a:lnTo>
                <a:lnTo>
                  <a:pt x="1770" y="856"/>
                </a:lnTo>
                <a:lnTo>
                  <a:pt x="1795" y="864"/>
                </a:lnTo>
                <a:lnTo>
                  <a:pt x="1820" y="864"/>
                </a:lnTo>
                <a:lnTo>
                  <a:pt x="1846" y="873"/>
                </a:lnTo>
                <a:lnTo>
                  <a:pt x="1854" y="889"/>
                </a:lnTo>
                <a:lnTo>
                  <a:pt x="1854" y="906"/>
                </a:lnTo>
                <a:lnTo>
                  <a:pt x="1846" y="923"/>
                </a:lnTo>
                <a:lnTo>
                  <a:pt x="1846" y="940"/>
                </a:lnTo>
                <a:lnTo>
                  <a:pt x="1854" y="957"/>
                </a:lnTo>
                <a:lnTo>
                  <a:pt x="1871" y="966"/>
                </a:lnTo>
                <a:lnTo>
                  <a:pt x="1837" y="1000"/>
                </a:lnTo>
                <a:lnTo>
                  <a:pt x="1795" y="1017"/>
                </a:lnTo>
                <a:lnTo>
                  <a:pt x="1770" y="1042"/>
                </a:lnTo>
                <a:lnTo>
                  <a:pt x="1727" y="1050"/>
                </a:lnTo>
                <a:lnTo>
                  <a:pt x="1702" y="1059"/>
                </a:lnTo>
                <a:lnTo>
                  <a:pt x="1710" y="1076"/>
                </a:lnTo>
                <a:lnTo>
                  <a:pt x="1702" y="1110"/>
                </a:lnTo>
                <a:lnTo>
                  <a:pt x="1719" y="1118"/>
                </a:lnTo>
                <a:lnTo>
                  <a:pt x="1727" y="1127"/>
                </a:lnTo>
                <a:lnTo>
                  <a:pt x="1727" y="1152"/>
                </a:lnTo>
                <a:lnTo>
                  <a:pt x="1710" y="1177"/>
                </a:lnTo>
                <a:lnTo>
                  <a:pt x="1668" y="1186"/>
                </a:lnTo>
                <a:lnTo>
                  <a:pt x="1651" y="1186"/>
                </a:lnTo>
                <a:lnTo>
                  <a:pt x="1617" y="1211"/>
                </a:lnTo>
                <a:lnTo>
                  <a:pt x="1592" y="1220"/>
                </a:lnTo>
                <a:lnTo>
                  <a:pt x="1575" y="1211"/>
                </a:lnTo>
                <a:lnTo>
                  <a:pt x="1549" y="1211"/>
                </a:lnTo>
                <a:lnTo>
                  <a:pt x="1507" y="1211"/>
                </a:lnTo>
                <a:lnTo>
                  <a:pt x="1473" y="1211"/>
                </a:lnTo>
                <a:lnTo>
                  <a:pt x="1448" y="1203"/>
                </a:lnTo>
                <a:lnTo>
                  <a:pt x="1439" y="1220"/>
                </a:lnTo>
                <a:lnTo>
                  <a:pt x="1439" y="1228"/>
                </a:lnTo>
                <a:lnTo>
                  <a:pt x="1439" y="1245"/>
                </a:lnTo>
                <a:lnTo>
                  <a:pt x="1448" y="1262"/>
                </a:lnTo>
                <a:lnTo>
                  <a:pt x="1439" y="1279"/>
                </a:lnTo>
                <a:lnTo>
                  <a:pt x="1431" y="1287"/>
                </a:lnTo>
                <a:lnTo>
                  <a:pt x="1414" y="1296"/>
                </a:lnTo>
                <a:lnTo>
                  <a:pt x="1439" y="1313"/>
                </a:lnTo>
                <a:lnTo>
                  <a:pt x="1456" y="1321"/>
                </a:lnTo>
                <a:lnTo>
                  <a:pt x="1448" y="1338"/>
                </a:lnTo>
                <a:lnTo>
                  <a:pt x="1448" y="1347"/>
                </a:lnTo>
                <a:lnTo>
                  <a:pt x="1431" y="1364"/>
                </a:lnTo>
                <a:lnTo>
                  <a:pt x="1405" y="1347"/>
                </a:lnTo>
                <a:lnTo>
                  <a:pt x="1380" y="1347"/>
                </a:lnTo>
                <a:lnTo>
                  <a:pt x="1346" y="1347"/>
                </a:lnTo>
                <a:lnTo>
                  <a:pt x="1338" y="1355"/>
                </a:lnTo>
                <a:lnTo>
                  <a:pt x="1329" y="1338"/>
                </a:lnTo>
                <a:lnTo>
                  <a:pt x="1304" y="1330"/>
                </a:lnTo>
                <a:lnTo>
                  <a:pt x="1287" y="1313"/>
                </a:lnTo>
                <a:lnTo>
                  <a:pt x="1287" y="1287"/>
                </a:lnTo>
                <a:lnTo>
                  <a:pt x="1270" y="1279"/>
                </a:lnTo>
                <a:lnTo>
                  <a:pt x="1253" y="1271"/>
                </a:lnTo>
                <a:lnTo>
                  <a:pt x="1253" y="1262"/>
                </a:lnTo>
                <a:lnTo>
                  <a:pt x="1236" y="1262"/>
                </a:lnTo>
                <a:lnTo>
                  <a:pt x="1211" y="1254"/>
                </a:lnTo>
                <a:lnTo>
                  <a:pt x="1202" y="1245"/>
                </a:lnTo>
                <a:lnTo>
                  <a:pt x="1202" y="1228"/>
                </a:lnTo>
                <a:lnTo>
                  <a:pt x="1194" y="1211"/>
                </a:lnTo>
                <a:lnTo>
                  <a:pt x="1185" y="1203"/>
                </a:lnTo>
                <a:lnTo>
                  <a:pt x="1185" y="1186"/>
                </a:lnTo>
                <a:lnTo>
                  <a:pt x="1177" y="1177"/>
                </a:lnTo>
                <a:lnTo>
                  <a:pt x="1177" y="1160"/>
                </a:lnTo>
                <a:lnTo>
                  <a:pt x="1177" y="1152"/>
                </a:lnTo>
                <a:lnTo>
                  <a:pt x="1177" y="1135"/>
                </a:lnTo>
                <a:lnTo>
                  <a:pt x="1177" y="1110"/>
                </a:lnTo>
                <a:lnTo>
                  <a:pt x="1177" y="1093"/>
                </a:lnTo>
                <a:lnTo>
                  <a:pt x="1160" y="1084"/>
                </a:lnTo>
                <a:lnTo>
                  <a:pt x="1134" y="1084"/>
                </a:lnTo>
                <a:lnTo>
                  <a:pt x="1084" y="1067"/>
                </a:lnTo>
                <a:lnTo>
                  <a:pt x="1067" y="1059"/>
                </a:lnTo>
                <a:lnTo>
                  <a:pt x="1050" y="1059"/>
                </a:lnTo>
                <a:lnTo>
                  <a:pt x="1007" y="1042"/>
                </a:lnTo>
                <a:lnTo>
                  <a:pt x="982" y="1033"/>
                </a:lnTo>
                <a:lnTo>
                  <a:pt x="965" y="1042"/>
                </a:lnTo>
                <a:lnTo>
                  <a:pt x="965" y="1067"/>
                </a:lnTo>
                <a:lnTo>
                  <a:pt x="965" y="1076"/>
                </a:lnTo>
                <a:lnTo>
                  <a:pt x="957" y="1084"/>
                </a:lnTo>
                <a:lnTo>
                  <a:pt x="940" y="1101"/>
                </a:lnTo>
                <a:lnTo>
                  <a:pt x="923" y="1118"/>
                </a:lnTo>
                <a:lnTo>
                  <a:pt x="914" y="1118"/>
                </a:lnTo>
                <a:lnTo>
                  <a:pt x="897" y="1118"/>
                </a:lnTo>
                <a:lnTo>
                  <a:pt x="872" y="1110"/>
                </a:lnTo>
                <a:lnTo>
                  <a:pt x="855" y="1110"/>
                </a:lnTo>
                <a:lnTo>
                  <a:pt x="830" y="1110"/>
                </a:lnTo>
                <a:lnTo>
                  <a:pt x="821" y="1101"/>
                </a:lnTo>
                <a:lnTo>
                  <a:pt x="813" y="1101"/>
                </a:lnTo>
                <a:lnTo>
                  <a:pt x="787" y="1101"/>
                </a:lnTo>
                <a:lnTo>
                  <a:pt x="753" y="1101"/>
                </a:lnTo>
                <a:lnTo>
                  <a:pt x="719" y="1093"/>
                </a:lnTo>
                <a:lnTo>
                  <a:pt x="711" y="1093"/>
                </a:lnTo>
                <a:lnTo>
                  <a:pt x="686" y="1084"/>
                </a:lnTo>
                <a:lnTo>
                  <a:pt x="660" y="1084"/>
                </a:lnTo>
                <a:lnTo>
                  <a:pt x="635" y="1076"/>
                </a:lnTo>
                <a:lnTo>
                  <a:pt x="626" y="1059"/>
                </a:lnTo>
                <a:lnTo>
                  <a:pt x="592" y="1042"/>
                </a:lnTo>
                <a:lnTo>
                  <a:pt x="559" y="1050"/>
                </a:lnTo>
                <a:lnTo>
                  <a:pt x="542" y="1050"/>
                </a:lnTo>
                <a:lnTo>
                  <a:pt x="525" y="1050"/>
                </a:lnTo>
                <a:lnTo>
                  <a:pt x="508" y="1059"/>
                </a:lnTo>
                <a:lnTo>
                  <a:pt x="491" y="1059"/>
                </a:lnTo>
                <a:lnTo>
                  <a:pt x="474" y="1059"/>
                </a:lnTo>
                <a:lnTo>
                  <a:pt x="457" y="1050"/>
                </a:lnTo>
                <a:lnTo>
                  <a:pt x="440" y="1059"/>
                </a:lnTo>
                <a:lnTo>
                  <a:pt x="432" y="1059"/>
                </a:lnTo>
                <a:lnTo>
                  <a:pt x="406" y="1059"/>
                </a:lnTo>
                <a:lnTo>
                  <a:pt x="398" y="1042"/>
                </a:lnTo>
                <a:lnTo>
                  <a:pt x="381" y="1033"/>
                </a:lnTo>
                <a:lnTo>
                  <a:pt x="372" y="1017"/>
                </a:lnTo>
                <a:lnTo>
                  <a:pt x="355" y="1017"/>
                </a:lnTo>
                <a:lnTo>
                  <a:pt x="338" y="1017"/>
                </a:lnTo>
                <a:lnTo>
                  <a:pt x="313" y="1008"/>
                </a:lnTo>
                <a:lnTo>
                  <a:pt x="305" y="1008"/>
                </a:lnTo>
                <a:lnTo>
                  <a:pt x="288" y="1008"/>
                </a:lnTo>
                <a:lnTo>
                  <a:pt x="279" y="1000"/>
                </a:lnTo>
                <a:lnTo>
                  <a:pt x="262" y="1000"/>
                </a:lnTo>
                <a:lnTo>
                  <a:pt x="237" y="1008"/>
                </a:lnTo>
                <a:lnTo>
                  <a:pt x="220" y="1008"/>
                </a:lnTo>
                <a:lnTo>
                  <a:pt x="203" y="1000"/>
                </a:lnTo>
                <a:lnTo>
                  <a:pt x="194" y="983"/>
                </a:lnTo>
                <a:lnTo>
                  <a:pt x="186" y="957"/>
                </a:lnTo>
                <a:lnTo>
                  <a:pt x="177" y="932"/>
                </a:lnTo>
                <a:lnTo>
                  <a:pt x="169" y="915"/>
                </a:lnTo>
                <a:lnTo>
                  <a:pt x="161" y="898"/>
                </a:lnTo>
                <a:lnTo>
                  <a:pt x="161" y="881"/>
                </a:lnTo>
                <a:lnTo>
                  <a:pt x="144" y="856"/>
                </a:lnTo>
                <a:lnTo>
                  <a:pt x="144" y="847"/>
                </a:lnTo>
                <a:lnTo>
                  <a:pt x="135" y="830"/>
                </a:lnTo>
                <a:lnTo>
                  <a:pt x="110" y="822"/>
                </a:lnTo>
                <a:lnTo>
                  <a:pt x="101" y="813"/>
                </a:lnTo>
                <a:lnTo>
                  <a:pt x="84" y="805"/>
                </a:lnTo>
                <a:lnTo>
                  <a:pt x="84" y="796"/>
                </a:lnTo>
                <a:lnTo>
                  <a:pt x="84" y="779"/>
                </a:lnTo>
                <a:lnTo>
                  <a:pt x="76" y="762"/>
                </a:lnTo>
                <a:lnTo>
                  <a:pt x="76" y="746"/>
                </a:lnTo>
                <a:lnTo>
                  <a:pt x="76" y="737"/>
                </a:lnTo>
                <a:lnTo>
                  <a:pt x="67" y="712"/>
                </a:lnTo>
                <a:lnTo>
                  <a:pt x="59" y="695"/>
                </a:lnTo>
                <a:lnTo>
                  <a:pt x="50" y="686"/>
                </a:lnTo>
                <a:lnTo>
                  <a:pt x="34" y="661"/>
                </a:lnTo>
                <a:lnTo>
                  <a:pt x="34" y="644"/>
                </a:lnTo>
                <a:lnTo>
                  <a:pt x="34" y="627"/>
                </a:lnTo>
                <a:lnTo>
                  <a:pt x="34" y="593"/>
                </a:lnTo>
                <a:lnTo>
                  <a:pt x="34" y="576"/>
                </a:lnTo>
                <a:lnTo>
                  <a:pt x="25" y="551"/>
                </a:lnTo>
                <a:lnTo>
                  <a:pt x="17" y="542"/>
                </a:lnTo>
                <a:lnTo>
                  <a:pt x="8" y="517"/>
                </a:lnTo>
                <a:lnTo>
                  <a:pt x="0" y="500"/>
                </a:lnTo>
                <a:lnTo>
                  <a:pt x="8" y="492"/>
                </a:lnTo>
                <a:lnTo>
                  <a:pt x="8" y="475"/>
                </a:lnTo>
                <a:lnTo>
                  <a:pt x="34" y="441"/>
                </a:lnTo>
                <a:lnTo>
                  <a:pt x="59" y="424"/>
                </a:lnTo>
                <a:lnTo>
                  <a:pt x="67" y="407"/>
                </a:lnTo>
                <a:lnTo>
                  <a:pt x="84" y="398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58" name="Freeform 395">
            <a:extLst>
              <a:ext uri="{FF2B5EF4-FFF2-40B4-BE49-F238E27FC236}">
                <a16:creationId xmlns:a16="http://schemas.microsoft.com/office/drawing/2014/main" id="{A5E004FB-AD7A-4C78-AD12-65DC31D9EAC2}"/>
              </a:ext>
            </a:extLst>
          </p:cNvPr>
          <p:cNvSpPr>
            <a:spLocks/>
          </p:cNvSpPr>
          <p:nvPr/>
        </p:nvSpPr>
        <p:spPr bwMode="auto">
          <a:xfrm>
            <a:off x="4643154" y="3652984"/>
            <a:ext cx="814923" cy="819922"/>
          </a:xfrm>
          <a:custGeom>
            <a:avLst/>
            <a:gdLst>
              <a:gd name="T0" fmla="*/ 2447 w 3023"/>
              <a:gd name="T1" fmla="*/ 2811 h 3039"/>
              <a:gd name="T2" fmla="*/ 2261 w 3023"/>
              <a:gd name="T3" fmla="*/ 2734 h 3039"/>
              <a:gd name="T4" fmla="*/ 2193 w 3023"/>
              <a:gd name="T5" fmla="*/ 2692 h 3039"/>
              <a:gd name="T6" fmla="*/ 1999 w 3023"/>
              <a:gd name="T7" fmla="*/ 2675 h 3039"/>
              <a:gd name="T8" fmla="*/ 1829 w 3023"/>
              <a:gd name="T9" fmla="*/ 2777 h 3039"/>
              <a:gd name="T10" fmla="*/ 1668 w 3023"/>
              <a:gd name="T11" fmla="*/ 2870 h 3039"/>
              <a:gd name="T12" fmla="*/ 1592 w 3023"/>
              <a:gd name="T13" fmla="*/ 2997 h 3039"/>
              <a:gd name="T14" fmla="*/ 1465 w 3023"/>
              <a:gd name="T15" fmla="*/ 2980 h 3039"/>
              <a:gd name="T16" fmla="*/ 1270 w 3023"/>
              <a:gd name="T17" fmla="*/ 2972 h 3039"/>
              <a:gd name="T18" fmla="*/ 1067 w 3023"/>
              <a:gd name="T19" fmla="*/ 2980 h 3039"/>
              <a:gd name="T20" fmla="*/ 898 w 3023"/>
              <a:gd name="T21" fmla="*/ 2988 h 3039"/>
              <a:gd name="T22" fmla="*/ 745 w 3023"/>
              <a:gd name="T23" fmla="*/ 2946 h 3039"/>
              <a:gd name="T24" fmla="*/ 551 w 3023"/>
              <a:gd name="T25" fmla="*/ 2870 h 3039"/>
              <a:gd name="T26" fmla="*/ 534 w 3023"/>
              <a:gd name="T27" fmla="*/ 2540 h 3039"/>
              <a:gd name="T28" fmla="*/ 525 w 3023"/>
              <a:gd name="T29" fmla="*/ 2404 h 3039"/>
              <a:gd name="T30" fmla="*/ 356 w 3023"/>
              <a:gd name="T31" fmla="*/ 2362 h 3039"/>
              <a:gd name="T32" fmla="*/ 263 w 3023"/>
              <a:gd name="T33" fmla="*/ 2252 h 3039"/>
              <a:gd name="T34" fmla="*/ 246 w 3023"/>
              <a:gd name="T35" fmla="*/ 2091 h 3039"/>
              <a:gd name="T36" fmla="*/ 110 w 3023"/>
              <a:gd name="T37" fmla="*/ 1913 h 3039"/>
              <a:gd name="T38" fmla="*/ 153 w 3023"/>
              <a:gd name="T39" fmla="*/ 1718 h 3039"/>
              <a:gd name="T40" fmla="*/ 0 w 3023"/>
              <a:gd name="T41" fmla="*/ 1625 h 3039"/>
              <a:gd name="T42" fmla="*/ 119 w 3023"/>
              <a:gd name="T43" fmla="*/ 1464 h 3039"/>
              <a:gd name="T44" fmla="*/ 271 w 3023"/>
              <a:gd name="T45" fmla="*/ 1287 h 3039"/>
              <a:gd name="T46" fmla="*/ 457 w 3023"/>
              <a:gd name="T47" fmla="*/ 1185 h 3039"/>
              <a:gd name="T48" fmla="*/ 610 w 3023"/>
              <a:gd name="T49" fmla="*/ 1126 h 3039"/>
              <a:gd name="T50" fmla="*/ 805 w 3023"/>
              <a:gd name="T51" fmla="*/ 1016 h 3039"/>
              <a:gd name="T52" fmla="*/ 991 w 3023"/>
              <a:gd name="T53" fmla="*/ 1058 h 3039"/>
              <a:gd name="T54" fmla="*/ 1194 w 3023"/>
              <a:gd name="T55" fmla="*/ 1134 h 3039"/>
              <a:gd name="T56" fmla="*/ 1347 w 3023"/>
              <a:gd name="T57" fmla="*/ 1210 h 3039"/>
              <a:gd name="T58" fmla="*/ 1389 w 3023"/>
              <a:gd name="T59" fmla="*/ 1337 h 3039"/>
              <a:gd name="T60" fmla="*/ 1491 w 3023"/>
              <a:gd name="T61" fmla="*/ 1363 h 3039"/>
              <a:gd name="T62" fmla="*/ 1609 w 3023"/>
              <a:gd name="T63" fmla="*/ 1160 h 3039"/>
              <a:gd name="T64" fmla="*/ 1635 w 3023"/>
              <a:gd name="T65" fmla="*/ 982 h 3039"/>
              <a:gd name="T66" fmla="*/ 1550 w 3023"/>
              <a:gd name="T67" fmla="*/ 821 h 3039"/>
              <a:gd name="T68" fmla="*/ 1668 w 3023"/>
              <a:gd name="T69" fmla="*/ 575 h 3039"/>
              <a:gd name="T70" fmla="*/ 1812 w 3023"/>
              <a:gd name="T71" fmla="*/ 287 h 3039"/>
              <a:gd name="T72" fmla="*/ 2007 w 3023"/>
              <a:gd name="T73" fmla="*/ 101 h 3039"/>
              <a:gd name="T74" fmla="*/ 2236 w 3023"/>
              <a:gd name="T75" fmla="*/ 169 h 3039"/>
              <a:gd name="T76" fmla="*/ 2498 w 3023"/>
              <a:gd name="T77" fmla="*/ 194 h 3039"/>
              <a:gd name="T78" fmla="*/ 2676 w 3023"/>
              <a:gd name="T79" fmla="*/ 67 h 3039"/>
              <a:gd name="T80" fmla="*/ 2812 w 3023"/>
              <a:gd name="T81" fmla="*/ 67 h 3039"/>
              <a:gd name="T82" fmla="*/ 2998 w 3023"/>
              <a:gd name="T83" fmla="*/ 59 h 3039"/>
              <a:gd name="T84" fmla="*/ 2989 w 3023"/>
              <a:gd name="T85" fmla="*/ 169 h 3039"/>
              <a:gd name="T86" fmla="*/ 2930 w 3023"/>
              <a:gd name="T87" fmla="*/ 279 h 3039"/>
              <a:gd name="T88" fmla="*/ 2939 w 3023"/>
              <a:gd name="T89" fmla="*/ 364 h 3039"/>
              <a:gd name="T90" fmla="*/ 2778 w 3023"/>
              <a:gd name="T91" fmla="*/ 465 h 3039"/>
              <a:gd name="T92" fmla="*/ 2659 w 3023"/>
              <a:gd name="T93" fmla="*/ 643 h 3039"/>
              <a:gd name="T94" fmla="*/ 2490 w 3023"/>
              <a:gd name="T95" fmla="*/ 753 h 3039"/>
              <a:gd name="T96" fmla="*/ 2397 w 3023"/>
              <a:gd name="T97" fmla="*/ 872 h 3039"/>
              <a:gd name="T98" fmla="*/ 2312 w 3023"/>
              <a:gd name="T99" fmla="*/ 1066 h 3039"/>
              <a:gd name="T100" fmla="*/ 2202 w 3023"/>
              <a:gd name="T101" fmla="*/ 1210 h 3039"/>
              <a:gd name="T102" fmla="*/ 2075 w 3023"/>
              <a:gd name="T103" fmla="*/ 1312 h 3039"/>
              <a:gd name="T104" fmla="*/ 1948 w 3023"/>
              <a:gd name="T105" fmla="*/ 1430 h 3039"/>
              <a:gd name="T106" fmla="*/ 1939 w 3023"/>
              <a:gd name="T107" fmla="*/ 1532 h 3039"/>
              <a:gd name="T108" fmla="*/ 2049 w 3023"/>
              <a:gd name="T109" fmla="*/ 1625 h 3039"/>
              <a:gd name="T110" fmla="*/ 2151 w 3023"/>
              <a:gd name="T111" fmla="*/ 1812 h 3039"/>
              <a:gd name="T112" fmla="*/ 2109 w 3023"/>
              <a:gd name="T113" fmla="*/ 2015 h 3039"/>
              <a:gd name="T114" fmla="*/ 2236 w 3023"/>
              <a:gd name="T115" fmla="*/ 2286 h 3039"/>
              <a:gd name="T116" fmla="*/ 2380 w 3023"/>
              <a:gd name="T117" fmla="*/ 2379 h 3039"/>
              <a:gd name="T118" fmla="*/ 2515 w 3023"/>
              <a:gd name="T119" fmla="*/ 2506 h 3039"/>
              <a:gd name="T120" fmla="*/ 2625 w 3023"/>
              <a:gd name="T121" fmla="*/ 2641 h 3039"/>
              <a:gd name="T122" fmla="*/ 2583 w 3023"/>
              <a:gd name="T123" fmla="*/ 2785 h 3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23" h="3039">
                <a:moveTo>
                  <a:pt x="2566" y="2828"/>
                </a:moveTo>
                <a:lnTo>
                  <a:pt x="2549" y="2819"/>
                </a:lnTo>
                <a:lnTo>
                  <a:pt x="2532" y="2828"/>
                </a:lnTo>
                <a:lnTo>
                  <a:pt x="2507" y="2828"/>
                </a:lnTo>
                <a:lnTo>
                  <a:pt x="2456" y="2819"/>
                </a:lnTo>
                <a:lnTo>
                  <a:pt x="2447" y="2811"/>
                </a:lnTo>
                <a:lnTo>
                  <a:pt x="2388" y="2802"/>
                </a:lnTo>
                <a:lnTo>
                  <a:pt x="2363" y="2794"/>
                </a:lnTo>
                <a:lnTo>
                  <a:pt x="2363" y="2768"/>
                </a:lnTo>
                <a:lnTo>
                  <a:pt x="2312" y="2760"/>
                </a:lnTo>
                <a:lnTo>
                  <a:pt x="2278" y="2734"/>
                </a:lnTo>
                <a:lnTo>
                  <a:pt x="2261" y="2734"/>
                </a:lnTo>
                <a:lnTo>
                  <a:pt x="2244" y="2734"/>
                </a:lnTo>
                <a:lnTo>
                  <a:pt x="2236" y="2726"/>
                </a:lnTo>
                <a:lnTo>
                  <a:pt x="2236" y="2709"/>
                </a:lnTo>
                <a:lnTo>
                  <a:pt x="2236" y="2701"/>
                </a:lnTo>
                <a:lnTo>
                  <a:pt x="2202" y="2692"/>
                </a:lnTo>
                <a:lnTo>
                  <a:pt x="2193" y="2692"/>
                </a:lnTo>
                <a:lnTo>
                  <a:pt x="2168" y="2692"/>
                </a:lnTo>
                <a:lnTo>
                  <a:pt x="2151" y="2684"/>
                </a:lnTo>
                <a:lnTo>
                  <a:pt x="2134" y="2675"/>
                </a:lnTo>
                <a:lnTo>
                  <a:pt x="2092" y="2684"/>
                </a:lnTo>
                <a:lnTo>
                  <a:pt x="2041" y="2675"/>
                </a:lnTo>
                <a:lnTo>
                  <a:pt x="1999" y="2675"/>
                </a:lnTo>
                <a:lnTo>
                  <a:pt x="1965" y="2709"/>
                </a:lnTo>
                <a:lnTo>
                  <a:pt x="1956" y="2726"/>
                </a:lnTo>
                <a:lnTo>
                  <a:pt x="1939" y="2760"/>
                </a:lnTo>
                <a:lnTo>
                  <a:pt x="1897" y="2768"/>
                </a:lnTo>
                <a:lnTo>
                  <a:pt x="1855" y="2777"/>
                </a:lnTo>
                <a:lnTo>
                  <a:pt x="1829" y="2777"/>
                </a:lnTo>
                <a:lnTo>
                  <a:pt x="1787" y="2785"/>
                </a:lnTo>
                <a:lnTo>
                  <a:pt x="1753" y="2794"/>
                </a:lnTo>
                <a:lnTo>
                  <a:pt x="1728" y="2828"/>
                </a:lnTo>
                <a:lnTo>
                  <a:pt x="1719" y="2853"/>
                </a:lnTo>
                <a:lnTo>
                  <a:pt x="1702" y="2870"/>
                </a:lnTo>
                <a:lnTo>
                  <a:pt x="1668" y="2870"/>
                </a:lnTo>
                <a:lnTo>
                  <a:pt x="1643" y="2887"/>
                </a:lnTo>
                <a:lnTo>
                  <a:pt x="1635" y="2921"/>
                </a:lnTo>
                <a:lnTo>
                  <a:pt x="1618" y="2946"/>
                </a:lnTo>
                <a:lnTo>
                  <a:pt x="1609" y="2972"/>
                </a:lnTo>
                <a:lnTo>
                  <a:pt x="1601" y="2988"/>
                </a:lnTo>
                <a:lnTo>
                  <a:pt x="1592" y="2997"/>
                </a:lnTo>
                <a:lnTo>
                  <a:pt x="1584" y="2997"/>
                </a:lnTo>
                <a:lnTo>
                  <a:pt x="1567" y="2997"/>
                </a:lnTo>
                <a:lnTo>
                  <a:pt x="1550" y="3005"/>
                </a:lnTo>
                <a:lnTo>
                  <a:pt x="1524" y="2997"/>
                </a:lnTo>
                <a:lnTo>
                  <a:pt x="1491" y="2988"/>
                </a:lnTo>
                <a:lnTo>
                  <a:pt x="1465" y="2980"/>
                </a:lnTo>
                <a:lnTo>
                  <a:pt x="1440" y="2963"/>
                </a:lnTo>
                <a:lnTo>
                  <a:pt x="1423" y="2963"/>
                </a:lnTo>
                <a:lnTo>
                  <a:pt x="1397" y="2972"/>
                </a:lnTo>
                <a:lnTo>
                  <a:pt x="1338" y="2980"/>
                </a:lnTo>
                <a:lnTo>
                  <a:pt x="1304" y="2972"/>
                </a:lnTo>
                <a:lnTo>
                  <a:pt x="1270" y="2972"/>
                </a:lnTo>
                <a:lnTo>
                  <a:pt x="1236" y="2972"/>
                </a:lnTo>
                <a:lnTo>
                  <a:pt x="1177" y="2946"/>
                </a:lnTo>
                <a:lnTo>
                  <a:pt x="1126" y="2946"/>
                </a:lnTo>
                <a:lnTo>
                  <a:pt x="1118" y="2955"/>
                </a:lnTo>
                <a:lnTo>
                  <a:pt x="1076" y="2972"/>
                </a:lnTo>
                <a:lnTo>
                  <a:pt x="1067" y="2980"/>
                </a:lnTo>
                <a:lnTo>
                  <a:pt x="1025" y="3005"/>
                </a:lnTo>
                <a:lnTo>
                  <a:pt x="1016" y="3039"/>
                </a:lnTo>
                <a:lnTo>
                  <a:pt x="974" y="3031"/>
                </a:lnTo>
                <a:lnTo>
                  <a:pt x="949" y="3014"/>
                </a:lnTo>
                <a:lnTo>
                  <a:pt x="923" y="3005"/>
                </a:lnTo>
                <a:lnTo>
                  <a:pt x="898" y="2988"/>
                </a:lnTo>
                <a:lnTo>
                  <a:pt x="872" y="2988"/>
                </a:lnTo>
                <a:lnTo>
                  <a:pt x="855" y="2980"/>
                </a:lnTo>
                <a:lnTo>
                  <a:pt x="830" y="2972"/>
                </a:lnTo>
                <a:lnTo>
                  <a:pt x="822" y="2955"/>
                </a:lnTo>
                <a:lnTo>
                  <a:pt x="788" y="2946"/>
                </a:lnTo>
                <a:lnTo>
                  <a:pt x="745" y="2946"/>
                </a:lnTo>
                <a:lnTo>
                  <a:pt x="695" y="2946"/>
                </a:lnTo>
                <a:lnTo>
                  <a:pt x="644" y="2946"/>
                </a:lnTo>
                <a:lnTo>
                  <a:pt x="618" y="2921"/>
                </a:lnTo>
                <a:lnTo>
                  <a:pt x="601" y="2895"/>
                </a:lnTo>
                <a:lnTo>
                  <a:pt x="567" y="2878"/>
                </a:lnTo>
                <a:lnTo>
                  <a:pt x="551" y="2870"/>
                </a:lnTo>
                <a:lnTo>
                  <a:pt x="542" y="2861"/>
                </a:lnTo>
                <a:lnTo>
                  <a:pt x="525" y="2751"/>
                </a:lnTo>
                <a:lnTo>
                  <a:pt x="534" y="2675"/>
                </a:lnTo>
                <a:lnTo>
                  <a:pt x="525" y="2633"/>
                </a:lnTo>
                <a:lnTo>
                  <a:pt x="542" y="2574"/>
                </a:lnTo>
                <a:lnTo>
                  <a:pt x="534" y="2540"/>
                </a:lnTo>
                <a:lnTo>
                  <a:pt x="551" y="2497"/>
                </a:lnTo>
                <a:lnTo>
                  <a:pt x="551" y="2480"/>
                </a:lnTo>
                <a:lnTo>
                  <a:pt x="542" y="2455"/>
                </a:lnTo>
                <a:lnTo>
                  <a:pt x="534" y="2421"/>
                </a:lnTo>
                <a:lnTo>
                  <a:pt x="542" y="2404"/>
                </a:lnTo>
                <a:lnTo>
                  <a:pt x="525" y="2404"/>
                </a:lnTo>
                <a:lnTo>
                  <a:pt x="491" y="2396"/>
                </a:lnTo>
                <a:lnTo>
                  <a:pt x="466" y="2396"/>
                </a:lnTo>
                <a:lnTo>
                  <a:pt x="432" y="2387"/>
                </a:lnTo>
                <a:lnTo>
                  <a:pt x="415" y="2370"/>
                </a:lnTo>
                <a:lnTo>
                  <a:pt x="381" y="2379"/>
                </a:lnTo>
                <a:lnTo>
                  <a:pt x="356" y="2362"/>
                </a:lnTo>
                <a:lnTo>
                  <a:pt x="330" y="2336"/>
                </a:lnTo>
                <a:lnTo>
                  <a:pt x="322" y="2294"/>
                </a:lnTo>
                <a:lnTo>
                  <a:pt x="322" y="2269"/>
                </a:lnTo>
                <a:lnTo>
                  <a:pt x="305" y="2260"/>
                </a:lnTo>
                <a:lnTo>
                  <a:pt x="271" y="2260"/>
                </a:lnTo>
                <a:lnTo>
                  <a:pt x="263" y="2252"/>
                </a:lnTo>
                <a:lnTo>
                  <a:pt x="263" y="2235"/>
                </a:lnTo>
                <a:lnTo>
                  <a:pt x="263" y="2201"/>
                </a:lnTo>
                <a:lnTo>
                  <a:pt x="271" y="2167"/>
                </a:lnTo>
                <a:lnTo>
                  <a:pt x="271" y="2142"/>
                </a:lnTo>
                <a:lnTo>
                  <a:pt x="271" y="2116"/>
                </a:lnTo>
                <a:lnTo>
                  <a:pt x="246" y="2091"/>
                </a:lnTo>
                <a:lnTo>
                  <a:pt x="220" y="2066"/>
                </a:lnTo>
                <a:lnTo>
                  <a:pt x="186" y="2032"/>
                </a:lnTo>
                <a:lnTo>
                  <a:pt x="161" y="1998"/>
                </a:lnTo>
                <a:lnTo>
                  <a:pt x="144" y="1972"/>
                </a:lnTo>
                <a:lnTo>
                  <a:pt x="119" y="1955"/>
                </a:lnTo>
                <a:lnTo>
                  <a:pt x="110" y="1913"/>
                </a:lnTo>
                <a:lnTo>
                  <a:pt x="119" y="1879"/>
                </a:lnTo>
                <a:lnTo>
                  <a:pt x="153" y="1828"/>
                </a:lnTo>
                <a:lnTo>
                  <a:pt x="178" y="1786"/>
                </a:lnTo>
                <a:lnTo>
                  <a:pt x="186" y="1761"/>
                </a:lnTo>
                <a:lnTo>
                  <a:pt x="169" y="1752"/>
                </a:lnTo>
                <a:lnTo>
                  <a:pt x="153" y="1718"/>
                </a:lnTo>
                <a:lnTo>
                  <a:pt x="127" y="1693"/>
                </a:lnTo>
                <a:lnTo>
                  <a:pt x="93" y="1685"/>
                </a:lnTo>
                <a:lnTo>
                  <a:pt x="76" y="1676"/>
                </a:lnTo>
                <a:lnTo>
                  <a:pt x="34" y="1668"/>
                </a:lnTo>
                <a:lnTo>
                  <a:pt x="17" y="1651"/>
                </a:lnTo>
                <a:lnTo>
                  <a:pt x="0" y="1625"/>
                </a:lnTo>
                <a:lnTo>
                  <a:pt x="0" y="1600"/>
                </a:lnTo>
                <a:lnTo>
                  <a:pt x="0" y="1583"/>
                </a:lnTo>
                <a:lnTo>
                  <a:pt x="34" y="1558"/>
                </a:lnTo>
                <a:lnTo>
                  <a:pt x="85" y="1532"/>
                </a:lnTo>
                <a:lnTo>
                  <a:pt x="102" y="1490"/>
                </a:lnTo>
                <a:lnTo>
                  <a:pt x="119" y="1464"/>
                </a:lnTo>
                <a:lnTo>
                  <a:pt x="153" y="1422"/>
                </a:lnTo>
                <a:lnTo>
                  <a:pt x="169" y="1397"/>
                </a:lnTo>
                <a:lnTo>
                  <a:pt x="178" y="1380"/>
                </a:lnTo>
                <a:lnTo>
                  <a:pt x="203" y="1337"/>
                </a:lnTo>
                <a:lnTo>
                  <a:pt x="229" y="1303"/>
                </a:lnTo>
                <a:lnTo>
                  <a:pt x="271" y="1287"/>
                </a:lnTo>
                <a:lnTo>
                  <a:pt x="305" y="1270"/>
                </a:lnTo>
                <a:lnTo>
                  <a:pt x="330" y="1244"/>
                </a:lnTo>
                <a:lnTo>
                  <a:pt x="347" y="1219"/>
                </a:lnTo>
                <a:lnTo>
                  <a:pt x="381" y="1185"/>
                </a:lnTo>
                <a:lnTo>
                  <a:pt x="415" y="1185"/>
                </a:lnTo>
                <a:lnTo>
                  <a:pt x="457" y="1185"/>
                </a:lnTo>
                <a:lnTo>
                  <a:pt x="474" y="1185"/>
                </a:lnTo>
                <a:lnTo>
                  <a:pt x="500" y="1168"/>
                </a:lnTo>
                <a:lnTo>
                  <a:pt x="525" y="1126"/>
                </a:lnTo>
                <a:lnTo>
                  <a:pt x="542" y="1100"/>
                </a:lnTo>
                <a:lnTo>
                  <a:pt x="576" y="1109"/>
                </a:lnTo>
                <a:lnTo>
                  <a:pt x="610" y="1126"/>
                </a:lnTo>
                <a:lnTo>
                  <a:pt x="635" y="1126"/>
                </a:lnTo>
                <a:lnTo>
                  <a:pt x="661" y="1117"/>
                </a:lnTo>
                <a:lnTo>
                  <a:pt x="695" y="1092"/>
                </a:lnTo>
                <a:lnTo>
                  <a:pt x="711" y="1083"/>
                </a:lnTo>
                <a:lnTo>
                  <a:pt x="762" y="1041"/>
                </a:lnTo>
                <a:lnTo>
                  <a:pt x="805" y="1016"/>
                </a:lnTo>
                <a:lnTo>
                  <a:pt x="830" y="1007"/>
                </a:lnTo>
                <a:lnTo>
                  <a:pt x="864" y="982"/>
                </a:lnTo>
                <a:lnTo>
                  <a:pt x="906" y="999"/>
                </a:lnTo>
                <a:lnTo>
                  <a:pt x="906" y="1016"/>
                </a:lnTo>
                <a:lnTo>
                  <a:pt x="940" y="1033"/>
                </a:lnTo>
                <a:lnTo>
                  <a:pt x="991" y="1058"/>
                </a:lnTo>
                <a:lnTo>
                  <a:pt x="1042" y="1075"/>
                </a:lnTo>
                <a:lnTo>
                  <a:pt x="1067" y="1083"/>
                </a:lnTo>
                <a:lnTo>
                  <a:pt x="1152" y="1083"/>
                </a:lnTo>
                <a:lnTo>
                  <a:pt x="1177" y="1092"/>
                </a:lnTo>
                <a:lnTo>
                  <a:pt x="1194" y="1117"/>
                </a:lnTo>
                <a:lnTo>
                  <a:pt x="1194" y="1134"/>
                </a:lnTo>
                <a:lnTo>
                  <a:pt x="1194" y="1160"/>
                </a:lnTo>
                <a:lnTo>
                  <a:pt x="1228" y="1168"/>
                </a:lnTo>
                <a:lnTo>
                  <a:pt x="1270" y="1176"/>
                </a:lnTo>
                <a:lnTo>
                  <a:pt x="1304" y="1193"/>
                </a:lnTo>
                <a:lnTo>
                  <a:pt x="1338" y="1202"/>
                </a:lnTo>
                <a:lnTo>
                  <a:pt x="1347" y="1210"/>
                </a:lnTo>
                <a:lnTo>
                  <a:pt x="1372" y="1219"/>
                </a:lnTo>
                <a:lnTo>
                  <a:pt x="1380" y="1227"/>
                </a:lnTo>
                <a:lnTo>
                  <a:pt x="1380" y="1253"/>
                </a:lnTo>
                <a:lnTo>
                  <a:pt x="1397" y="1287"/>
                </a:lnTo>
                <a:lnTo>
                  <a:pt x="1397" y="1303"/>
                </a:lnTo>
                <a:lnTo>
                  <a:pt x="1389" y="1337"/>
                </a:lnTo>
                <a:lnTo>
                  <a:pt x="1389" y="1363"/>
                </a:lnTo>
                <a:lnTo>
                  <a:pt x="1397" y="1397"/>
                </a:lnTo>
                <a:lnTo>
                  <a:pt x="1406" y="1405"/>
                </a:lnTo>
                <a:lnTo>
                  <a:pt x="1440" y="1397"/>
                </a:lnTo>
                <a:lnTo>
                  <a:pt x="1457" y="1380"/>
                </a:lnTo>
                <a:lnTo>
                  <a:pt x="1491" y="1363"/>
                </a:lnTo>
                <a:lnTo>
                  <a:pt x="1491" y="1346"/>
                </a:lnTo>
                <a:lnTo>
                  <a:pt x="1499" y="1312"/>
                </a:lnTo>
                <a:lnTo>
                  <a:pt x="1516" y="1287"/>
                </a:lnTo>
                <a:lnTo>
                  <a:pt x="1533" y="1253"/>
                </a:lnTo>
                <a:lnTo>
                  <a:pt x="1550" y="1227"/>
                </a:lnTo>
                <a:lnTo>
                  <a:pt x="1609" y="1160"/>
                </a:lnTo>
                <a:lnTo>
                  <a:pt x="1618" y="1143"/>
                </a:lnTo>
                <a:lnTo>
                  <a:pt x="1626" y="1117"/>
                </a:lnTo>
                <a:lnTo>
                  <a:pt x="1626" y="1083"/>
                </a:lnTo>
                <a:lnTo>
                  <a:pt x="1601" y="1033"/>
                </a:lnTo>
                <a:lnTo>
                  <a:pt x="1618" y="1007"/>
                </a:lnTo>
                <a:lnTo>
                  <a:pt x="1635" y="982"/>
                </a:lnTo>
                <a:lnTo>
                  <a:pt x="1643" y="956"/>
                </a:lnTo>
                <a:lnTo>
                  <a:pt x="1626" y="931"/>
                </a:lnTo>
                <a:lnTo>
                  <a:pt x="1609" y="914"/>
                </a:lnTo>
                <a:lnTo>
                  <a:pt x="1592" y="872"/>
                </a:lnTo>
                <a:lnTo>
                  <a:pt x="1567" y="846"/>
                </a:lnTo>
                <a:lnTo>
                  <a:pt x="1550" y="821"/>
                </a:lnTo>
                <a:lnTo>
                  <a:pt x="1558" y="779"/>
                </a:lnTo>
                <a:lnTo>
                  <a:pt x="1584" y="736"/>
                </a:lnTo>
                <a:lnTo>
                  <a:pt x="1626" y="677"/>
                </a:lnTo>
                <a:lnTo>
                  <a:pt x="1651" y="643"/>
                </a:lnTo>
                <a:lnTo>
                  <a:pt x="1660" y="618"/>
                </a:lnTo>
                <a:lnTo>
                  <a:pt x="1668" y="575"/>
                </a:lnTo>
                <a:lnTo>
                  <a:pt x="1668" y="533"/>
                </a:lnTo>
                <a:lnTo>
                  <a:pt x="1694" y="448"/>
                </a:lnTo>
                <a:lnTo>
                  <a:pt x="1728" y="381"/>
                </a:lnTo>
                <a:lnTo>
                  <a:pt x="1753" y="364"/>
                </a:lnTo>
                <a:lnTo>
                  <a:pt x="1787" y="304"/>
                </a:lnTo>
                <a:lnTo>
                  <a:pt x="1812" y="287"/>
                </a:lnTo>
                <a:lnTo>
                  <a:pt x="1838" y="262"/>
                </a:lnTo>
                <a:lnTo>
                  <a:pt x="1855" y="228"/>
                </a:lnTo>
                <a:lnTo>
                  <a:pt x="1863" y="220"/>
                </a:lnTo>
                <a:lnTo>
                  <a:pt x="1931" y="169"/>
                </a:lnTo>
                <a:lnTo>
                  <a:pt x="1973" y="143"/>
                </a:lnTo>
                <a:lnTo>
                  <a:pt x="2007" y="101"/>
                </a:lnTo>
                <a:lnTo>
                  <a:pt x="2033" y="76"/>
                </a:lnTo>
                <a:lnTo>
                  <a:pt x="2058" y="84"/>
                </a:lnTo>
                <a:lnTo>
                  <a:pt x="2092" y="110"/>
                </a:lnTo>
                <a:lnTo>
                  <a:pt x="2126" y="127"/>
                </a:lnTo>
                <a:lnTo>
                  <a:pt x="2210" y="160"/>
                </a:lnTo>
                <a:lnTo>
                  <a:pt x="2236" y="169"/>
                </a:lnTo>
                <a:lnTo>
                  <a:pt x="2312" y="194"/>
                </a:lnTo>
                <a:lnTo>
                  <a:pt x="2337" y="194"/>
                </a:lnTo>
                <a:lnTo>
                  <a:pt x="2380" y="177"/>
                </a:lnTo>
                <a:lnTo>
                  <a:pt x="2431" y="160"/>
                </a:lnTo>
                <a:lnTo>
                  <a:pt x="2473" y="177"/>
                </a:lnTo>
                <a:lnTo>
                  <a:pt x="2498" y="194"/>
                </a:lnTo>
                <a:lnTo>
                  <a:pt x="2507" y="194"/>
                </a:lnTo>
                <a:lnTo>
                  <a:pt x="2549" y="160"/>
                </a:lnTo>
                <a:lnTo>
                  <a:pt x="2591" y="143"/>
                </a:lnTo>
                <a:lnTo>
                  <a:pt x="2608" y="127"/>
                </a:lnTo>
                <a:lnTo>
                  <a:pt x="2651" y="93"/>
                </a:lnTo>
                <a:lnTo>
                  <a:pt x="2676" y="67"/>
                </a:lnTo>
                <a:lnTo>
                  <a:pt x="2710" y="76"/>
                </a:lnTo>
                <a:lnTo>
                  <a:pt x="2727" y="59"/>
                </a:lnTo>
                <a:lnTo>
                  <a:pt x="2744" y="59"/>
                </a:lnTo>
                <a:lnTo>
                  <a:pt x="2769" y="67"/>
                </a:lnTo>
                <a:lnTo>
                  <a:pt x="2778" y="84"/>
                </a:lnTo>
                <a:lnTo>
                  <a:pt x="2812" y="67"/>
                </a:lnTo>
                <a:lnTo>
                  <a:pt x="2854" y="50"/>
                </a:lnTo>
                <a:lnTo>
                  <a:pt x="2896" y="33"/>
                </a:lnTo>
                <a:lnTo>
                  <a:pt x="2922" y="0"/>
                </a:lnTo>
                <a:lnTo>
                  <a:pt x="2956" y="0"/>
                </a:lnTo>
                <a:lnTo>
                  <a:pt x="2981" y="33"/>
                </a:lnTo>
                <a:lnTo>
                  <a:pt x="2998" y="59"/>
                </a:lnTo>
                <a:lnTo>
                  <a:pt x="3023" y="84"/>
                </a:lnTo>
                <a:lnTo>
                  <a:pt x="3006" y="110"/>
                </a:lnTo>
                <a:lnTo>
                  <a:pt x="2998" y="135"/>
                </a:lnTo>
                <a:lnTo>
                  <a:pt x="2981" y="143"/>
                </a:lnTo>
                <a:lnTo>
                  <a:pt x="2981" y="152"/>
                </a:lnTo>
                <a:lnTo>
                  <a:pt x="2989" y="169"/>
                </a:lnTo>
                <a:lnTo>
                  <a:pt x="2981" y="203"/>
                </a:lnTo>
                <a:lnTo>
                  <a:pt x="2981" y="237"/>
                </a:lnTo>
                <a:lnTo>
                  <a:pt x="2981" y="254"/>
                </a:lnTo>
                <a:lnTo>
                  <a:pt x="2956" y="262"/>
                </a:lnTo>
                <a:lnTo>
                  <a:pt x="2956" y="270"/>
                </a:lnTo>
                <a:lnTo>
                  <a:pt x="2930" y="279"/>
                </a:lnTo>
                <a:lnTo>
                  <a:pt x="2930" y="287"/>
                </a:lnTo>
                <a:lnTo>
                  <a:pt x="2888" y="287"/>
                </a:lnTo>
                <a:lnTo>
                  <a:pt x="2862" y="304"/>
                </a:lnTo>
                <a:lnTo>
                  <a:pt x="2854" y="330"/>
                </a:lnTo>
                <a:lnTo>
                  <a:pt x="2871" y="347"/>
                </a:lnTo>
                <a:lnTo>
                  <a:pt x="2939" y="364"/>
                </a:lnTo>
                <a:lnTo>
                  <a:pt x="2956" y="406"/>
                </a:lnTo>
                <a:lnTo>
                  <a:pt x="2939" y="423"/>
                </a:lnTo>
                <a:lnTo>
                  <a:pt x="2888" y="440"/>
                </a:lnTo>
                <a:lnTo>
                  <a:pt x="2820" y="440"/>
                </a:lnTo>
                <a:lnTo>
                  <a:pt x="2803" y="440"/>
                </a:lnTo>
                <a:lnTo>
                  <a:pt x="2778" y="465"/>
                </a:lnTo>
                <a:lnTo>
                  <a:pt x="2769" y="508"/>
                </a:lnTo>
                <a:lnTo>
                  <a:pt x="2735" y="550"/>
                </a:lnTo>
                <a:lnTo>
                  <a:pt x="2727" y="584"/>
                </a:lnTo>
                <a:lnTo>
                  <a:pt x="2693" y="575"/>
                </a:lnTo>
                <a:lnTo>
                  <a:pt x="2676" y="592"/>
                </a:lnTo>
                <a:lnTo>
                  <a:pt x="2659" y="643"/>
                </a:lnTo>
                <a:lnTo>
                  <a:pt x="2659" y="677"/>
                </a:lnTo>
                <a:lnTo>
                  <a:pt x="2642" y="711"/>
                </a:lnTo>
                <a:lnTo>
                  <a:pt x="2608" y="745"/>
                </a:lnTo>
                <a:lnTo>
                  <a:pt x="2591" y="753"/>
                </a:lnTo>
                <a:lnTo>
                  <a:pt x="2558" y="745"/>
                </a:lnTo>
                <a:lnTo>
                  <a:pt x="2490" y="753"/>
                </a:lnTo>
                <a:lnTo>
                  <a:pt x="2464" y="762"/>
                </a:lnTo>
                <a:lnTo>
                  <a:pt x="2447" y="779"/>
                </a:lnTo>
                <a:lnTo>
                  <a:pt x="2431" y="795"/>
                </a:lnTo>
                <a:lnTo>
                  <a:pt x="2414" y="821"/>
                </a:lnTo>
                <a:lnTo>
                  <a:pt x="2397" y="846"/>
                </a:lnTo>
                <a:lnTo>
                  <a:pt x="2397" y="872"/>
                </a:lnTo>
                <a:lnTo>
                  <a:pt x="2397" y="889"/>
                </a:lnTo>
                <a:lnTo>
                  <a:pt x="2388" y="939"/>
                </a:lnTo>
                <a:lnTo>
                  <a:pt x="2388" y="956"/>
                </a:lnTo>
                <a:lnTo>
                  <a:pt x="2363" y="990"/>
                </a:lnTo>
                <a:lnTo>
                  <a:pt x="2337" y="1024"/>
                </a:lnTo>
                <a:lnTo>
                  <a:pt x="2312" y="1066"/>
                </a:lnTo>
                <a:lnTo>
                  <a:pt x="2304" y="1083"/>
                </a:lnTo>
                <a:lnTo>
                  <a:pt x="2270" y="1126"/>
                </a:lnTo>
                <a:lnTo>
                  <a:pt x="2253" y="1160"/>
                </a:lnTo>
                <a:lnTo>
                  <a:pt x="2244" y="1176"/>
                </a:lnTo>
                <a:lnTo>
                  <a:pt x="2227" y="1202"/>
                </a:lnTo>
                <a:lnTo>
                  <a:pt x="2202" y="1210"/>
                </a:lnTo>
                <a:lnTo>
                  <a:pt x="2160" y="1236"/>
                </a:lnTo>
                <a:lnTo>
                  <a:pt x="2151" y="1270"/>
                </a:lnTo>
                <a:lnTo>
                  <a:pt x="2143" y="1287"/>
                </a:lnTo>
                <a:lnTo>
                  <a:pt x="2126" y="1303"/>
                </a:lnTo>
                <a:lnTo>
                  <a:pt x="2100" y="1295"/>
                </a:lnTo>
                <a:lnTo>
                  <a:pt x="2075" y="1312"/>
                </a:lnTo>
                <a:lnTo>
                  <a:pt x="2049" y="1337"/>
                </a:lnTo>
                <a:lnTo>
                  <a:pt x="2041" y="1346"/>
                </a:lnTo>
                <a:lnTo>
                  <a:pt x="2024" y="1363"/>
                </a:lnTo>
                <a:lnTo>
                  <a:pt x="1999" y="1380"/>
                </a:lnTo>
                <a:lnTo>
                  <a:pt x="1965" y="1405"/>
                </a:lnTo>
                <a:lnTo>
                  <a:pt x="1948" y="1430"/>
                </a:lnTo>
                <a:lnTo>
                  <a:pt x="1931" y="1456"/>
                </a:lnTo>
                <a:lnTo>
                  <a:pt x="1931" y="1473"/>
                </a:lnTo>
                <a:lnTo>
                  <a:pt x="1922" y="1507"/>
                </a:lnTo>
                <a:lnTo>
                  <a:pt x="1922" y="1524"/>
                </a:lnTo>
                <a:lnTo>
                  <a:pt x="1922" y="1532"/>
                </a:lnTo>
                <a:lnTo>
                  <a:pt x="1939" y="1532"/>
                </a:lnTo>
                <a:lnTo>
                  <a:pt x="1965" y="1541"/>
                </a:lnTo>
                <a:lnTo>
                  <a:pt x="1982" y="1541"/>
                </a:lnTo>
                <a:lnTo>
                  <a:pt x="1990" y="1558"/>
                </a:lnTo>
                <a:lnTo>
                  <a:pt x="1999" y="1591"/>
                </a:lnTo>
                <a:lnTo>
                  <a:pt x="2016" y="1608"/>
                </a:lnTo>
                <a:lnTo>
                  <a:pt x="2049" y="1625"/>
                </a:lnTo>
                <a:lnTo>
                  <a:pt x="2100" y="1659"/>
                </a:lnTo>
                <a:lnTo>
                  <a:pt x="2126" y="1668"/>
                </a:lnTo>
                <a:lnTo>
                  <a:pt x="2160" y="1685"/>
                </a:lnTo>
                <a:lnTo>
                  <a:pt x="2143" y="1718"/>
                </a:lnTo>
                <a:lnTo>
                  <a:pt x="2134" y="1769"/>
                </a:lnTo>
                <a:lnTo>
                  <a:pt x="2151" y="1812"/>
                </a:lnTo>
                <a:lnTo>
                  <a:pt x="2160" y="1837"/>
                </a:lnTo>
                <a:lnTo>
                  <a:pt x="2176" y="1871"/>
                </a:lnTo>
                <a:lnTo>
                  <a:pt x="2176" y="1913"/>
                </a:lnTo>
                <a:lnTo>
                  <a:pt x="2143" y="1930"/>
                </a:lnTo>
                <a:lnTo>
                  <a:pt x="2143" y="1981"/>
                </a:lnTo>
                <a:lnTo>
                  <a:pt x="2109" y="2015"/>
                </a:lnTo>
                <a:lnTo>
                  <a:pt x="2117" y="2066"/>
                </a:lnTo>
                <a:lnTo>
                  <a:pt x="2160" y="2150"/>
                </a:lnTo>
                <a:lnTo>
                  <a:pt x="2160" y="2235"/>
                </a:lnTo>
                <a:lnTo>
                  <a:pt x="2168" y="2269"/>
                </a:lnTo>
                <a:lnTo>
                  <a:pt x="2193" y="2277"/>
                </a:lnTo>
                <a:lnTo>
                  <a:pt x="2236" y="2286"/>
                </a:lnTo>
                <a:lnTo>
                  <a:pt x="2270" y="2286"/>
                </a:lnTo>
                <a:lnTo>
                  <a:pt x="2295" y="2320"/>
                </a:lnTo>
                <a:lnTo>
                  <a:pt x="2304" y="2353"/>
                </a:lnTo>
                <a:lnTo>
                  <a:pt x="2312" y="2362"/>
                </a:lnTo>
                <a:lnTo>
                  <a:pt x="2346" y="2370"/>
                </a:lnTo>
                <a:lnTo>
                  <a:pt x="2380" y="2379"/>
                </a:lnTo>
                <a:lnTo>
                  <a:pt x="2414" y="2387"/>
                </a:lnTo>
                <a:lnTo>
                  <a:pt x="2431" y="2413"/>
                </a:lnTo>
                <a:lnTo>
                  <a:pt x="2447" y="2447"/>
                </a:lnTo>
                <a:lnTo>
                  <a:pt x="2464" y="2464"/>
                </a:lnTo>
                <a:lnTo>
                  <a:pt x="2498" y="2480"/>
                </a:lnTo>
                <a:lnTo>
                  <a:pt x="2515" y="2506"/>
                </a:lnTo>
                <a:lnTo>
                  <a:pt x="2532" y="2531"/>
                </a:lnTo>
                <a:lnTo>
                  <a:pt x="2558" y="2557"/>
                </a:lnTo>
                <a:lnTo>
                  <a:pt x="2591" y="2582"/>
                </a:lnTo>
                <a:lnTo>
                  <a:pt x="2625" y="2607"/>
                </a:lnTo>
                <a:lnTo>
                  <a:pt x="2625" y="2624"/>
                </a:lnTo>
                <a:lnTo>
                  <a:pt x="2625" y="2641"/>
                </a:lnTo>
                <a:lnTo>
                  <a:pt x="2617" y="2650"/>
                </a:lnTo>
                <a:lnTo>
                  <a:pt x="2617" y="2684"/>
                </a:lnTo>
                <a:lnTo>
                  <a:pt x="2608" y="2709"/>
                </a:lnTo>
                <a:lnTo>
                  <a:pt x="2608" y="2743"/>
                </a:lnTo>
                <a:lnTo>
                  <a:pt x="2591" y="2768"/>
                </a:lnTo>
                <a:lnTo>
                  <a:pt x="2583" y="2785"/>
                </a:lnTo>
                <a:lnTo>
                  <a:pt x="2574" y="2794"/>
                </a:lnTo>
                <a:lnTo>
                  <a:pt x="2574" y="2811"/>
                </a:lnTo>
                <a:lnTo>
                  <a:pt x="2566" y="2819"/>
                </a:lnTo>
                <a:lnTo>
                  <a:pt x="2566" y="2828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59" name="Freeform 396">
            <a:extLst>
              <a:ext uri="{FF2B5EF4-FFF2-40B4-BE49-F238E27FC236}">
                <a16:creationId xmlns:a16="http://schemas.microsoft.com/office/drawing/2014/main" id="{3CE1EA75-344B-4E85-834A-0D592D40FAA3}"/>
              </a:ext>
            </a:extLst>
          </p:cNvPr>
          <p:cNvSpPr>
            <a:spLocks/>
          </p:cNvSpPr>
          <p:nvPr/>
        </p:nvSpPr>
        <p:spPr bwMode="auto">
          <a:xfrm>
            <a:off x="4121538" y="4351252"/>
            <a:ext cx="481621" cy="348300"/>
          </a:xfrm>
          <a:custGeom>
            <a:avLst/>
            <a:gdLst>
              <a:gd name="T0" fmla="*/ 1779 w 1787"/>
              <a:gd name="T1" fmla="*/ 533 h 1295"/>
              <a:gd name="T2" fmla="*/ 1745 w 1787"/>
              <a:gd name="T3" fmla="*/ 592 h 1295"/>
              <a:gd name="T4" fmla="*/ 1711 w 1787"/>
              <a:gd name="T5" fmla="*/ 635 h 1295"/>
              <a:gd name="T6" fmla="*/ 1669 w 1787"/>
              <a:gd name="T7" fmla="*/ 668 h 1295"/>
              <a:gd name="T8" fmla="*/ 1584 w 1787"/>
              <a:gd name="T9" fmla="*/ 668 h 1295"/>
              <a:gd name="T10" fmla="*/ 1525 w 1787"/>
              <a:gd name="T11" fmla="*/ 694 h 1295"/>
              <a:gd name="T12" fmla="*/ 1499 w 1787"/>
              <a:gd name="T13" fmla="*/ 753 h 1295"/>
              <a:gd name="T14" fmla="*/ 1491 w 1787"/>
              <a:gd name="T15" fmla="*/ 795 h 1295"/>
              <a:gd name="T16" fmla="*/ 1457 w 1787"/>
              <a:gd name="T17" fmla="*/ 846 h 1295"/>
              <a:gd name="T18" fmla="*/ 1406 w 1787"/>
              <a:gd name="T19" fmla="*/ 863 h 1295"/>
              <a:gd name="T20" fmla="*/ 1338 w 1787"/>
              <a:gd name="T21" fmla="*/ 906 h 1295"/>
              <a:gd name="T22" fmla="*/ 1262 w 1787"/>
              <a:gd name="T23" fmla="*/ 889 h 1295"/>
              <a:gd name="T24" fmla="*/ 1194 w 1787"/>
              <a:gd name="T25" fmla="*/ 922 h 1295"/>
              <a:gd name="T26" fmla="*/ 1135 w 1787"/>
              <a:gd name="T27" fmla="*/ 931 h 1295"/>
              <a:gd name="T28" fmla="*/ 1059 w 1787"/>
              <a:gd name="T29" fmla="*/ 948 h 1295"/>
              <a:gd name="T30" fmla="*/ 1050 w 1787"/>
              <a:gd name="T31" fmla="*/ 1007 h 1295"/>
              <a:gd name="T32" fmla="*/ 966 w 1787"/>
              <a:gd name="T33" fmla="*/ 973 h 1295"/>
              <a:gd name="T34" fmla="*/ 830 w 1787"/>
              <a:gd name="T35" fmla="*/ 990 h 1295"/>
              <a:gd name="T36" fmla="*/ 729 w 1787"/>
              <a:gd name="T37" fmla="*/ 1058 h 1295"/>
              <a:gd name="T38" fmla="*/ 635 w 1787"/>
              <a:gd name="T39" fmla="*/ 1100 h 1295"/>
              <a:gd name="T40" fmla="*/ 542 w 1787"/>
              <a:gd name="T41" fmla="*/ 1168 h 1295"/>
              <a:gd name="T42" fmla="*/ 491 w 1787"/>
              <a:gd name="T43" fmla="*/ 1236 h 1295"/>
              <a:gd name="T44" fmla="*/ 390 w 1787"/>
              <a:gd name="T45" fmla="*/ 1295 h 1295"/>
              <a:gd name="T46" fmla="*/ 339 w 1787"/>
              <a:gd name="T47" fmla="*/ 1278 h 1295"/>
              <a:gd name="T48" fmla="*/ 246 w 1787"/>
              <a:gd name="T49" fmla="*/ 1261 h 1295"/>
              <a:gd name="T50" fmla="*/ 144 w 1787"/>
              <a:gd name="T51" fmla="*/ 1287 h 1295"/>
              <a:gd name="T52" fmla="*/ 85 w 1787"/>
              <a:gd name="T53" fmla="*/ 1202 h 1295"/>
              <a:gd name="T54" fmla="*/ 0 w 1787"/>
              <a:gd name="T55" fmla="*/ 1092 h 1295"/>
              <a:gd name="T56" fmla="*/ 60 w 1787"/>
              <a:gd name="T57" fmla="*/ 1007 h 1295"/>
              <a:gd name="T58" fmla="*/ 110 w 1787"/>
              <a:gd name="T59" fmla="*/ 948 h 1295"/>
              <a:gd name="T60" fmla="*/ 187 w 1787"/>
              <a:gd name="T61" fmla="*/ 914 h 1295"/>
              <a:gd name="T62" fmla="*/ 254 w 1787"/>
              <a:gd name="T63" fmla="*/ 855 h 1295"/>
              <a:gd name="T64" fmla="*/ 339 w 1787"/>
              <a:gd name="T65" fmla="*/ 846 h 1295"/>
              <a:gd name="T66" fmla="*/ 424 w 1787"/>
              <a:gd name="T67" fmla="*/ 838 h 1295"/>
              <a:gd name="T68" fmla="*/ 525 w 1787"/>
              <a:gd name="T69" fmla="*/ 702 h 1295"/>
              <a:gd name="T70" fmla="*/ 542 w 1787"/>
              <a:gd name="T71" fmla="*/ 533 h 1295"/>
              <a:gd name="T72" fmla="*/ 610 w 1787"/>
              <a:gd name="T73" fmla="*/ 440 h 1295"/>
              <a:gd name="T74" fmla="*/ 720 w 1787"/>
              <a:gd name="T75" fmla="*/ 347 h 1295"/>
              <a:gd name="T76" fmla="*/ 754 w 1787"/>
              <a:gd name="T77" fmla="*/ 143 h 1295"/>
              <a:gd name="T78" fmla="*/ 779 w 1787"/>
              <a:gd name="T79" fmla="*/ 67 h 1295"/>
              <a:gd name="T80" fmla="*/ 898 w 1787"/>
              <a:gd name="T81" fmla="*/ 50 h 1295"/>
              <a:gd name="T82" fmla="*/ 1000 w 1787"/>
              <a:gd name="T83" fmla="*/ 8 h 1295"/>
              <a:gd name="T84" fmla="*/ 1110 w 1787"/>
              <a:gd name="T85" fmla="*/ 16 h 1295"/>
              <a:gd name="T86" fmla="*/ 1186 w 1787"/>
              <a:gd name="T87" fmla="*/ 16 h 1295"/>
              <a:gd name="T88" fmla="*/ 1288 w 1787"/>
              <a:gd name="T89" fmla="*/ 76 h 1295"/>
              <a:gd name="T90" fmla="*/ 1406 w 1787"/>
              <a:gd name="T91" fmla="*/ 93 h 1295"/>
              <a:gd name="T92" fmla="*/ 1516 w 1787"/>
              <a:gd name="T93" fmla="*/ 59 h 1295"/>
              <a:gd name="T94" fmla="*/ 1601 w 1787"/>
              <a:gd name="T95" fmla="*/ 50 h 1295"/>
              <a:gd name="T96" fmla="*/ 1652 w 1787"/>
              <a:gd name="T97" fmla="*/ 59 h 1295"/>
              <a:gd name="T98" fmla="*/ 1677 w 1787"/>
              <a:gd name="T99" fmla="*/ 93 h 1295"/>
              <a:gd name="T100" fmla="*/ 1635 w 1787"/>
              <a:gd name="T101" fmla="*/ 110 h 1295"/>
              <a:gd name="T102" fmla="*/ 1575 w 1787"/>
              <a:gd name="T103" fmla="*/ 101 h 1295"/>
              <a:gd name="T104" fmla="*/ 1525 w 1787"/>
              <a:gd name="T105" fmla="*/ 152 h 1295"/>
              <a:gd name="T106" fmla="*/ 1465 w 1787"/>
              <a:gd name="T107" fmla="*/ 169 h 1295"/>
              <a:gd name="T108" fmla="*/ 1415 w 1787"/>
              <a:gd name="T109" fmla="*/ 220 h 1295"/>
              <a:gd name="T110" fmla="*/ 1355 w 1787"/>
              <a:gd name="T111" fmla="*/ 262 h 1295"/>
              <a:gd name="T112" fmla="*/ 1347 w 1787"/>
              <a:gd name="T113" fmla="*/ 321 h 1295"/>
              <a:gd name="T114" fmla="*/ 1431 w 1787"/>
              <a:gd name="T115" fmla="*/ 313 h 1295"/>
              <a:gd name="T116" fmla="*/ 1508 w 1787"/>
              <a:gd name="T117" fmla="*/ 321 h 1295"/>
              <a:gd name="T118" fmla="*/ 1584 w 1787"/>
              <a:gd name="T119" fmla="*/ 338 h 1295"/>
              <a:gd name="T120" fmla="*/ 1660 w 1787"/>
              <a:gd name="T121" fmla="*/ 389 h 1295"/>
              <a:gd name="T122" fmla="*/ 1694 w 1787"/>
              <a:gd name="T123" fmla="*/ 448 h 1295"/>
              <a:gd name="T124" fmla="*/ 1762 w 1787"/>
              <a:gd name="T125" fmla="*/ 465 h 1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87" h="1295">
                <a:moveTo>
                  <a:pt x="1787" y="499"/>
                </a:moveTo>
                <a:lnTo>
                  <a:pt x="1779" y="508"/>
                </a:lnTo>
                <a:lnTo>
                  <a:pt x="1779" y="516"/>
                </a:lnTo>
                <a:lnTo>
                  <a:pt x="1779" y="524"/>
                </a:lnTo>
                <a:lnTo>
                  <a:pt x="1779" y="533"/>
                </a:lnTo>
                <a:lnTo>
                  <a:pt x="1770" y="550"/>
                </a:lnTo>
                <a:lnTo>
                  <a:pt x="1762" y="558"/>
                </a:lnTo>
                <a:lnTo>
                  <a:pt x="1753" y="567"/>
                </a:lnTo>
                <a:lnTo>
                  <a:pt x="1753" y="584"/>
                </a:lnTo>
                <a:lnTo>
                  <a:pt x="1745" y="592"/>
                </a:lnTo>
                <a:lnTo>
                  <a:pt x="1736" y="609"/>
                </a:lnTo>
                <a:lnTo>
                  <a:pt x="1728" y="609"/>
                </a:lnTo>
                <a:lnTo>
                  <a:pt x="1719" y="618"/>
                </a:lnTo>
                <a:lnTo>
                  <a:pt x="1711" y="626"/>
                </a:lnTo>
                <a:lnTo>
                  <a:pt x="1711" y="635"/>
                </a:lnTo>
                <a:lnTo>
                  <a:pt x="1694" y="643"/>
                </a:lnTo>
                <a:lnTo>
                  <a:pt x="1686" y="651"/>
                </a:lnTo>
                <a:lnTo>
                  <a:pt x="1686" y="660"/>
                </a:lnTo>
                <a:lnTo>
                  <a:pt x="1677" y="668"/>
                </a:lnTo>
                <a:lnTo>
                  <a:pt x="1669" y="668"/>
                </a:lnTo>
                <a:lnTo>
                  <a:pt x="1660" y="677"/>
                </a:lnTo>
                <a:lnTo>
                  <a:pt x="1643" y="677"/>
                </a:lnTo>
                <a:lnTo>
                  <a:pt x="1635" y="668"/>
                </a:lnTo>
                <a:lnTo>
                  <a:pt x="1609" y="668"/>
                </a:lnTo>
                <a:lnTo>
                  <a:pt x="1584" y="668"/>
                </a:lnTo>
                <a:lnTo>
                  <a:pt x="1567" y="668"/>
                </a:lnTo>
                <a:lnTo>
                  <a:pt x="1550" y="668"/>
                </a:lnTo>
                <a:lnTo>
                  <a:pt x="1542" y="677"/>
                </a:lnTo>
                <a:lnTo>
                  <a:pt x="1542" y="685"/>
                </a:lnTo>
                <a:lnTo>
                  <a:pt x="1525" y="694"/>
                </a:lnTo>
                <a:lnTo>
                  <a:pt x="1525" y="702"/>
                </a:lnTo>
                <a:lnTo>
                  <a:pt x="1516" y="711"/>
                </a:lnTo>
                <a:lnTo>
                  <a:pt x="1508" y="728"/>
                </a:lnTo>
                <a:lnTo>
                  <a:pt x="1499" y="736"/>
                </a:lnTo>
                <a:lnTo>
                  <a:pt x="1499" y="753"/>
                </a:lnTo>
                <a:lnTo>
                  <a:pt x="1491" y="770"/>
                </a:lnTo>
                <a:lnTo>
                  <a:pt x="1499" y="770"/>
                </a:lnTo>
                <a:lnTo>
                  <a:pt x="1499" y="779"/>
                </a:lnTo>
                <a:lnTo>
                  <a:pt x="1491" y="787"/>
                </a:lnTo>
                <a:lnTo>
                  <a:pt x="1491" y="795"/>
                </a:lnTo>
                <a:lnTo>
                  <a:pt x="1482" y="804"/>
                </a:lnTo>
                <a:lnTo>
                  <a:pt x="1474" y="812"/>
                </a:lnTo>
                <a:lnTo>
                  <a:pt x="1474" y="821"/>
                </a:lnTo>
                <a:lnTo>
                  <a:pt x="1465" y="838"/>
                </a:lnTo>
                <a:lnTo>
                  <a:pt x="1457" y="846"/>
                </a:lnTo>
                <a:lnTo>
                  <a:pt x="1440" y="855"/>
                </a:lnTo>
                <a:lnTo>
                  <a:pt x="1431" y="855"/>
                </a:lnTo>
                <a:lnTo>
                  <a:pt x="1415" y="855"/>
                </a:lnTo>
                <a:lnTo>
                  <a:pt x="1406" y="855"/>
                </a:lnTo>
                <a:lnTo>
                  <a:pt x="1406" y="863"/>
                </a:lnTo>
                <a:lnTo>
                  <a:pt x="1389" y="880"/>
                </a:lnTo>
                <a:lnTo>
                  <a:pt x="1389" y="889"/>
                </a:lnTo>
                <a:lnTo>
                  <a:pt x="1372" y="906"/>
                </a:lnTo>
                <a:lnTo>
                  <a:pt x="1355" y="914"/>
                </a:lnTo>
                <a:lnTo>
                  <a:pt x="1338" y="906"/>
                </a:lnTo>
                <a:lnTo>
                  <a:pt x="1321" y="906"/>
                </a:lnTo>
                <a:lnTo>
                  <a:pt x="1304" y="897"/>
                </a:lnTo>
                <a:lnTo>
                  <a:pt x="1296" y="889"/>
                </a:lnTo>
                <a:lnTo>
                  <a:pt x="1279" y="889"/>
                </a:lnTo>
                <a:lnTo>
                  <a:pt x="1262" y="889"/>
                </a:lnTo>
                <a:lnTo>
                  <a:pt x="1245" y="897"/>
                </a:lnTo>
                <a:lnTo>
                  <a:pt x="1228" y="906"/>
                </a:lnTo>
                <a:lnTo>
                  <a:pt x="1220" y="914"/>
                </a:lnTo>
                <a:lnTo>
                  <a:pt x="1211" y="922"/>
                </a:lnTo>
                <a:lnTo>
                  <a:pt x="1194" y="922"/>
                </a:lnTo>
                <a:lnTo>
                  <a:pt x="1186" y="931"/>
                </a:lnTo>
                <a:lnTo>
                  <a:pt x="1169" y="931"/>
                </a:lnTo>
                <a:lnTo>
                  <a:pt x="1160" y="931"/>
                </a:lnTo>
                <a:lnTo>
                  <a:pt x="1144" y="931"/>
                </a:lnTo>
                <a:lnTo>
                  <a:pt x="1135" y="931"/>
                </a:lnTo>
                <a:lnTo>
                  <a:pt x="1118" y="931"/>
                </a:lnTo>
                <a:lnTo>
                  <a:pt x="1101" y="939"/>
                </a:lnTo>
                <a:lnTo>
                  <a:pt x="1076" y="939"/>
                </a:lnTo>
                <a:lnTo>
                  <a:pt x="1067" y="931"/>
                </a:lnTo>
                <a:lnTo>
                  <a:pt x="1059" y="948"/>
                </a:lnTo>
                <a:lnTo>
                  <a:pt x="1059" y="965"/>
                </a:lnTo>
                <a:lnTo>
                  <a:pt x="1059" y="982"/>
                </a:lnTo>
                <a:lnTo>
                  <a:pt x="1067" y="999"/>
                </a:lnTo>
                <a:lnTo>
                  <a:pt x="1059" y="1007"/>
                </a:lnTo>
                <a:lnTo>
                  <a:pt x="1050" y="1007"/>
                </a:lnTo>
                <a:lnTo>
                  <a:pt x="1042" y="1007"/>
                </a:lnTo>
                <a:lnTo>
                  <a:pt x="1025" y="999"/>
                </a:lnTo>
                <a:lnTo>
                  <a:pt x="1008" y="990"/>
                </a:lnTo>
                <a:lnTo>
                  <a:pt x="983" y="982"/>
                </a:lnTo>
                <a:lnTo>
                  <a:pt x="966" y="973"/>
                </a:lnTo>
                <a:lnTo>
                  <a:pt x="940" y="973"/>
                </a:lnTo>
                <a:lnTo>
                  <a:pt x="906" y="973"/>
                </a:lnTo>
                <a:lnTo>
                  <a:pt x="881" y="982"/>
                </a:lnTo>
                <a:lnTo>
                  <a:pt x="856" y="990"/>
                </a:lnTo>
                <a:lnTo>
                  <a:pt x="830" y="990"/>
                </a:lnTo>
                <a:lnTo>
                  <a:pt x="822" y="1007"/>
                </a:lnTo>
                <a:lnTo>
                  <a:pt x="805" y="1024"/>
                </a:lnTo>
                <a:lnTo>
                  <a:pt x="771" y="1041"/>
                </a:lnTo>
                <a:lnTo>
                  <a:pt x="746" y="1058"/>
                </a:lnTo>
                <a:lnTo>
                  <a:pt x="729" y="1058"/>
                </a:lnTo>
                <a:lnTo>
                  <a:pt x="720" y="1066"/>
                </a:lnTo>
                <a:lnTo>
                  <a:pt x="712" y="1075"/>
                </a:lnTo>
                <a:lnTo>
                  <a:pt x="678" y="1083"/>
                </a:lnTo>
                <a:lnTo>
                  <a:pt x="661" y="1092"/>
                </a:lnTo>
                <a:lnTo>
                  <a:pt x="635" y="1100"/>
                </a:lnTo>
                <a:lnTo>
                  <a:pt x="619" y="1117"/>
                </a:lnTo>
                <a:lnTo>
                  <a:pt x="610" y="1126"/>
                </a:lnTo>
                <a:lnTo>
                  <a:pt x="602" y="1151"/>
                </a:lnTo>
                <a:lnTo>
                  <a:pt x="568" y="1151"/>
                </a:lnTo>
                <a:lnTo>
                  <a:pt x="542" y="1168"/>
                </a:lnTo>
                <a:lnTo>
                  <a:pt x="542" y="1176"/>
                </a:lnTo>
                <a:lnTo>
                  <a:pt x="542" y="1193"/>
                </a:lnTo>
                <a:lnTo>
                  <a:pt x="534" y="1210"/>
                </a:lnTo>
                <a:lnTo>
                  <a:pt x="517" y="1227"/>
                </a:lnTo>
                <a:lnTo>
                  <a:pt x="491" y="1236"/>
                </a:lnTo>
                <a:lnTo>
                  <a:pt x="475" y="1244"/>
                </a:lnTo>
                <a:lnTo>
                  <a:pt x="458" y="1253"/>
                </a:lnTo>
                <a:lnTo>
                  <a:pt x="441" y="1270"/>
                </a:lnTo>
                <a:lnTo>
                  <a:pt x="415" y="1287"/>
                </a:lnTo>
                <a:lnTo>
                  <a:pt x="390" y="1295"/>
                </a:lnTo>
                <a:lnTo>
                  <a:pt x="381" y="1295"/>
                </a:lnTo>
                <a:lnTo>
                  <a:pt x="373" y="1295"/>
                </a:lnTo>
                <a:lnTo>
                  <a:pt x="364" y="1295"/>
                </a:lnTo>
                <a:lnTo>
                  <a:pt x="356" y="1287"/>
                </a:lnTo>
                <a:lnTo>
                  <a:pt x="339" y="1278"/>
                </a:lnTo>
                <a:lnTo>
                  <a:pt x="322" y="1278"/>
                </a:lnTo>
                <a:lnTo>
                  <a:pt x="305" y="1278"/>
                </a:lnTo>
                <a:lnTo>
                  <a:pt x="288" y="1261"/>
                </a:lnTo>
                <a:lnTo>
                  <a:pt x="271" y="1261"/>
                </a:lnTo>
                <a:lnTo>
                  <a:pt x="246" y="1261"/>
                </a:lnTo>
                <a:lnTo>
                  <a:pt x="212" y="1253"/>
                </a:lnTo>
                <a:lnTo>
                  <a:pt x="195" y="1270"/>
                </a:lnTo>
                <a:lnTo>
                  <a:pt x="178" y="1270"/>
                </a:lnTo>
                <a:lnTo>
                  <a:pt x="170" y="1287"/>
                </a:lnTo>
                <a:lnTo>
                  <a:pt x="144" y="1287"/>
                </a:lnTo>
                <a:lnTo>
                  <a:pt x="136" y="1287"/>
                </a:lnTo>
                <a:lnTo>
                  <a:pt x="127" y="1270"/>
                </a:lnTo>
                <a:lnTo>
                  <a:pt x="127" y="1244"/>
                </a:lnTo>
                <a:lnTo>
                  <a:pt x="102" y="1219"/>
                </a:lnTo>
                <a:lnTo>
                  <a:pt x="85" y="1202"/>
                </a:lnTo>
                <a:lnTo>
                  <a:pt x="77" y="1185"/>
                </a:lnTo>
                <a:lnTo>
                  <a:pt x="51" y="1168"/>
                </a:lnTo>
                <a:lnTo>
                  <a:pt x="26" y="1143"/>
                </a:lnTo>
                <a:lnTo>
                  <a:pt x="9" y="1109"/>
                </a:lnTo>
                <a:lnTo>
                  <a:pt x="0" y="1092"/>
                </a:lnTo>
                <a:lnTo>
                  <a:pt x="17" y="1075"/>
                </a:lnTo>
                <a:lnTo>
                  <a:pt x="34" y="1058"/>
                </a:lnTo>
                <a:lnTo>
                  <a:pt x="43" y="1033"/>
                </a:lnTo>
                <a:lnTo>
                  <a:pt x="51" y="1016"/>
                </a:lnTo>
                <a:lnTo>
                  <a:pt x="60" y="1007"/>
                </a:lnTo>
                <a:lnTo>
                  <a:pt x="68" y="990"/>
                </a:lnTo>
                <a:lnTo>
                  <a:pt x="85" y="973"/>
                </a:lnTo>
                <a:lnTo>
                  <a:pt x="93" y="965"/>
                </a:lnTo>
                <a:lnTo>
                  <a:pt x="102" y="956"/>
                </a:lnTo>
                <a:lnTo>
                  <a:pt x="110" y="948"/>
                </a:lnTo>
                <a:lnTo>
                  <a:pt x="127" y="939"/>
                </a:lnTo>
                <a:lnTo>
                  <a:pt x="136" y="939"/>
                </a:lnTo>
                <a:lnTo>
                  <a:pt x="161" y="931"/>
                </a:lnTo>
                <a:lnTo>
                  <a:pt x="170" y="922"/>
                </a:lnTo>
                <a:lnTo>
                  <a:pt x="187" y="914"/>
                </a:lnTo>
                <a:lnTo>
                  <a:pt x="195" y="897"/>
                </a:lnTo>
                <a:lnTo>
                  <a:pt x="204" y="880"/>
                </a:lnTo>
                <a:lnTo>
                  <a:pt x="220" y="863"/>
                </a:lnTo>
                <a:lnTo>
                  <a:pt x="237" y="855"/>
                </a:lnTo>
                <a:lnTo>
                  <a:pt x="254" y="855"/>
                </a:lnTo>
                <a:lnTo>
                  <a:pt x="280" y="863"/>
                </a:lnTo>
                <a:lnTo>
                  <a:pt x="297" y="863"/>
                </a:lnTo>
                <a:lnTo>
                  <a:pt x="314" y="855"/>
                </a:lnTo>
                <a:lnTo>
                  <a:pt x="322" y="846"/>
                </a:lnTo>
                <a:lnTo>
                  <a:pt x="339" y="846"/>
                </a:lnTo>
                <a:lnTo>
                  <a:pt x="356" y="846"/>
                </a:lnTo>
                <a:lnTo>
                  <a:pt x="364" y="838"/>
                </a:lnTo>
                <a:lnTo>
                  <a:pt x="390" y="838"/>
                </a:lnTo>
                <a:lnTo>
                  <a:pt x="415" y="838"/>
                </a:lnTo>
                <a:lnTo>
                  <a:pt x="424" y="838"/>
                </a:lnTo>
                <a:lnTo>
                  <a:pt x="441" y="829"/>
                </a:lnTo>
                <a:lnTo>
                  <a:pt x="458" y="812"/>
                </a:lnTo>
                <a:lnTo>
                  <a:pt x="483" y="779"/>
                </a:lnTo>
                <a:lnTo>
                  <a:pt x="491" y="770"/>
                </a:lnTo>
                <a:lnTo>
                  <a:pt x="525" y="702"/>
                </a:lnTo>
                <a:lnTo>
                  <a:pt x="525" y="668"/>
                </a:lnTo>
                <a:lnTo>
                  <a:pt x="525" y="643"/>
                </a:lnTo>
                <a:lnTo>
                  <a:pt x="525" y="609"/>
                </a:lnTo>
                <a:lnTo>
                  <a:pt x="534" y="558"/>
                </a:lnTo>
                <a:lnTo>
                  <a:pt x="542" y="533"/>
                </a:lnTo>
                <a:lnTo>
                  <a:pt x="551" y="516"/>
                </a:lnTo>
                <a:lnTo>
                  <a:pt x="585" y="508"/>
                </a:lnTo>
                <a:lnTo>
                  <a:pt x="593" y="491"/>
                </a:lnTo>
                <a:lnTo>
                  <a:pt x="610" y="465"/>
                </a:lnTo>
                <a:lnTo>
                  <a:pt x="610" y="440"/>
                </a:lnTo>
                <a:lnTo>
                  <a:pt x="627" y="414"/>
                </a:lnTo>
                <a:lnTo>
                  <a:pt x="652" y="397"/>
                </a:lnTo>
                <a:lnTo>
                  <a:pt x="661" y="372"/>
                </a:lnTo>
                <a:lnTo>
                  <a:pt x="678" y="364"/>
                </a:lnTo>
                <a:lnTo>
                  <a:pt x="720" y="347"/>
                </a:lnTo>
                <a:lnTo>
                  <a:pt x="737" y="330"/>
                </a:lnTo>
                <a:lnTo>
                  <a:pt x="746" y="304"/>
                </a:lnTo>
                <a:lnTo>
                  <a:pt x="729" y="270"/>
                </a:lnTo>
                <a:lnTo>
                  <a:pt x="746" y="169"/>
                </a:lnTo>
                <a:lnTo>
                  <a:pt x="754" y="143"/>
                </a:lnTo>
                <a:lnTo>
                  <a:pt x="746" y="135"/>
                </a:lnTo>
                <a:lnTo>
                  <a:pt x="754" y="118"/>
                </a:lnTo>
                <a:lnTo>
                  <a:pt x="762" y="101"/>
                </a:lnTo>
                <a:lnTo>
                  <a:pt x="771" y="84"/>
                </a:lnTo>
                <a:lnTo>
                  <a:pt x="779" y="67"/>
                </a:lnTo>
                <a:lnTo>
                  <a:pt x="805" y="76"/>
                </a:lnTo>
                <a:lnTo>
                  <a:pt x="822" y="84"/>
                </a:lnTo>
                <a:lnTo>
                  <a:pt x="839" y="76"/>
                </a:lnTo>
                <a:lnTo>
                  <a:pt x="873" y="59"/>
                </a:lnTo>
                <a:lnTo>
                  <a:pt x="898" y="50"/>
                </a:lnTo>
                <a:lnTo>
                  <a:pt x="915" y="42"/>
                </a:lnTo>
                <a:lnTo>
                  <a:pt x="923" y="33"/>
                </a:lnTo>
                <a:lnTo>
                  <a:pt x="940" y="25"/>
                </a:lnTo>
                <a:lnTo>
                  <a:pt x="966" y="8"/>
                </a:lnTo>
                <a:lnTo>
                  <a:pt x="1000" y="8"/>
                </a:lnTo>
                <a:lnTo>
                  <a:pt x="1033" y="0"/>
                </a:lnTo>
                <a:lnTo>
                  <a:pt x="1050" y="0"/>
                </a:lnTo>
                <a:lnTo>
                  <a:pt x="1076" y="0"/>
                </a:lnTo>
                <a:lnTo>
                  <a:pt x="1101" y="0"/>
                </a:lnTo>
                <a:lnTo>
                  <a:pt x="1110" y="16"/>
                </a:lnTo>
                <a:lnTo>
                  <a:pt x="1118" y="25"/>
                </a:lnTo>
                <a:lnTo>
                  <a:pt x="1135" y="25"/>
                </a:lnTo>
                <a:lnTo>
                  <a:pt x="1152" y="8"/>
                </a:lnTo>
                <a:lnTo>
                  <a:pt x="1177" y="0"/>
                </a:lnTo>
                <a:lnTo>
                  <a:pt x="1186" y="16"/>
                </a:lnTo>
                <a:lnTo>
                  <a:pt x="1186" y="33"/>
                </a:lnTo>
                <a:lnTo>
                  <a:pt x="1194" y="59"/>
                </a:lnTo>
                <a:lnTo>
                  <a:pt x="1228" y="76"/>
                </a:lnTo>
                <a:lnTo>
                  <a:pt x="1254" y="76"/>
                </a:lnTo>
                <a:lnTo>
                  <a:pt x="1288" y="76"/>
                </a:lnTo>
                <a:lnTo>
                  <a:pt x="1304" y="67"/>
                </a:lnTo>
                <a:lnTo>
                  <a:pt x="1338" y="67"/>
                </a:lnTo>
                <a:lnTo>
                  <a:pt x="1381" y="76"/>
                </a:lnTo>
                <a:lnTo>
                  <a:pt x="1389" y="93"/>
                </a:lnTo>
                <a:lnTo>
                  <a:pt x="1406" y="93"/>
                </a:lnTo>
                <a:lnTo>
                  <a:pt x="1431" y="84"/>
                </a:lnTo>
                <a:lnTo>
                  <a:pt x="1448" y="76"/>
                </a:lnTo>
                <a:lnTo>
                  <a:pt x="1474" y="76"/>
                </a:lnTo>
                <a:lnTo>
                  <a:pt x="1508" y="67"/>
                </a:lnTo>
                <a:lnTo>
                  <a:pt x="1516" y="59"/>
                </a:lnTo>
                <a:lnTo>
                  <a:pt x="1542" y="50"/>
                </a:lnTo>
                <a:lnTo>
                  <a:pt x="1559" y="50"/>
                </a:lnTo>
                <a:lnTo>
                  <a:pt x="1575" y="50"/>
                </a:lnTo>
                <a:lnTo>
                  <a:pt x="1584" y="50"/>
                </a:lnTo>
                <a:lnTo>
                  <a:pt x="1601" y="50"/>
                </a:lnTo>
                <a:lnTo>
                  <a:pt x="1609" y="50"/>
                </a:lnTo>
                <a:lnTo>
                  <a:pt x="1618" y="59"/>
                </a:lnTo>
                <a:lnTo>
                  <a:pt x="1635" y="59"/>
                </a:lnTo>
                <a:lnTo>
                  <a:pt x="1643" y="59"/>
                </a:lnTo>
                <a:lnTo>
                  <a:pt x="1652" y="59"/>
                </a:lnTo>
                <a:lnTo>
                  <a:pt x="1669" y="50"/>
                </a:lnTo>
                <a:lnTo>
                  <a:pt x="1677" y="67"/>
                </a:lnTo>
                <a:lnTo>
                  <a:pt x="1686" y="76"/>
                </a:lnTo>
                <a:lnTo>
                  <a:pt x="1686" y="84"/>
                </a:lnTo>
                <a:lnTo>
                  <a:pt x="1677" y="93"/>
                </a:lnTo>
                <a:lnTo>
                  <a:pt x="1669" y="93"/>
                </a:lnTo>
                <a:lnTo>
                  <a:pt x="1660" y="93"/>
                </a:lnTo>
                <a:lnTo>
                  <a:pt x="1652" y="101"/>
                </a:lnTo>
                <a:lnTo>
                  <a:pt x="1643" y="110"/>
                </a:lnTo>
                <a:lnTo>
                  <a:pt x="1635" y="110"/>
                </a:lnTo>
                <a:lnTo>
                  <a:pt x="1626" y="110"/>
                </a:lnTo>
                <a:lnTo>
                  <a:pt x="1618" y="118"/>
                </a:lnTo>
                <a:lnTo>
                  <a:pt x="1601" y="118"/>
                </a:lnTo>
                <a:lnTo>
                  <a:pt x="1584" y="110"/>
                </a:lnTo>
                <a:lnTo>
                  <a:pt x="1575" y="101"/>
                </a:lnTo>
                <a:lnTo>
                  <a:pt x="1567" y="110"/>
                </a:lnTo>
                <a:lnTo>
                  <a:pt x="1559" y="127"/>
                </a:lnTo>
                <a:lnTo>
                  <a:pt x="1559" y="135"/>
                </a:lnTo>
                <a:lnTo>
                  <a:pt x="1542" y="143"/>
                </a:lnTo>
                <a:lnTo>
                  <a:pt x="1525" y="152"/>
                </a:lnTo>
                <a:lnTo>
                  <a:pt x="1516" y="152"/>
                </a:lnTo>
                <a:lnTo>
                  <a:pt x="1508" y="152"/>
                </a:lnTo>
                <a:lnTo>
                  <a:pt x="1499" y="160"/>
                </a:lnTo>
                <a:lnTo>
                  <a:pt x="1474" y="169"/>
                </a:lnTo>
                <a:lnTo>
                  <a:pt x="1465" y="169"/>
                </a:lnTo>
                <a:lnTo>
                  <a:pt x="1448" y="186"/>
                </a:lnTo>
                <a:lnTo>
                  <a:pt x="1440" y="194"/>
                </a:lnTo>
                <a:lnTo>
                  <a:pt x="1431" y="203"/>
                </a:lnTo>
                <a:lnTo>
                  <a:pt x="1423" y="211"/>
                </a:lnTo>
                <a:lnTo>
                  <a:pt x="1415" y="220"/>
                </a:lnTo>
                <a:lnTo>
                  <a:pt x="1415" y="228"/>
                </a:lnTo>
                <a:lnTo>
                  <a:pt x="1398" y="228"/>
                </a:lnTo>
                <a:lnTo>
                  <a:pt x="1389" y="245"/>
                </a:lnTo>
                <a:lnTo>
                  <a:pt x="1364" y="245"/>
                </a:lnTo>
                <a:lnTo>
                  <a:pt x="1355" y="262"/>
                </a:lnTo>
                <a:lnTo>
                  <a:pt x="1355" y="279"/>
                </a:lnTo>
                <a:lnTo>
                  <a:pt x="1347" y="287"/>
                </a:lnTo>
                <a:lnTo>
                  <a:pt x="1347" y="304"/>
                </a:lnTo>
                <a:lnTo>
                  <a:pt x="1347" y="313"/>
                </a:lnTo>
                <a:lnTo>
                  <a:pt x="1347" y="321"/>
                </a:lnTo>
                <a:lnTo>
                  <a:pt x="1355" y="321"/>
                </a:lnTo>
                <a:lnTo>
                  <a:pt x="1372" y="321"/>
                </a:lnTo>
                <a:lnTo>
                  <a:pt x="1389" y="321"/>
                </a:lnTo>
                <a:lnTo>
                  <a:pt x="1415" y="313"/>
                </a:lnTo>
                <a:lnTo>
                  <a:pt x="1431" y="313"/>
                </a:lnTo>
                <a:lnTo>
                  <a:pt x="1440" y="304"/>
                </a:lnTo>
                <a:lnTo>
                  <a:pt x="1457" y="296"/>
                </a:lnTo>
                <a:lnTo>
                  <a:pt x="1474" y="296"/>
                </a:lnTo>
                <a:lnTo>
                  <a:pt x="1482" y="296"/>
                </a:lnTo>
                <a:lnTo>
                  <a:pt x="1508" y="321"/>
                </a:lnTo>
                <a:lnTo>
                  <a:pt x="1508" y="338"/>
                </a:lnTo>
                <a:lnTo>
                  <a:pt x="1525" y="338"/>
                </a:lnTo>
                <a:lnTo>
                  <a:pt x="1542" y="338"/>
                </a:lnTo>
                <a:lnTo>
                  <a:pt x="1575" y="338"/>
                </a:lnTo>
                <a:lnTo>
                  <a:pt x="1584" y="338"/>
                </a:lnTo>
                <a:lnTo>
                  <a:pt x="1609" y="347"/>
                </a:lnTo>
                <a:lnTo>
                  <a:pt x="1618" y="364"/>
                </a:lnTo>
                <a:lnTo>
                  <a:pt x="1635" y="372"/>
                </a:lnTo>
                <a:lnTo>
                  <a:pt x="1643" y="381"/>
                </a:lnTo>
                <a:lnTo>
                  <a:pt x="1660" y="389"/>
                </a:lnTo>
                <a:lnTo>
                  <a:pt x="1669" y="406"/>
                </a:lnTo>
                <a:lnTo>
                  <a:pt x="1694" y="414"/>
                </a:lnTo>
                <a:lnTo>
                  <a:pt x="1702" y="414"/>
                </a:lnTo>
                <a:lnTo>
                  <a:pt x="1702" y="431"/>
                </a:lnTo>
                <a:lnTo>
                  <a:pt x="1694" y="448"/>
                </a:lnTo>
                <a:lnTo>
                  <a:pt x="1711" y="457"/>
                </a:lnTo>
                <a:lnTo>
                  <a:pt x="1728" y="457"/>
                </a:lnTo>
                <a:lnTo>
                  <a:pt x="1736" y="465"/>
                </a:lnTo>
                <a:lnTo>
                  <a:pt x="1753" y="465"/>
                </a:lnTo>
                <a:lnTo>
                  <a:pt x="1762" y="465"/>
                </a:lnTo>
                <a:lnTo>
                  <a:pt x="1770" y="474"/>
                </a:lnTo>
                <a:lnTo>
                  <a:pt x="1779" y="474"/>
                </a:lnTo>
                <a:lnTo>
                  <a:pt x="1779" y="482"/>
                </a:lnTo>
                <a:lnTo>
                  <a:pt x="1787" y="499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60" name="Freeform 397">
            <a:extLst>
              <a:ext uri="{FF2B5EF4-FFF2-40B4-BE49-F238E27FC236}">
                <a16:creationId xmlns:a16="http://schemas.microsoft.com/office/drawing/2014/main" id="{3DC6A454-57B0-4EC0-A27A-45BC80289F08}"/>
              </a:ext>
            </a:extLst>
          </p:cNvPr>
          <p:cNvSpPr>
            <a:spLocks/>
          </p:cNvSpPr>
          <p:nvPr/>
        </p:nvSpPr>
        <p:spPr bwMode="auto">
          <a:xfrm>
            <a:off x="3601588" y="4394581"/>
            <a:ext cx="721598" cy="468288"/>
          </a:xfrm>
          <a:custGeom>
            <a:avLst/>
            <a:gdLst>
              <a:gd name="T0" fmla="*/ 8 w 2676"/>
              <a:gd name="T1" fmla="*/ 1279 h 1736"/>
              <a:gd name="T2" fmla="*/ 143 w 2676"/>
              <a:gd name="T3" fmla="*/ 1194 h 1736"/>
              <a:gd name="T4" fmla="*/ 414 w 2676"/>
              <a:gd name="T5" fmla="*/ 1093 h 1736"/>
              <a:gd name="T6" fmla="*/ 533 w 2676"/>
              <a:gd name="T7" fmla="*/ 856 h 1736"/>
              <a:gd name="T8" fmla="*/ 491 w 2676"/>
              <a:gd name="T9" fmla="*/ 669 h 1736"/>
              <a:gd name="T10" fmla="*/ 584 w 2676"/>
              <a:gd name="T11" fmla="*/ 551 h 1736"/>
              <a:gd name="T12" fmla="*/ 669 w 2676"/>
              <a:gd name="T13" fmla="*/ 381 h 1736"/>
              <a:gd name="T14" fmla="*/ 838 w 2676"/>
              <a:gd name="T15" fmla="*/ 381 h 1736"/>
              <a:gd name="T16" fmla="*/ 956 w 2676"/>
              <a:gd name="T17" fmla="*/ 297 h 1736"/>
              <a:gd name="T18" fmla="*/ 1109 w 2676"/>
              <a:gd name="T19" fmla="*/ 356 h 1736"/>
              <a:gd name="T20" fmla="*/ 1219 w 2676"/>
              <a:gd name="T21" fmla="*/ 390 h 1736"/>
              <a:gd name="T22" fmla="*/ 1321 w 2676"/>
              <a:gd name="T23" fmla="*/ 373 h 1736"/>
              <a:gd name="T24" fmla="*/ 1405 w 2676"/>
              <a:gd name="T25" fmla="*/ 305 h 1736"/>
              <a:gd name="T26" fmla="*/ 1507 w 2676"/>
              <a:gd name="T27" fmla="*/ 271 h 1736"/>
              <a:gd name="T28" fmla="*/ 1659 w 2676"/>
              <a:gd name="T29" fmla="*/ 237 h 1736"/>
              <a:gd name="T30" fmla="*/ 1727 w 2676"/>
              <a:gd name="T31" fmla="*/ 271 h 1736"/>
              <a:gd name="T32" fmla="*/ 1803 w 2676"/>
              <a:gd name="T33" fmla="*/ 237 h 1736"/>
              <a:gd name="T34" fmla="*/ 1896 w 2676"/>
              <a:gd name="T35" fmla="*/ 187 h 1736"/>
              <a:gd name="T36" fmla="*/ 1998 w 2676"/>
              <a:gd name="T37" fmla="*/ 127 h 1736"/>
              <a:gd name="T38" fmla="*/ 2091 w 2676"/>
              <a:gd name="T39" fmla="*/ 85 h 1736"/>
              <a:gd name="T40" fmla="*/ 2142 w 2676"/>
              <a:gd name="T41" fmla="*/ 94 h 1736"/>
              <a:gd name="T42" fmla="*/ 2269 w 2676"/>
              <a:gd name="T43" fmla="*/ 119 h 1736"/>
              <a:gd name="T44" fmla="*/ 2388 w 2676"/>
              <a:gd name="T45" fmla="*/ 94 h 1736"/>
              <a:gd name="T46" fmla="*/ 2413 w 2676"/>
              <a:gd name="T47" fmla="*/ 43 h 1736"/>
              <a:gd name="T48" fmla="*/ 2489 w 2676"/>
              <a:gd name="T49" fmla="*/ 60 h 1736"/>
              <a:gd name="T50" fmla="*/ 2532 w 2676"/>
              <a:gd name="T51" fmla="*/ 9 h 1736"/>
              <a:gd name="T52" fmla="*/ 2608 w 2676"/>
              <a:gd name="T53" fmla="*/ 0 h 1736"/>
              <a:gd name="T54" fmla="*/ 2676 w 2676"/>
              <a:gd name="T55" fmla="*/ 144 h 1736"/>
              <a:gd name="T56" fmla="*/ 2582 w 2676"/>
              <a:gd name="T57" fmla="*/ 237 h 1736"/>
              <a:gd name="T58" fmla="*/ 2515 w 2676"/>
              <a:gd name="T59" fmla="*/ 348 h 1736"/>
              <a:gd name="T60" fmla="*/ 2455 w 2676"/>
              <a:gd name="T61" fmla="*/ 483 h 1736"/>
              <a:gd name="T62" fmla="*/ 2388 w 2676"/>
              <a:gd name="T63" fmla="*/ 652 h 1736"/>
              <a:gd name="T64" fmla="*/ 2294 w 2676"/>
              <a:gd name="T65" fmla="*/ 678 h 1736"/>
              <a:gd name="T66" fmla="*/ 2227 w 2676"/>
              <a:gd name="T67" fmla="*/ 703 h 1736"/>
              <a:gd name="T68" fmla="*/ 2134 w 2676"/>
              <a:gd name="T69" fmla="*/ 720 h 1736"/>
              <a:gd name="T70" fmla="*/ 2066 w 2676"/>
              <a:gd name="T71" fmla="*/ 779 h 1736"/>
              <a:gd name="T72" fmla="*/ 2015 w 2676"/>
              <a:gd name="T73" fmla="*/ 813 h 1736"/>
              <a:gd name="T74" fmla="*/ 1964 w 2676"/>
              <a:gd name="T75" fmla="*/ 898 h 1736"/>
              <a:gd name="T76" fmla="*/ 1846 w 2676"/>
              <a:gd name="T77" fmla="*/ 966 h 1736"/>
              <a:gd name="T78" fmla="*/ 1761 w 2676"/>
              <a:gd name="T79" fmla="*/ 1033 h 1736"/>
              <a:gd name="T80" fmla="*/ 1668 w 2676"/>
              <a:gd name="T81" fmla="*/ 1000 h 1736"/>
              <a:gd name="T82" fmla="*/ 1592 w 2676"/>
              <a:gd name="T83" fmla="*/ 957 h 1736"/>
              <a:gd name="T84" fmla="*/ 1498 w 2676"/>
              <a:gd name="T85" fmla="*/ 983 h 1736"/>
              <a:gd name="T86" fmla="*/ 1439 w 2676"/>
              <a:gd name="T87" fmla="*/ 1093 h 1736"/>
              <a:gd name="T88" fmla="*/ 1338 w 2676"/>
              <a:gd name="T89" fmla="*/ 1186 h 1736"/>
              <a:gd name="T90" fmla="*/ 1236 w 2676"/>
              <a:gd name="T91" fmla="*/ 1186 h 1736"/>
              <a:gd name="T92" fmla="*/ 1100 w 2676"/>
              <a:gd name="T93" fmla="*/ 1220 h 1736"/>
              <a:gd name="T94" fmla="*/ 1067 w 2676"/>
              <a:gd name="T95" fmla="*/ 1304 h 1736"/>
              <a:gd name="T96" fmla="*/ 990 w 2676"/>
              <a:gd name="T97" fmla="*/ 1372 h 1736"/>
              <a:gd name="T98" fmla="*/ 956 w 2676"/>
              <a:gd name="T99" fmla="*/ 1431 h 1736"/>
              <a:gd name="T100" fmla="*/ 855 w 2676"/>
              <a:gd name="T101" fmla="*/ 1491 h 1736"/>
              <a:gd name="T102" fmla="*/ 728 w 2676"/>
              <a:gd name="T103" fmla="*/ 1525 h 1736"/>
              <a:gd name="T104" fmla="*/ 635 w 2676"/>
              <a:gd name="T105" fmla="*/ 1635 h 1736"/>
              <a:gd name="T106" fmla="*/ 558 w 2676"/>
              <a:gd name="T107" fmla="*/ 1736 h 1736"/>
              <a:gd name="T108" fmla="*/ 431 w 2676"/>
              <a:gd name="T109" fmla="*/ 1668 h 1736"/>
              <a:gd name="T110" fmla="*/ 338 w 2676"/>
              <a:gd name="T111" fmla="*/ 1575 h 1736"/>
              <a:gd name="T112" fmla="*/ 262 w 2676"/>
              <a:gd name="T113" fmla="*/ 1533 h 1736"/>
              <a:gd name="T114" fmla="*/ 169 w 2676"/>
              <a:gd name="T115" fmla="*/ 1414 h 1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676" h="1736">
                <a:moveTo>
                  <a:pt x="127" y="1355"/>
                </a:moveTo>
                <a:lnTo>
                  <a:pt x="67" y="1321"/>
                </a:lnTo>
                <a:lnTo>
                  <a:pt x="16" y="1304"/>
                </a:lnTo>
                <a:lnTo>
                  <a:pt x="0" y="1287"/>
                </a:lnTo>
                <a:lnTo>
                  <a:pt x="8" y="1279"/>
                </a:lnTo>
                <a:lnTo>
                  <a:pt x="33" y="1270"/>
                </a:lnTo>
                <a:lnTo>
                  <a:pt x="42" y="1262"/>
                </a:lnTo>
                <a:lnTo>
                  <a:pt x="76" y="1254"/>
                </a:lnTo>
                <a:lnTo>
                  <a:pt x="110" y="1220"/>
                </a:lnTo>
                <a:lnTo>
                  <a:pt x="143" y="1194"/>
                </a:lnTo>
                <a:lnTo>
                  <a:pt x="203" y="1160"/>
                </a:lnTo>
                <a:lnTo>
                  <a:pt x="245" y="1135"/>
                </a:lnTo>
                <a:lnTo>
                  <a:pt x="330" y="1110"/>
                </a:lnTo>
                <a:lnTo>
                  <a:pt x="372" y="1110"/>
                </a:lnTo>
                <a:lnTo>
                  <a:pt x="414" y="1093"/>
                </a:lnTo>
                <a:lnTo>
                  <a:pt x="440" y="1067"/>
                </a:lnTo>
                <a:lnTo>
                  <a:pt x="457" y="1008"/>
                </a:lnTo>
                <a:lnTo>
                  <a:pt x="491" y="949"/>
                </a:lnTo>
                <a:lnTo>
                  <a:pt x="525" y="889"/>
                </a:lnTo>
                <a:lnTo>
                  <a:pt x="533" y="856"/>
                </a:lnTo>
                <a:lnTo>
                  <a:pt x="558" y="796"/>
                </a:lnTo>
                <a:lnTo>
                  <a:pt x="567" y="771"/>
                </a:lnTo>
                <a:lnTo>
                  <a:pt x="550" y="737"/>
                </a:lnTo>
                <a:lnTo>
                  <a:pt x="516" y="712"/>
                </a:lnTo>
                <a:lnTo>
                  <a:pt x="491" y="669"/>
                </a:lnTo>
                <a:lnTo>
                  <a:pt x="499" y="627"/>
                </a:lnTo>
                <a:lnTo>
                  <a:pt x="499" y="619"/>
                </a:lnTo>
                <a:lnTo>
                  <a:pt x="516" y="602"/>
                </a:lnTo>
                <a:lnTo>
                  <a:pt x="550" y="568"/>
                </a:lnTo>
                <a:lnTo>
                  <a:pt x="584" y="551"/>
                </a:lnTo>
                <a:lnTo>
                  <a:pt x="618" y="525"/>
                </a:lnTo>
                <a:lnTo>
                  <a:pt x="635" y="491"/>
                </a:lnTo>
                <a:lnTo>
                  <a:pt x="635" y="449"/>
                </a:lnTo>
                <a:lnTo>
                  <a:pt x="652" y="407"/>
                </a:lnTo>
                <a:lnTo>
                  <a:pt x="669" y="381"/>
                </a:lnTo>
                <a:lnTo>
                  <a:pt x="711" y="381"/>
                </a:lnTo>
                <a:lnTo>
                  <a:pt x="770" y="398"/>
                </a:lnTo>
                <a:lnTo>
                  <a:pt x="796" y="398"/>
                </a:lnTo>
                <a:lnTo>
                  <a:pt x="821" y="398"/>
                </a:lnTo>
                <a:lnTo>
                  <a:pt x="838" y="381"/>
                </a:lnTo>
                <a:lnTo>
                  <a:pt x="863" y="364"/>
                </a:lnTo>
                <a:lnTo>
                  <a:pt x="897" y="348"/>
                </a:lnTo>
                <a:lnTo>
                  <a:pt x="923" y="331"/>
                </a:lnTo>
                <a:lnTo>
                  <a:pt x="940" y="305"/>
                </a:lnTo>
                <a:lnTo>
                  <a:pt x="956" y="297"/>
                </a:lnTo>
                <a:lnTo>
                  <a:pt x="973" y="288"/>
                </a:lnTo>
                <a:lnTo>
                  <a:pt x="999" y="305"/>
                </a:lnTo>
                <a:lnTo>
                  <a:pt x="1033" y="331"/>
                </a:lnTo>
                <a:lnTo>
                  <a:pt x="1067" y="339"/>
                </a:lnTo>
                <a:lnTo>
                  <a:pt x="1109" y="356"/>
                </a:lnTo>
                <a:lnTo>
                  <a:pt x="1134" y="364"/>
                </a:lnTo>
                <a:lnTo>
                  <a:pt x="1177" y="364"/>
                </a:lnTo>
                <a:lnTo>
                  <a:pt x="1185" y="373"/>
                </a:lnTo>
                <a:lnTo>
                  <a:pt x="1194" y="390"/>
                </a:lnTo>
                <a:lnTo>
                  <a:pt x="1219" y="390"/>
                </a:lnTo>
                <a:lnTo>
                  <a:pt x="1236" y="398"/>
                </a:lnTo>
                <a:lnTo>
                  <a:pt x="1253" y="398"/>
                </a:lnTo>
                <a:lnTo>
                  <a:pt x="1270" y="381"/>
                </a:lnTo>
                <a:lnTo>
                  <a:pt x="1287" y="381"/>
                </a:lnTo>
                <a:lnTo>
                  <a:pt x="1321" y="373"/>
                </a:lnTo>
                <a:lnTo>
                  <a:pt x="1346" y="364"/>
                </a:lnTo>
                <a:lnTo>
                  <a:pt x="1363" y="348"/>
                </a:lnTo>
                <a:lnTo>
                  <a:pt x="1380" y="331"/>
                </a:lnTo>
                <a:lnTo>
                  <a:pt x="1388" y="314"/>
                </a:lnTo>
                <a:lnTo>
                  <a:pt x="1405" y="305"/>
                </a:lnTo>
                <a:lnTo>
                  <a:pt x="1422" y="297"/>
                </a:lnTo>
                <a:lnTo>
                  <a:pt x="1448" y="280"/>
                </a:lnTo>
                <a:lnTo>
                  <a:pt x="1456" y="280"/>
                </a:lnTo>
                <a:lnTo>
                  <a:pt x="1490" y="280"/>
                </a:lnTo>
                <a:lnTo>
                  <a:pt x="1507" y="271"/>
                </a:lnTo>
                <a:lnTo>
                  <a:pt x="1532" y="271"/>
                </a:lnTo>
                <a:lnTo>
                  <a:pt x="1549" y="271"/>
                </a:lnTo>
                <a:lnTo>
                  <a:pt x="1575" y="271"/>
                </a:lnTo>
                <a:lnTo>
                  <a:pt x="1634" y="237"/>
                </a:lnTo>
                <a:lnTo>
                  <a:pt x="1659" y="237"/>
                </a:lnTo>
                <a:lnTo>
                  <a:pt x="1676" y="246"/>
                </a:lnTo>
                <a:lnTo>
                  <a:pt x="1685" y="254"/>
                </a:lnTo>
                <a:lnTo>
                  <a:pt x="1693" y="254"/>
                </a:lnTo>
                <a:lnTo>
                  <a:pt x="1710" y="263"/>
                </a:lnTo>
                <a:lnTo>
                  <a:pt x="1727" y="271"/>
                </a:lnTo>
                <a:lnTo>
                  <a:pt x="1744" y="280"/>
                </a:lnTo>
                <a:lnTo>
                  <a:pt x="1769" y="280"/>
                </a:lnTo>
                <a:lnTo>
                  <a:pt x="1786" y="271"/>
                </a:lnTo>
                <a:lnTo>
                  <a:pt x="1803" y="254"/>
                </a:lnTo>
                <a:lnTo>
                  <a:pt x="1803" y="237"/>
                </a:lnTo>
                <a:lnTo>
                  <a:pt x="1837" y="237"/>
                </a:lnTo>
                <a:lnTo>
                  <a:pt x="1863" y="237"/>
                </a:lnTo>
                <a:lnTo>
                  <a:pt x="1871" y="221"/>
                </a:lnTo>
                <a:lnTo>
                  <a:pt x="1880" y="204"/>
                </a:lnTo>
                <a:lnTo>
                  <a:pt x="1896" y="187"/>
                </a:lnTo>
                <a:lnTo>
                  <a:pt x="1913" y="161"/>
                </a:lnTo>
                <a:lnTo>
                  <a:pt x="1913" y="153"/>
                </a:lnTo>
                <a:lnTo>
                  <a:pt x="1947" y="153"/>
                </a:lnTo>
                <a:lnTo>
                  <a:pt x="1973" y="144"/>
                </a:lnTo>
                <a:lnTo>
                  <a:pt x="1998" y="127"/>
                </a:lnTo>
                <a:lnTo>
                  <a:pt x="2023" y="127"/>
                </a:lnTo>
                <a:lnTo>
                  <a:pt x="2049" y="127"/>
                </a:lnTo>
                <a:lnTo>
                  <a:pt x="2057" y="127"/>
                </a:lnTo>
                <a:lnTo>
                  <a:pt x="2074" y="110"/>
                </a:lnTo>
                <a:lnTo>
                  <a:pt x="2091" y="85"/>
                </a:lnTo>
                <a:lnTo>
                  <a:pt x="2100" y="60"/>
                </a:lnTo>
                <a:lnTo>
                  <a:pt x="2108" y="60"/>
                </a:lnTo>
                <a:lnTo>
                  <a:pt x="2125" y="77"/>
                </a:lnTo>
                <a:lnTo>
                  <a:pt x="2134" y="94"/>
                </a:lnTo>
                <a:lnTo>
                  <a:pt x="2142" y="94"/>
                </a:lnTo>
                <a:lnTo>
                  <a:pt x="2167" y="102"/>
                </a:lnTo>
                <a:lnTo>
                  <a:pt x="2176" y="94"/>
                </a:lnTo>
                <a:lnTo>
                  <a:pt x="2201" y="94"/>
                </a:lnTo>
                <a:lnTo>
                  <a:pt x="2244" y="110"/>
                </a:lnTo>
                <a:lnTo>
                  <a:pt x="2269" y="119"/>
                </a:lnTo>
                <a:lnTo>
                  <a:pt x="2294" y="119"/>
                </a:lnTo>
                <a:lnTo>
                  <a:pt x="2320" y="110"/>
                </a:lnTo>
                <a:lnTo>
                  <a:pt x="2345" y="110"/>
                </a:lnTo>
                <a:lnTo>
                  <a:pt x="2371" y="102"/>
                </a:lnTo>
                <a:lnTo>
                  <a:pt x="2388" y="94"/>
                </a:lnTo>
                <a:lnTo>
                  <a:pt x="2388" y="77"/>
                </a:lnTo>
                <a:lnTo>
                  <a:pt x="2388" y="60"/>
                </a:lnTo>
                <a:lnTo>
                  <a:pt x="2396" y="51"/>
                </a:lnTo>
                <a:lnTo>
                  <a:pt x="2396" y="43"/>
                </a:lnTo>
                <a:lnTo>
                  <a:pt x="2413" y="43"/>
                </a:lnTo>
                <a:lnTo>
                  <a:pt x="2421" y="43"/>
                </a:lnTo>
                <a:lnTo>
                  <a:pt x="2430" y="43"/>
                </a:lnTo>
                <a:lnTo>
                  <a:pt x="2447" y="43"/>
                </a:lnTo>
                <a:lnTo>
                  <a:pt x="2472" y="60"/>
                </a:lnTo>
                <a:lnTo>
                  <a:pt x="2489" y="60"/>
                </a:lnTo>
                <a:lnTo>
                  <a:pt x="2506" y="60"/>
                </a:lnTo>
                <a:lnTo>
                  <a:pt x="2515" y="43"/>
                </a:lnTo>
                <a:lnTo>
                  <a:pt x="2523" y="26"/>
                </a:lnTo>
                <a:lnTo>
                  <a:pt x="2523" y="9"/>
                </a:lnTo>
                <a:lnTo>
                  <a:pt x="2532" y="9"/>
                </a:lnTo>
                <a:lnTo>
                  <a:pt x="2557" y="9"/>
                </a:lnTo>
                <a:lnTo>
                  <a:pt x="2574" y="17"/>
                </a:lnTo>
                <a:lnTo>
                  <a:pt x="2582" y="17"/>
                </a:lnTo>
                <a:lnTo>
                  <a:pt x="2599" y="17"/>
                </a:lnTo>
                <a:lnTo>
                  <a:pt x="2608" y="0"/>
                </a:lnTo>
                <a:lnTo>
                  <a:pt x="2642" y="9"/>
                </a:lnTo>
                <a:lnTo>
                  <a:pt x="2659" y="17"/>
                </a:lnTo>
                <a:lnTo>
                  <a:pt x="2676" y="9"/>
                </a:lnTo>
                <a:lnTo>
                  <a:pt x="2659" y="110"/>
                </a:lnTo>
                <a:lnTo>
                  <a:pt x="2676" y="144"/>
                </a:lnTo>
                <a:lnTo>
                  <a:pt x="2667" y="170"/>
                </a:lnTo>
                <a:lnTo>
                  <a:pt x="2650" y="187"/>
                </a:lnTo>
                <a:lnTo>
                  <a:pt x="2608" y="204"/>
                </a:lnTo>
                <a:lnTo>
                  <a:pt x="2591" y="212"/>
                </a:lnTo>
                <a:lnTo>
                  <a:pt x="2582" y="237"/>
                </a:lnTo>
                <a:lnTo>
                  <a:pt x="2557" y="254"/>
                </a:lnTo>
                <a:lnTo>
                  <a:pt x="2540" y="280"/>
                </a:lnTo>
                <a:lnTo>
                  <a:pt x="2540" y="305"/>
                </a:lnTo>
                <a:lnTo>
                  <a:pt x="2523" y="331"/>
                </a:lnTo>
                <a:lnTo>
                  <a:pt x="2515" y="348"/>
                </a:lnTo>
                <a:lnTo>
                  <a:pt x="2481" y="356"/>
                </a:lnTo>
                <a:lnTo>
                  <a:pt x="2472" y="373"/>
                </a:lnTo>
                <a:lnTo>
                  <a:pt x="2464" y="398"/>
                </a:lnTo>
                <a:lnTo>
                  <a:pt x="2455" y="449"/>
                </a:lnTo>
                <a:lnTo>
                  <a:pt x="2455" y="483"/>
                </a:lnTo>
                <a:lnTo>
                  <a:pt x="2455" y="508"/>
                </a:lnTo>
                <a:lnTo>
                  <a:pt x="2455" y="542"/>
                </a:lnTo>
                <a:lnTo>
                  <a:pt x="2421" y="610"/>
                </a:lnTo>
                <a:lnTo>
                  <a:pt x="2413" y="619"/>
                </a:lnTo>
                <a:lnTo>
                  <a:pt x="2388" y="652"/>
                </a:lnTo>
                <a:lnTo>
                  <a:pt x="2371" y="669"/>
                </a:lnTo>
                <a:lnTo>
                  <a:pt x="2354" y="678"/>
                </a:lnTo>
                <a:lnTo>
                  <a:pt x="2345" y="678"/>
                </a:lnTo>
                <a:lnTo>
                  <a:pt x="2320" y="678"/>
                </a:lnTo>
                <a:lnTo>
                  <a:pt x="2294" y="678"/>
                </a:lnTo>
                <a:lnTo>
                  <a:pt x="2286" y="686"/>
                </a:lnTo>
                <a:lnTo>
                  <a:pt x="2269" y="686"/>
                </a:lnTo>
                <a:lnTo>
                  <a:pt x="2252" y="686"/>
                </a:lnTo>
                <a:lnTo>
                  <a:pt x="2244" y="695"/>
                </a:lnTo>
                <a:lnTo>
                  <a:pt x="2227" y="703"/>
                </a:lnTo>
                <a:lnTo>
                  <a:pt x="2210" y="703"/>
                </a:lnTo>
                <a:lnTo>
                  <a:pt x="2184" y="695"/>
                </a:lnTo>
                <a:lnTo>
                  <a:pt x="2167" y="695"/>
                </a:lnTo>
                <a:lnTo>
                  <a:pt x="2150" y="703"/>
                </a:lnTo>
                <a:lnTo>
                  <a:pt x="2134" y="720"/>
                </a:lnTo>
                <a:lnTo>
                  <a:pt x="2125" y="737"/>
                </a:lnTo>
                <a:lnTo>
                  <a:pt x="2117" y="754"/>
                </a:lnTo>
                <a:lnTo>
                  <a:pt x="2100" y="762"/>
                </a:lnTo>
                <a:lnTo>
                  <a:pt x="2091" y="771"/>
                </a:lnTo>
                <a:lnTo>
                  <a:pt x="2066" y="779"/>
                </a:lnTo>
                <a:lnTo>
                  <a:pt x="2057" y="779"/>
                </a:lnTo>
                <a:lnTo>
                  <a:pt x="2040" y="788"/>
                </a:lnTo>
                <a:lnTo>
                  <a:pt x="2032" y="796"/>
                </a:lnTo>
                <a:lnTo>
                  <a:pt x="2023" y="805"/>
                </a:lnTo>
                <a:lnTo>
                  <a:pt x="2015" y="813"/>
                </a:lnTo>
                <a:lnTo>
                  <a:pt x="1998" y="830"/>
                </a:lnTo>
                <a:lnTo>
                  <a:pt x="1990" y="847"/>
                </a:lnTo>
                <a:lnTo>
                  <a:pt x="1981" y="856"/>
                </a:lnTo>
                <a:lnTo>
                  <a:pt x="1973" y="873"/>
                </a:lnTo>
                <a:lnTo>
                  <a:pt x="1964" y="898"/>
                </a:lnTo>
                <a:lnTo>
                  <a:pt x="1947" y="915"/>
                </a:lnTo>
                <a:lnTo>
                  <a:pt x="1930" y="932"/>
                </a:lnTo>
                <a:lnTo>
                  <a:pt x="1896" y="932"/>
                </a:lnTo>
                <a:lnTo>
                  <a:pt x="1871" y="940"/>
                </a:lnTo>
                <a:lnTo>
                  <a:pt x="1846" y="966"/>
                </a:lnTo>
                <a:lnTo>
                  <a:pt x="1829" y="983"/>
                </a:lnTo>
                <a:lnTo>
                  <a:pt x="1812" y="1000"/>
                </a:lnTo>
                <a:lnTo>
                  <a:pt x="1803" y="1016"/>
                </a:lnTo>
                <a:lnTo>
                  <a:pt x="1778" y="1025"/>
                </a:lnTo>
                <a:lnTo>
                  <a:pt x="1761" y="1033"/>
                </a:lnTo>
                <a:lnTo>
                  <a:pt x="1736" y="1025"/>
                </a:lnTo>
                <a:lnTo>
                  <a:pt x="1710" y="1016"/>
                </a:lnTo>
                <a:lnTo>
                  <a:pt x="1693" y="1008"/>
                </a:lnTo>
                <a:lnTo>
                  <a:pt x="1685" y="1008"/>
                </a:lnTo>
                <a:lnTo>
                  <a:pt x="1668" y="1000"/>
                </a:lnTo>
                <a:lnTo>
                  <a:pt x="1659" y="1000"/>
                </a:lnTo>
                <a:lnTo>
                  <a:pt x="1634" y="974"/>
                </a:lnTo>
                <a:lnTo>
                  <a:pt x="1617" y="966"/>
                </a:lnTo>
                <a:lnTo>
                  <a:pt x="1609" y="966"/>
                </a:lnTo>
                <a:lnTo>
                  <a:pt x="1592" y="957"/>
                </a:lnTo>
                <a:lnTo>
                  <a:pt x="1558" y="957"/>
                </a:lnTo>
                <a:lnTo>
                  <a:pt x="1541" y="957"/>
                </a:lnTo>
                <a:lnTo>
                  <a:pt x="1532" y="974"/>
                </a:lnTo>
                <a:lnTo>
                  <a:pt x="1507" y="974"/>
                </a:lnTo>
                <a:lnTo>
                  <a:pt x="1498" y="983"/>
                </a:lnTo>
                <a:lnTo>
                  <a:pt x="1481" y="1000"/>
                </a:lnTo>
                <a:lnTo>
                  <a:pt x="1473" y="1016"/>
                </a:lnTo>
                <a:lnTo>
                  <a:pt x="1473" y="1025"/>
                </a:lnTo>
                <a:lnTo>
                  <a:pt x="1456" y="1050"/>
                </a:lnTo>
                <a:lnTo>
                  <a:pt x="1439" y="1093"/>
                </a:lnTo>
                <a:lnTo>
                  <a:pt x="1422" y="1101"/>
                </a:lnTo>
                <a:lnTo>
                  <a:pt x="1414" y="1127"/>
                </a:lnTo>
                <a:lnTo>
                  <a:pt x="1397" y="1135"/>
                </a:lnTo>
                <a:lnTo>
                  <a:pt x="1380" y="1152"/>
                </a:lnTo>
                <a:lnTo>
                  <a:pt x="1338" y="1186"/>
                </a:lnTo>
                <a:lnTo>
                  <a:pt x="1312" y="1211"/>
                </a:lnTo>
                <a:lnTo>
                  <a:pt x="1304" y="1211"/>
                </a:lnTo>
                <a:lnTo>
                  <a:pt x="1287" y="1194"/>
                </a:lnTo>
                <a:lnTo>
                  <a:pt x="1261" y="1186"/>
                </a:lnTo>
                <a:lnTo>
                  <a:pt x="1236" y="1186"/>
                </a:lnTo>
                <a:lnTo>
                  <a:pt x="1185" y="1177"/>
                </a:lnTo>
                <a:lnTo>
                  <a:pt x="1168" y="1177"/>
                </a:lnTo>
                <a:lnTo>
                  <a:pt x="1143" y="1186"/>
                </a:lnTo>
                <a:lnTo>
                  <a:pt x="1117" y="1211"/>
                </a:lnTo>
                <a:lnTo>
                  <a:pt x="1100" y="1220"/>
                </a:lnTo>
                <a:lnTo>
                  <a:pt x="1092" y="1237"/>
                </a:lnTo>
                <a:lnTo>
                  <a:pt x="1100" y="1262"/>
                </a:lnTo>
                <a:lnTo>
                  <a:pt x="1092" y="1270"/>
                </a:lnTo>
                <a:lnTo>
                  <a:pt x="1083" y="1296"/>
                </a:lnTo>
                <a:lnTo>
                  <a:pt x="1067" y="1304"/>
                </a:lnTo>
                <a:lnTo>
                  <a:pt x="1041" y="1313"/>
                </a:lnTo>
                <a:lnTo>
                  <a:pt x="1033" y="1330"/>
                </a:lnTo>
                <a:lnTo>
                  <a:pt x="1024" y="1347"/>
                </a:lnTo>
                <a:lnTo>
                  <a:pt x="1016" y="1355"/>
                </a:lnTo>
                <a:lnTo>
                  <a:pt x="990" y="1372"/>
                </a:lnTo>
                <a:lnTo>
                  <a:pt x="973" y="1381"/>
                </a:lnTo>
                <a:lnTo>
                  <a:pt x="956" y="1381"/>
                </a:lnTo>
                <a:lnTo>
                  <a:pt x="956" y="1398"/>
                </a:lnTo>
                <a:lnTo>
                  <a:pt x="956" y="1414"/>
                </a:lnTo>
                <a:lnTo>
                  <a:pt x="956" y="1431"/>
                </a:lnTo>
                <a:lnTo>
                  <a:pt x="940" y="1440"/>
                </a:lnTo>
                <a:lnTo>
                  <a:pt x="931" y="1457"/>
                </a:lnTo>
                <a:lnTo>
                  <a:pt x="889" y="1491"/>
                </a:lnTo>
                <a:lnTo>
                  <a:pt x="872" y="1499"/>
                </a:lnTo>
                <a:lnTo>
                  <a:pt x="855" y="1491"/>
                </a:lnTo>
                <a:lnTo>
                  <a:pt x="829" y="1491"/>
                </a:lnTo>
                <a:lnTo>
                  <a:pt x="812" y="1499"/>
                </a:lnTo>
                <a:lnTo>
                  <a:pt x="804" y="1508"/>
                </a:lnTo>
                <a:lnTo>
                  <a:pt x="770" y="1516"/>
                </a:lnTo>
                <a:lnTo>
                  <a:pt x="728" y="1525"/>
                </a:lnTo>
                <a:lnTo>
                  <a:pt x="711" y="1541"/>
                </a:lnTo>
                <a:lnTo>
                  <a:pt x="719" y="1575"/>
                </a:lnTo>
                <a:lnTo>
                  <a:pt x="711" y="1592"/>
                </a:lnTo>
                <a:lnTo>
                  <a:pt x="685" y="1609"/>
                </a:lnTo>
                <a:lnTo>
                  <a:pt x="635" y="1635"/>
                </a:lnTo>
                <a:lnTo>
                  <a:pt x="601" y="1652"/>
                </a:lnTo>
                <a:lnTo>
                  <a:pt x="584" y="1677"/>
                </a:lnTo>
                <a:lnTo>
                  <a:pt x="584" y="1694"/>
                </a:lnTo>
                <a:lnTo>
                  <a:pt x="567" y="1719"/>
                </a:lnTo>
                <a:lnTo>
                  <a:pt x="558" y="1736"/>
                </a:lnTo>
                <a:lnTo>
                  <a:pt x="525" y="1736"/>
                </a:lnTo>
                <a:lnTo>
                  <a:pt x="508" y="1719"/>
                </a:lnTo>
                <a:lnTo>
                  <a:pt x="491" y="1702"/>
                </a:lnTo>
                <a:lnTo>
                  <a:pt x="448" y="1694"/>
                </a:lnTo>
                <a:lnTo>
                  <a:pt x="431" y="1668"/>
                </a:lnTo>
                <a:lnTo>
                  <a:pt x="423" y="1635"/>
                </a:lnTo>
                <a:lnTo>
                  <a:pt x="406" y="1601"/>
                </a:lnTo>
                <a:lnTo>
                  <a:pt x="389" y="1584"/>
                </a:lnTo>
                <a:lnTo>
                  <a:pt x="364" y="1584"/>
                </a:lnTo>
                <a:lnTo>
                  <a:pt x="338" y="1575"/>
                </a:lnTo>
                <a:lnTo>
                  <a:pt x="338" y="1550"/>
                </a:lnTo>
                <a:lnTo>
                  <a:pt x="330" y="1525"/>
                </a:lnTo>
                <a:lnTo>
                  <a:pt x="304" y="1525"/>
                </a:lnTo>
                <a:lnTo>
                  <a:pt x="287" y="1525"/>
                </a:lnTo>
                <a:lnTo>
                  <a:pt x="262" y="1533"/>
                </a:lnTo>
                <a:lnTo>
                  <a:pt x="237" y="1541"/>
                </a:lnTo>
                <a:lnTo>
                  <a:pt x="211" y="1533"/>
                </a:lnTo>
                <a:lnTo>
                  <a:pt x="203" y="1516"/>
                </a:lnTo>
                <a:lnTo>
                  <a:pt x="194" y="1482"/>
                </a:lnTo>
                <a:lnTo>
                  <a:pt x="169" y="1414"/>
                </a:lnTo>
                <a:lnTo>
                  <a:pt x="143" y="1372"/>
                </a:lnTo>
                <a:lnTo>
                  <a:pt x="127" y="1355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61" name="Freeform 398">
            <a:extLst>
              <a:ext uri="{FF2B5EF4-FFF2-40B4-BE49-F238E27FC236}">
                <a16:creationId xmlns:a16="http://schemas.microsoft.com/office/drawing/2014/main" id="{BF766A69-ECB1-4858-B89B-4B97F4A91579}"/>
              </a:ext>
            </a:extLst>
          </p:cNvPr>
          <p:cNvSpPr>
            <a:spLocks/>
          </p:cNvSpPr>
          <p:nvPr/>
        </p:nvSpPr>
        <p:spPr bwMode="auto">
          <a:xfrm>
            <a:off x="3391608" y="3582991"/>
            <a:ext cx="686601" cy="344967"/>
          </a:xfrm>
          <a:custGeom>
            <a:avLst/>
            <a:gdLst>
              <a:gd name="T0" fmla="*/ 2532 w 2549"/>
              <a:gd name="T1" fmla="*/ 161 h 1279"/>
              <a:gd name="T2" fmla="*/ 2532 w 2549"/>
              <a:gd name="T3" fmla="*/ 237 h 1279"/>
              <a:gd name="T4" fmla="*/ 2405 w 2549"/>
              <a:gd name="T5" fmla="*/ 296 h 1279"/>
              <a:gd name="T6" fmla="*/ 2270 w 2549"/>
              <a:gd name="T7" fmla="*/ 263 h 1279"/>
              <a:gd name="T8" fmla="*/ 2168 w 2549"/>
              <a:gd name="T9" fmla="*/ 263 h 1279"/>
              <a:gd name="T10" fmla="*/ 2101 w 2549"/>
              <a:gd name="T11" fmla="*/ 313 h 1279"/>
              <a:gd name="T12" fmla="*/ 1923 w 2549"/>
              <a:gd name="T13" fmla="*/ 500 h 1279"/>
              <a:gd name="T14" fmla="*/ 1804 w 2549"/>
              <a:gd name="T15" fmla="*/ 542 h 1279"/>
              <a:gd name="T16" fmla="*/ 1711 w 2549"/>
              <a:gd name="T17" fmla="*/ 584 h 1279"/>
              <a:gd name="T18" fmla="*/ 1635 w 2549"/>
              <a:gd name="T19" fmla="*/ 635 h 1279"/>
              <a:gd name="T20" fmla="*/ 1728 w 2549"/>
              <a:gd name="T21" fmla="*/ 779 h 1279"/>
              <a:gd name="T22" fmla="*/ 1720 w 2549"/>
              <a:gd name="T23" fmla="*/ 864 h 1279"/>
              <a:gd name="T24" fmla="*/ 1635 w 2549"/>
              <a:gd name="T25" fmla="*/ 881 h 1279"/>
              <a:gd name="T26" fmla="*/ 1525 w 2549"/>
              <a:gd name="T27" fmla="*/ 982 h 1279"/>
              <a:gd name="T28" fmla="*/ 1423 w 2549"/>
              <a:gd name="T29" fmla="*/ 1025 h 1279"/>
              <a:gd name="T30" fmla="*/ 1288 w 2549"/>
              <a:gd name="T31" fmla="*/ 1016 h 1279"/>
              <a:gd name="T32" fmla="*/ 1152 w 2549"/>
              <a:gd name="T33" fmla="*/ 1092 h 1279"/>
              <a:gd name="T34" fmla="*/ 1042 w 2549"/>
              <a:gd name="T35" fmla="*/ 1169 h 1279"/>
              <a:gd name="T36" fmla="*/ 932 w 2549"/>
              <a:gd name="T37" fmla="*/ 1202 h 1279"/>
              <a:gd name="T38" fmla="*/ 788 w 2549"/>
              <a:gd name="T39" fmla="*/ 1270 h 1279"/>
              <a:gd name="T40" fmla="*/ 661 w 2549"/>
              <a:gd name="T41" fmla="*/ 1185 h 1279"/>
              <a:gd name="T42" fmla="*/ 441 w 2549"/>
              <a:gd name="T43" fmla="*/ 1169 h 1279"/>
              <a:gd name="T44" fmla="*/ 254 w 2549"/>
              <a:gd name="T45" fmla="*/ 1160 h 1279"/>
              <a:gd name="T46" fmla="*/ 85 w 2549"/>
              <a:gd name="T47" fmla="*/ 1143 h 1279"/>
              <a:gd name="T48" fmla="*/ 0 w 2549"/>
              <a:gd name="T49" fmla="*/ 1075 h 1279"/>
              <a:gd name="T50" fmla="*/ 85 w 2549"/>
              <a:gd name="T51" fmla="*/ 1008 h 1279"/>
              <a:gd name="T52" fmla="*/ 153 w 2549"/>
              <a:gd name="T53" fmla="*/ 923 h 1279"/>
              <a:gd name="T54" fmla="*/ 238 w 2549"/>
              <a:gd name="T55" fmla="*/ 965 h 1279"/>
              <a:gd name="T56" fmla="*/ 314 w 2549"/>
              <a:gd name="T57" fmla="*/ 872 h 1279"/>
              <a:gd name="T58" fmla="*/ 424 w 2549"/>
              <a:gd name="T59" fmla="*/ 838 h 1279"/>
              <a:gd name="T60" fmla="*/ 534 w 2549"/>
              <a:gd name="T61" fmla="*/ 720 h 1279"/>
              <a:gd name="T62" fmla="*/ 559 w 2549"/>
              <a:gd name="T63" fmla="*/ 627 h 1279"/>
              <a:gd name="T64" fmla="*/ 636 w 2549"/>
              <a:gd name="T65" fmla="*/ 567 h 1279"/>
              <a:gd name="T66" fmla="*/ 754 w 2549"/>
              <a:gd name="T67" fmla="*/ 550 h 1279"/>
              <a:gd name="T68" fmla="*/ 780 w 2549"/>
              <a:gd name="T69" fmla="*/ 474 h 1279"/>
              <a:gd name="T70" fmla="*/ 873 w 2549"/>
              <a:gd name="T71" fmla="*/ 364 h 1279"/>
              <a:gd name="T72" fmla="*/ 949 w 2549"/>
              <a:gd name="T73" fmla="*/ 313 h 1279"/>
              <a:gd name="T74" fmla="*/ 983 w 2549"/>
              <a:gd name="T75" fmla="*/ 246 h 1279"/>
              <a:gd name="T76" fmla="*/ 1067 w 2549"/>
              <a:gd name="T77" fmla="*/ 169 h 1279"/>
              <a:gd name="T78" fmla="*/ 1110 w 2549"/>
              <a:gd name="T79" fmla="*/ 110 h 1279"/>
              <a:gd name="T80" fmla="*/ 1178 w 2549"/>
              <a:gd name="T81" fmla="*/ 136 h 1279"/>
              <a:gd name="T82" fmla="*/ 1237 w 2549"/>
              <a:gd name="T83" fmla="*/ 195 h 1279"/>
              <a:gd name="T84" fmla="*/ 1296 w 2549"/>
              <a:gd name="T85" fmla="*/ 263 h 1279"/>
              <a:gd name="T86" fmla="*/ 1355 w 2549"/>
              <a:gd name="T87" fmla="*/ 271 h 1279"/>
              <a:gd name="T88" fmla="*/ 1381 w 2549"/>
              <a:gd name="T89" fmla="*/ 347 h 1279"/>
              <a:gd name="T90" fmla="*/ 1465 w 2549"/>
              <a:gd name="T91" fmla="*/ 279 h 1279"/>
              <a:gd name="T92" fmla="*/ 1499 w 2549"/>
              <a:gd name="T93" fmla="*/ 178 h 1279"/>
              <a:gd name="T94" fmla="*/ 1576 w 2549"/>
              <a:gd name="T95" fmla="*/ 237 h 1279"/>
              <a:gd name="T96" fmla="*/ 1635 w 2549"/>
              <a:gd name="T97" fmla="*/ 288 h 1279"/>
              <a:gd name="T98" fmla="*/ 1728 w 2549"/>
              <a:gd name="T99" fmla="*/ 263 h 1279"/>
              <a:gd name="T100" fmla="*/ 1821 w 2549"/>
              <a:gd name="T101" fmla="*/ 220 h 1279"/>
              <a:gd name="T102" fmla="*/ 1914 w 2549"/>
              <a:gd name="T103" fmla="*/ 169 h 1279"/>
              <a:gd name="T104" fmla="*/ 1999 w 2549"/>
              <a:gd name="T105" fmla="*/ 85 h 1279"/>
              <a:gd name="T106" fmla="*/ 2101 w 2549"/>
              <a:gd name="T107" fmla="*/ 102 h 1279"/>
              <a:gd name="T108" fmla="*/ 2253 w 2549"/>
              <a:gd name="T109" fmla="*/ 42 h 1279"/>
              <a:gd name="T110" fmla="*/ 2338 w 2549"/>
              <a:gd name="T111" fmla="*/ 9 h 1279"/>
              <a:gd name="T112" fmla="*/ 2465 w 2549"/>
              <a:gd name="T113" fmla="*/ 68 h 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49" h="1279">
                <a:moveTo>
                  <a:pt x="2456" y="102"/>
                </a:moveTo>
                <a:lnTo>
                  <a:pt x="2473" y="110"/>
                </a:lnTo>
                <a:lnTo>
                  <a:pt x="2490" y="127"/>
                </a:lnTo>
                <a:lnTo>
                  <a:pt x="2499" y="136"/>
                </a:lnTo>
                <a:lnTo>
                  <a:pt x="2490" y="152"/>
                </a:lnTo>
                <a:lnTo>
                  <a:pt x="2490" y="161"/>
                </a:lnTo>
                <a:lnTo>
                  <a:pt x="2532" y="161"/>
                </a:lnTo>
                <a:lnTo>
                  <a:pt x="2541" y="169"/>
                </a:lnTo>
                <a:lnTo>
                  <a:pt x="2541" y="186"/>
                </a:lnTo>
                <a:lnTo>
                  <a:pt x="2541" y="195"/>
                </a:lnTo>
                <a:lnTo>
                  <a:pt x="2541" y="203"/>
                </a:lnTo>
                <a:lnTo>
                  <a:pt x="2549" y="212"/>
                </a:lnTo>
                <a:lnTo>
                  <a:pt x="2541" y="220"/>
                </a:lnTo>
                <a:lnTo>
                  <a:pt x="2532" y="237"/>
                </a:lnTo>
                <a:lnTo>
                  <a:pt x="2516" y="254"/>
                </a:lnTo>
                <a:lnTo>
                  <a:pt x="2499" y="263"/>
                </a:lnTo>
                <a:lnTo>
                  <a:pt x="2473" y="279"/>
                </a:lnTo>
                <a:lnTo>
                  <a:pt x="2465" y="271"/>
                </a:lnTo>
                <a:lnTo>
                  <a:pt x="2439" y="279"/>
                </a:lnTo>
                <a:lnTo>
                  <a:pt x="2414" y="288"/>
                </a:lnTo>
                <a:lnTo>
                  <a:pt x="2405" y="296"/>
                </a:lnTo>
                <a:lnTo>
                  <a:pt x="2397" y="313"/>
                </a:lnTo>
                <a:lnTo>
                  <a:pt x="2380" y="313"/>
                </a:lnTo>
                <a:lnTo>
                  <a:pt x="2372" y="322"/>
                </a:lnTo>
                <a:lnTo>
                  <a:pt x="2346" y="296"/>
                </a:lnTo>
                <a:lnTo>
                  <a:pt x="2321" y="279"/>
                </a:lnTo>
                <a:lnTo>
                  <a:pt x="2295" y="263"/>
                </a:lnTo>
                <a:lnTo>
                  <a:pt x="2270" y="263"/>
                </a:lnTo>
                <a:lnTo>
                  <a:pt x="2261" y="271"/>
                </a:lnTo>
                <a:lnTo>
                  <a:pt x="2253" y="271"/>
                </a:lnTo>
                <a:lnTo>
                  <a:pt x="2236" y="263"/>
                </a:lnTo>
                <a:lnTo>
                  <a:pt x="2219" y="271"/>
                </a:lnTo>
                <a:lnTo>
                  <a:pt x="2202" y="279"/>
                </a:lnTo>
                <a:lnTo>
                  <a:pt x="2185" y="288"/>
                </a:lnTo>
                <a:lnTo>
                  <a:pt x="2168" y="263"/>
                </a:lnTo>
                <a:lnTo>
                  <a:pt x="2160" y="254"/>
                </a:lnTo>
                <a:lnTo>
                  <a:pt x="2151" y="246"/>
                </a:lnTo>
                <a:lnTo>
                  <a:pt x="2134" y="254"/>
                </a:lnTo>
                <a:lnTo>
                  <a:pt x="2126" y="263"/>
                </a:lnTo>
                <a:lnTo>
                  <a:pt x="2109" y="263"/>
                </a:lnTo>
                <a:lnTo>
                  <a:pt x="2109" y="288"/>
                </a:lnTo>
                <a:lnTo>
                  <a:pt x="2101" y="313"/>
                </a:lnTo>
                <a:lnTo>
                  <a:pt x="2075" y="339"/>
                </a:lnTo>
                <a:lnTo>
                  <a:pt x="2058" y="356"/>
                </a:lnTo>
                <a:lnTo>
                  <a:pt x="2033" y="381"/>
                </a:lnTo>
                <a:lnTo>
                  <a:pt x="2016" y="406"/>
                </a:lnTo>
                <a:lnTo>
                  <a:pt x="1982" y="457"/>
                </a:lnTo>
                <a:lnTo>
                  <a:pt x="1965" y="500"/>
                </a:lnTo>
                <a:lnTo>
                  <a:pt x="1923" y="500"/>
                </a:lnTo>
                <a:lnTo>
                  <a:pt x="1897" y="491"/>
                </a:lnTo>
                <a:lnTo>
                  <a:pt x="1880" y="491"/>
                </a:lnTo>
                <a:lnTo>
                  <a:pt x="1855" y="508"/>
                </a:lnTo>
                <a:lnTo>
                  <a:pt x="1847" y="508"/>
                </a:lnTo>
                <a:lnTo>
                  <a:pt x="1821" y="525"/>
                </a:lnTo>
                <a:lnTo>
                  <a:pt x="1813" y="533"/>
                </a:lnTo>
                <a:lnTo>
                  <a:pt x="1804" y="542"/>
                </a:lnTo>
                <a:lnTo>
                  <a:pt x="1796" y="550"/>
                </a:lnTo>
                <a:lnTo>
                  <a:pt x="1779" y="567"/>
                </a:lnTo>
                <a:lnTo>
                  <a:pt x="1770" y="567"/>
                </a:lnTo>
                <a:lnTo>
                  <a:pt x="1753" y="576"/>
                </a:lnTo>
                <a:lnTo>
                  <a:pt x="1745" y="576"/>
                </a:lnTo>
                <a:lnTo>
                  <a:pt x="1728" y="584"/>
                </a:lnTo>
                <a:lnTo>
                  <a:pt x="1711" y="584"/>
                </a:lnTo>
                <a:lnTo>
                  <a:pt x="1694" y="584"/>
                </a:lnTo>
                <a:lnTo>
                  <a:pt x="1677" y="584"/>
                </a:lnTo>
                <a:lnTo>
                  <a:pt x="1669" y="584"/>
                </a:lnTo>
                <a:lnTo>
                  <a:pt x="1652" y="593"/>
                </a:lnTo>
                <a:lnTo>
                  <a:pt x="1643" y="610"/>
                </a:lnTo>
                <a:lnTo>
                  <a:pt x="1643" y="618"/>
                </a:lnTo>
                <a:lnTo>
                  <a:pt x="1635" y="635"/>
                </a:lnTo>
                <a:lnTo>
                  <a:pt x="1626" y="644"/>
                </a:lnTo>
                <a:lnTo>
                  <a:pt x="1626" y="652"/>
                </a:lnTo>
                <a:lnTo>
                  <a:pt x="1635" y="660"/>
                </a:lnTo>
                <a:lnTo>
                  <a:pt x="1643" y="669"/>
                </a:lnTo>
                <a:lnTo>
                  <a:pt x="1652" y="686"/>
                </a:lnTo>
                <a:lnTo>
                  <a:pt x="1669" y="711"/>
                </a:lnTo>
                <a:lnTo>
                  <a:pt x="1728" y="779"/>
                </a:lnTo>
                <a:lnTo>
                  <a:pt x="1736" y="796"/>
                </a:lnTo>
                <a:lnTo>
                  <a:pt x="1745" y="804"/>
                </a:lnTo>
                <a:lnTo>
                  <a:pt x="1736" y="821"/>
                </a:lnTo>
                <a:lnTo>
                  <a:pt x="1728" y="830"/>
                </a:lnTo>
                <a:lnTo>
                  <a:pt x="1728" y="838"/>
                </a:lnTo>
                <a:lnTo>
                  <a:pt x="1728" y="847"/>
                </a:lnTo>
                <a:lnTo>
                  <a:pt x="1720" y="864"/>
                </a:lnTo>
                <a:lnTo>
                  <a:pt x="1711" y="872"/>
                </a:lnTo>
                <a:lnTo>
                  <a:pt x="1694" y="872"/>
                </a:lnTo>
                <a:lnTo>
                  <a:pt x="1686" y="881"/>
                </a:lnTo>
                <a:lnTo>
                  <a:pt x="1669" y="881"/>
                </a:lnTo>
                <a:lnTo>
                  <a:pt x="1660" y="889"/>
                </a:lnTo>
                <a:lnTo>
                  <a:pt x="1643" y="889"/>
                </a:lnTo>
                <a:lnTo>
                  <a:pt x="1635" y="881"/>
                </a:lnTo>
                <a:lnTo>
                  <a:pt x="1618" y="881"/>
                </a:lnTo>
                <a:lnTo>
                  <a:pt x="1592" y="881"/>
                </a:lnTo>
                <a:lnTo>
                  <a:pt x="1576" y="889"/>
                </a:lnTo>
                <a:lnTo>
                  <a:pt x="1559" y="915"/>
                </a:lnTo>
                <a:lnTo>
                  <a:pt x="1550" y="923"/>
                </a:lnTo>
                <a:lnTo>
                  <a:pt x="1542" y="948"/>
                </a:lnTo>
                <a:lnTo>
                  <a:pt x="1525" y="982"/>
                </a:lnTo>
                <a:lnTo>
                  <a:pt x="1516" y="991"/>
                </a:lnTo>
                <a:lnTo>
                  <a:pt x="1508" y="999"/>
                </a:lnTo>
                <a:lnTo>
                  <a:pt x="1491" y="1008"/>
                </a:lnTo>
                <a:lnTo>
                  <a:pt x="1474" y="1008"/>
                </a:lnTo>
                <a:lnTo>
                  <a:pt x="1457" y="1008"/>
                </a:lnTo>
                <a:lnTo>
                  <a:pt x="1440" y="1016"/>
                </a:lnTo>
                <a:lnTo>
                  <a:pt x="1423" y="1025"/>
                </a:lnTo>
                <a:lnTo>
                  <a:pt x="1406" y="1025"/>
                </a:lnTo>
                <a:lnTo>
                  <a:pt x="1364" y="1033"/>
                </a:lnTo>
                <a:lnTo>
                  <a:pt x="1338" y="1033"/>
                </a:lnTo>
                <a:lnTo>
                  <a:pt x="1322" y="1033"/>
                </a:lnTo>
                <a:lnTo>
                  <a:pt x="1313" y="1025"/>
                </a:lnTo>
                <a:lnTo>
                  <a:pt x="1305" y="1025"/>
                </a:lnTo>
                <a:lnTo>
                  <a:pt x="1288" y="1016"/>
                </a:lnTo>
                <a:lnTo>
                  <a:pt x="1262" y="1016"/>
                </a:lnTo>
                <a:lnTo>
                  <a:pt x="1228" y="1033"/>
                </a:lnTo>
                <a:lnTo>
                  <a:pt x="1203" y="1033"/>
                </a:lnTo>
                <a:lnTo>
                  <a:pt x="1186" y="1050"/>
                </a:lnTo>
                <a:lnTo>
                  <a:pt x="1161" y="1067"/>
                </a:lnTo>
                <a:lnTo>
                  <a:pt x="1152" y="1075"/>
                </a:lnTo>
                <a:lnTo>
                  <a:pt x="1152" y="1092"/>
                </a:lnTo>
                <a:lnTo>
                  <a:pt x="1144" y="1118"/>
                </a:lnTo>
                <a:lnTo>
                  <a:pt x="1135" y="1126"/>
                </a:lnTo>
                <a:lnTo>
                  <a:pt x="1110" y="1135"/>
                </a:lnTo>
                <a:lnTo>
                  <a:pt x="1084" y="1135"/>
                </a:lnTo>
                <a:lnTo>
                  <a:pt x="1076" y="1152"/>
                </a:lnTo>
                <a:lnTo>
                  <a:pt x="1051" y="1160"/>
                </a:lnTo>
                <a:lnTo>
                  <a:pt x="1042" y="1169"/>
                </a:lnTo>
                <a:lnTo>
                  <a:pt x="1051" y="1185"/>
                </a:lnTo>
                <a:lnTo>
                  <a:pt x="1042" y="1194"/>
                </a:lnTo>
                <a:lnTo>
                  <a:pt x="1008" y="1194"/>
                </a:lnTo>
                <a:lnTo>
                  <a:pt x="991" y="1202"/>
                </a:lnTo>
                <a:lnTo>
                  <a:pt x="957" y="1202"/>
                </a:lnTo>
                <a:lnTo>
                  <a:pt x="940" y="1194"/>
                </a:lnTo>
                <a:lnTo>
                  <a:pt x="932" y="1202"/>
                </a:lnTo>
                <a:lnTo>
                  <a:pt x="932" y="1219"/>
                </a:lnTo>
                <a:lnTo>
                  <a:pt x="915" y="1228"/>
                </a:lnTo>
                <a:lnTo>
                  <a:pt x="898" y="1228"/>
                </a:lnTo>
                <a:lnTo>
                  <a:pt x="847" y="1236"/>
                </a:lnTo>
                <a:lnTo>
                  <a:pt x="830" y="1262"/>
                </a:lnTo>
                <a:lnTo>
                  <a:pt x="805" y="1253"/>
                </a:lnTo>
                <a:lnTo>
                  <a:pt x="788" y="1270"/>
                </a:lnTo>
                <a:lnTo>
                  <a:pt x="780" y="1279"/>
                </a:lnTo>
                <a:lnTo>
                  <a:pt x="754" y="1270"/>
                </a:lnTo>
                <a:lnTo>
                  <a:pt x="712" y="1262"/>
                </a:lnTo>
                <a:lnTo>
                  <a:pt x="695" y="1253"/>
                </a:lnTo>
                <a:lnTo>
                  <a:pt x="678" y="1236"/>
                </a:lnTo>
                <a:lnTo>
                  <a:pt x="669" y="1211"/>
                </a:lnTo>
                <a:lnTo>
                  <a:pt x="661" y="1185"/>
                </a:lnTo>
                <a:lnTo>
                  <a:pt x="644" y="1143"/>
                </a:lnTo>
                <a:lnTo>
                  <a:pt x="619" y="1143"/>
                </a:lnTo>
                <a:lnTo>
                  <a:pt x="559" y="1135"/>
                </a:lnTo>
                <a:lnTo>
                  <a:pt x="517" y="1135"/>
                </a:lnTo>
                <a:lnTo>
                  <a:pt x="483" y="1143"/>
                </a:lnTo>
                <a:lnTo>
                  <a:pt x="466" y="1152"/>
                </a:lnTo>
                <a:lnTo>
                  <a:pt x="441" y="1169"/>
                </a:lnTo>
                <a:lnTo>
                  <a:pt x="424" y="1177"/>
                </a:lnTo>
                <a:lnTo>
                  <a:pt x="382" y="1194"/>
                </a:lnTo>
                <a:lnTo>
                  <a:pt x="356" y="1194"/>
                </a:lnTo>
                <a:lnTo>
                  <a:pt x="348" y="1185"/>
                </a:lnTo>
                <a:lnTo>
                  <a:pt x="322" y="1169"/>
                </a:lnTo>
                <a:lnTo>
                  <a:pt x="271" y="1160"/>
                </a:lnTo>
                <a:lnTo>
                  <a:pt x="254" y="1160"/>
                </a:lnTo>
                <a:lnTo>
                  <a:pt x="221" y="1152"/>
                </a:lnTo>
                <a:lnTo>
                  <a:pt x="204" y="1169"/>
                </a:lnTo>
                <a:lnTo>
                  <a:pt x="178" y="1177"/>
                </a:lnTo>
                <a:lnTo>
                  <a:pt x="144" y="1177"/>
                </a:lnTo>
                <a:lnTo>
                  <a:pt x="127" y="1160"/>
                </a:lnTo>
                <a:lnTo>
                  <a:pt x="111" y="1152"/>
                </a:lnTo>
                <a:lnTo>
                  <a:pt x="85" y="1143"/>
                </a:lnTo>
                <a:lnTo>
                  <a:pt x="68" y="1135"/>
                </a:lnTo>
                <a:lnTo>
                  <a:pt x="43" y="1126"/>
                </a:lnTo>
                <a:lnTo>
                  <a:pt x="26" y="1118"/>
                </a:lnTo>
                <a:lnTo>
                  <a:pt x="17" y="1109"/>
                </a:lnTo>
                <a:lnTo>
                  <a:pt x="9" y="1101"/>
                </a:lnTo>
                <a:lnTo>
                  <a:pt x="0" y="1084"/>
                </a:lnTo>
                <a:lnTo>
                  <a:pt x="0" y="1075"/>
                </a:lnTo>
                <a:lnTo>
                  <a:pt x="17" y="1067"/>
                </a:lnTo>
                <a:lnTo>
                  <a:pt x="26" y="1050"/>
                </a:lnTo>
                <a:lnTo>
                  <a:pt x="26" y="1025"/>
                </a:lnTo>
                <a:lnTo>
                  <a:pt x="34" y="1025"/>
                </a:lnTo>
                <a:lnTo>
                  <a:pt x="60" y="1025"/>
                </a:lnTo>
                <a:lnTo>
                  <a:pt x="68" y="1016"/>
                </a:lnTo>
                <a:lnTo>
                  <a:pt x="85" y="1008"/>
                </a:lnTo>
                <a:lnTo>
                  <a:pt x="85" y="999"/>
                </a:lnTo>
                <a:lnTo>
                  <a:pt x="111" y="991"/>
                </a:lnTo>
                <a:lnTo>
                  <a:pt x="119" y="974"/>
                </a:lnTo>
                <a:lnTo>
                  <a:pt x="119" y="957"/>
                </a:lnTo>
                <a:lnTo>
                  <a:pt x="119" y="931"/>
                </a:lnTo>
                <a:lnTo>
                  <a:pt x="136" y="923"/>
                </a:lnTo>
                <a:lnTo>
                  <a:pt x="153" y="923"/>
                </a:lnTo>
                <a:lnTo>
                  <a:pt x="161" y="923"/>
                </a:lnTo>
                <a:lnTo>
                  <a:pt x="178" y="931"/>
                </a:lnTo>
                <a:lnTo>
                  <a:pt x="195" y="931"/>
                </a:lnTo>
                <a:lnTo>
                  <a:pt x="212" y="957"/>
                </a:lnTo>
                <a:lnTo>
                  <a:pt x="221" y="957"/>
                </a:lnTo>
                <a:lnTo>
                  <a:pt x="229" y="965"/>
                </a:lnTo>
                <a:lnTo>
                  <a:pt x="238" y="965"/>
                </a:lnTo>
                <a:lnTo>
                  <a:pt x="254" y="957"/>
                </a:lnTo>
                <a:lnTo>
                  <a:pt x="271" y="940"/>
                </a:lnTo>
                <a:lnTo>
                  <a:pt x="288" y="931"/>
                </a:lnTo>
                <a:lnTo>
                  <a:pt x="280" y="915"/>
                </a:lnTo>
                <a:lnTo>
                  <a:pt x="280" y="898"/>
                </a:lnTo>
                <a:lnTo>
                  <a:pt x="297" y="889"/>
                </a:lnTo>
                <a:lnTo>
                  <a:pt x="314" y="872"/>
                </a:lnTo>
                <a:lnTo>
                  <a:pt x="339" y="864"/>
                </a:lnTo>
                <a:lnTo>
                  <a:pt x="348" y="872"/>
                </a:lnTo>
                <a:lnTo>
                  <a:pt x="356" y="881"/>
                </a:lnTo>
                <a:lnTo>
                  <a:pt x="373" y="881"/>
                </a:lnTo>
                <a:lnTo>
                  <a:pt x="398" y="855"/>
                </a:lnTo>
                <a:lnTo>
                  <a:pt x="415" y="855"/>
                </a:lnTo>
                <a:lnTo>
                  <a:pt x="424" y="838"/>
                </a:lnTo>
                <a:lnTo>
                  <a:pt x="424" y="813"/>
                </a:lnTo>
                <a:lnTo>
                  <a:pt x="432" y="796"/>
                </a:lnTo>
                <a:lnTo>
                  <a:pt x="458" y="779"/>
                </a:lnTo>
                <a:lnTo>
                  <a:pt x="475" y="762"/>
                </a:lnTo>
                <a:lnTo>
                  <a:pt x="500" y="754"/>
                </a:lnTo>
                <a:lnTo>
                  <a:pt x="517" y="737"/>
                </a:lnTo>
                <a:lnTo>
                  <a:pt x="534" y="720"/>
                </a:lnTo>
                <a:lnTo>
                  <a:pt x="542" y="711"/>
                </a:lnTo>
                <a:lnTo>
                  <a:pt x="559" y="703"/>
                </a:lnTo>
                <a:lnTo>
                  <a:pt x="576" y="703"/>
                </a:lnTo>
                <a:lnTo>
                  <a:pt x="585" y="677"/>
                </a:lnTo>
                <a:lnTo>
                  <a:pt x="585" y="660"/>
                </a:lnTo>
                <a:lnTo>
                  <a:pt x="568" y="644"/>
                </a:lnTo>
                <a:lnTo>
                  <a:pt x="559" y="627"/>
                </a:lnTo>
                <a:lnTo>
                  <a:pt x="559" y="610"/>
                </a:lnTo>
                <a:lnTo>
                  <a:pt x="559" y="593"/>
                </a:lnTo>
                <a:lnTo>
                  <a:pt x="568" y="584"/>
                </a:lnTo>
                <a:lnTo>
                  <a:pt x="602" y="576"/>
                </a:lnTo>
                <a:lnTo>
                  <a:pt x="619" y="576"/>
                </a:lnTo>
                <a:lnTo>
                  <a:pt x="627" y="567"/>
                </a:lnTo>
                <a:lnTo>
                  <a:pt x="636" y="567"/>
                </a:lnTo>
                <a:lnTo>
                  <a:pt x="653" y="559"/>
                </a:lnTo>
                <a:lnTo>
                  <a:pt x="669" y="559"/>
                </a:lnTo>
                <a:lnTo>
                  <a:pt x="678" y="559"/>
                </a:lnTo>
                <a:lnTo>
                  <a:pt x="686" y="550"/>
                </a:lnTo>
                <a:lnTo>
                  <a:pt x="729" y="550"/>
                </a:lnTo>
                <a:lnTo>
                  <a:pt x="746" y="559"/>
                </a:lnTo>
                <a:lnTo>
                  <a:pt x="754" y="550"/>
                </a:lnTo>
                <a:lnTo>
                  <a:pt x="754" y="533"/>
                </a:lnTo>
                <a:lnTo>
                  <a:pt x="754" y="525"/>
                </a:lnTo>
                <a:lnTo>
                  <a:pt x="737" y="508"/>
                </a:lnTo>
                <a:lnTo>
                  <a:pt x="729" y="491"/>
                </a:lnTo>
                <a:lnTo>
                  <a:pt x="737" y="474"/>
                </a:lnTo>
                <a:lnTo>
                  <a:pt x="754" y="474"/>
                </a:lnTo>
                <a:lnTo>
                  <a:pt x="780" y="474"/>
                </a:lnTo>
                <a:lnTo>
                  <a:pt x="796" y="466"/>
                </a:lnTo>
                <a:lnTo>
                  <a:pt x="813" y="432"/>
                </a:lnTo>
                <a:lnTo>
                  <a:pt x="822" y="415"/>
                </a:lnTo>
                <a:lnTo>
                  <a:pt x="830" y="381"/>
                </a:lnTo>
                <a:lnTo>
                  <a:pt x="847" y="373"/>
                </a:lnTo>
                <a:lnTo>
                  <a:pt x="864" y="373"/>
                </a:lnTo>
                <a:lnTo>
                  <a:pt x="873" y="364"/>
                </a:lnTo>
                <a:lnTo>
                  <a:pt x="890" y="347"/>
                </a:lnTo>
                <a:lnTo>
                  <a:pt x="898" y="347"/>
                </a:lnTo>
                <a:lnTo>
                  <a:pt x="915" y="330"/>
                </a:lnTo>
                <a:lnTo>
                  <a:pt x="923" y="330"/>
                </a:lnTo>
                <a:lnTo>
                  <a:pt x="932" y="322"/>
                </a:lnTo>
                <a:lnTo>
                  <a:pt x="940" y="322"/>
                </a:lnTo>
                <a:lnTo>
                  <a:pt x="949" y="313"/>
                </a:lnTo>
                <a:lnTo>
                  <a:pt x="957" y="305"/>
                </a:lnTo>
                <a:lnTo>
                  <a:pt x="966" y="296"/>
                </a:lnTo>
                <a:lnTo>
                  <a:pt x="974" y="296"/>
                </a:lnTo>
                <a:lnTo>
                  <a:pt x="983" y="279"/>
                </a:lnTo>
                <a:lnTo>
                  <a:pt x="983" y="271"/>
                </a:lnTo>
                <a:lnTo>
                  <a:pt x="983" y="254"/>
                </a:lnTo>
                <a:lnTo>
                  <a:pt x="983" y="246"/>
                </a:lnTo>
                <a:lnTo>
                  <a:pt x="1000" y="203"/>
                </a:lnTo>
                <a:lnTo>
                  <a:pt x="1000" y="186"/>
                </a:lnTo>
                <a:lnTo>
                  <a:pt x="1017" y="178"/>
                </a:lnTo>
                <a:lnTo>
                  <a:pt x="1017" y="169"/>
                </a:lnTo>
                <a:lnTo>
                  <a:pt x="1025" y="152"/>
                </a:lnTo>
                <a:lnTo>
                  <a:pt x="1051" y="152"/>
                </a:lnTo>
                <a:lnTo>
                  <a:pt x="1067" y="169"/>
                </a:lnTo>
                <a:lnTo>
                  <a:pt x="1084" y="169"/>
                </a:lnTo>
                <a:lnTo>
                  <a:pt x="1093" y="169"/>
                </a:lnTo>
                <a:lnTo>
                  <a:pt x="1110" y="161"/>
                </a:lnTo>
                <a:lnTo>
                  <a:pt x="1110" y="152"/>
                </a:lnTo>
                <a:lnTo>
                  <a:pt x="1101" y="136"/>
                </a:lnTo>
                <a:lnTo>
                  <a:pt x="1101" y="119"/>
                </a:lnTo>
                <a:lnTo>
                  <a:pt x="1110" y="110"/>
                </a:lnTo>
                <a:lnTo>
                  <a:pt x="1127" y="102"/>
                </a:lnTo>
                <a:lnTo>
                  <a:pt x="1144" y="102"/>
                </a:lnTo>
                <a:lnTo>
                  <a:pt x="1152" y="110"/>
                </a:lnTo>
                <a:lnTo>
                  <a:pt x="1152" y="119"/>
                </a:lnTo>
                <a:lnTo>
                  <a:pt x="1169" y="127"/>
                </a:lnTo>
                <a:lnTo>
                  <a:pt x="1178" y="127"/>
                </a:lnTo>
                <a:lnTo>
                  <a:pt x="1178" y="136"/>
                </a:lnTo>
                <a:lnTo>
                  <a:pt x="1178" y="152"/>
                </a:lnTo>
                <a:lnTo>
                  <a:pt x="1186" y="161"/>
                </a:lnTo>
                <a:lnTo>
                  <a:pt x="1194" y="178"/>
                </a:lnTo>
                <a:lnTo>
                  <a:pt x="1203" y="186"/>
                </a:lnTo>
                <a:lnTo>
                  <a:pt x="1220" y="195"/>
                </a:lnTo>
                <a:lnTo>
                  <a:pt x="1237" y="178"/>
                </a:lnTo>
                <a:lnTo>
                  <a:pt x="1237" y="195"/>
                </a:lnTo>
                <a:lnTo>
                  <a:pt x="1254" y="212"/>
                </a:lnTo>
                <a:lnTo>
                  <a:pt x="1254" y="229"/>
                </a:lnTo>
                <a:lnTo>
                  <a:pt x="1262" y="246"/>
                </a:lnTo>
                <a:lnTo>
                  <a:pt x="1271" y="246"/>
                </a:lnTo>
                <a:lnTo>
                  <a:pt x="1279" y="246"/>
                </a:lnTo>
                <a:lnTo>
                  <a:pt x="1288" y="254"/>
                </a:lnTo>
                <a:lnTo>
                  <a:pt x="1296" y="263"/>
                </a:lnTo>
                <a:lnTo>
                  <a:pt x="1313" y="263"/>
                </a:lnTo>
                <a:lnTo>
                  <a:pt x="1330" y="254"/>
                </a:lnTo>
                <a:lnTo>
                  <a:pt x="1338" y="254"/>
                </a:lnTo>
                <a:lnTo>
                  <a:pt x="1355" y="246"/>
                </a:lnTo>
                <a:lnTo>
                  <a:pt x="1355" y="254"/>
                </a:lnTo>
                <a:lnTo>
                  <a:pt x="1355" y="263"/>
                </a:lnTo>
                <a:lnTo>
                  <a:pt x="1355" y="271"/>
                </a:lnTo>
                <a:lnTo>
                  <a:pt x="1355" y="279"/>
                </a:lnTo>
                <a:lnTo>
                  <a:pt x="1347" y="296"/>
                </a:lnTo>
                <a:lnTo>
                  <a:pt x="1338" y="305"/>
                </a:lnTo>
                <a:lnTo>
                  <a:pt x="1347" y="313"/>
                </a:lnTo>
                <a:lnTo>
                  <a:pt x="1355" y="330"/>
                </a:lnTo>
                <a:lnTo>
                  <a:pt x="1364" y="339"/>
                </a:lnTo>
                <a:lnTo>
                  <a:pt x="1381" y="347"/>
                </a:lnTo>
                <a:lnTo>
                  <a:pt x="1398" y="339"/>
                </a:lnTo>
                <a:lnTo>
                  <a:pt x="1423" y="330"/>
                </a:lnTo>
                <a:lnTo>
                  <a:pt x="1432" y="330"/>
                </a:lnTo>
                <a:lnTo>
                  <a:pt x="1440" y="313"/>
                </a:lnTo>
                <a:lnTo>
                  <a:pt x="1457" y="296"/>
                </a:lnTo>
                <a:lnTo>
                  <a:pt x="1457" y="288"/>
                </a:lnTo>
                <a:lnTo>
                  <a:pt x="1465" y="279"/>
                </a:lnTo>
                <a:lnTo>
                  <a:pt x="1465" y="263"/>
                </a:lnTo>
                <a:lnTo>
                  <a:pt x="1474" y="254"/>
                </a:lnTo>
                <a:lnTo>
                  <a:pt x="1491" y="246"/>
                </a:lnTo>
                <a:lnTo>
                  <a:pt x="1491" y="229"/>
                </a:lnTo>
                <a:lnTo>
                  <a:pt x="1491" y="203"/>
                </a:lnTo>
                <a:lnTo>
                  <a:pt x="1482" y="186"/>
                </a:lnTo>
                <a:lnTo>
                  <a:pt x="1499" y="178"/>
                </a:lnTo>
                <a:lnTo>
                  <a:pt x="1508" y="161"/>
                </a:lnTo>
                <a:lnTo>
                  <a:pt x="1516" y="161"/>
                </a:lnTo>
                <a:lnTo>
                  <a:pt x="1533" y="161"/>
                </a:lnTo>
                <a:lnTo>
                  <a:pt x="1550" y="178"/>
                </a:lnTo>
                <a:lnTo>
                  <a:pt x="1559" y="195"/>
                </a:lnTo>
                <a:lnTo>
                  <a:pt x="1567" y="220"/>
                </a:lnTo>
                <a:lnTo>
                  <a:pt x="1576" y="237"/>
                </a:lnTo>
                <a:lnTo>
                  <a:pt x="1576" y="254"/>
                </a:lnTo>
                <a:lnTo>
                  <a:pt x="1576" y="271"/>
                </a:lnTo>
                <a:lnTo>
                  <a:pt x="1601" y="271"/>
                </a:lnTo>
                <a:lnTo>
                  <a:pt x="1609" y="271"/>
                </a:lnTo>
                <a:lnTo>
                  <a:pt x="1618" y="279"/>
                </a:lnTo>
                <a:lnTo>
                  <a:pt x="1626" y="288"/>
                </a:lnTo>
                <a:lnTo>
                  <a:pt x="1635" y="288"/>
                </a:lnTo>
                <a:lnTo>
                  <a:pt x="1652" y="288"/>
                </a:lnTo>
                <a:lnTo>
                  <a:pt x="1669" y="288"/>
                </a:lnTo>
                <a:lnTo>
                  <a:pt x="1686" y="279"/>
                </a:lnTo>
                <a:lnTo>
                  <a:pt x="1703" y="271"/>
                </a:lnTo>
                <a:lnTo>
                  <a:pt x="1720" y="271"/>
                </a:lnTo>
                <a:lnTo>
                  <a:pt x="1728" y="271"/>
                </a:lnTo>
                <a:lnTo>
                  <a:pt x="1728" y="263"/>
                </a:lnTo>
                <a:lnTo>
                  <a:pt x="1745" y="246"/>
                </a:lnTo>
                <a:lnTo>
                  <a:pt x="1762" y="246"/>
                </a:lnTo>
                <a:lnTo>
                  <a:pt x="1770" y="246"/>
                </a:lnTo>
                <a:lnTo>
                  <a:pt x="1779" y="246"/>
                </a:lnTo>
                <a:lnTo>
                  <a:pt x="1796" y="229"/>
                </a:lnTo>
                <a:lnTo>
                  <a:pt x="1804" y="229"/>
                </a:lnTo>
                <a:lnTo>
                  <a:pt x="1821" y="220"/>
                </a:lnTo>
                <a:lnTo>
                  <a:pt x="1830" y="203"/>
                </a:lnTo>
                <a:lnTo>
                  <a:pt x="1847" y="195"/>
                </a:lnTo>
                <a:lnTo>
                  <a:pt x="1847" y="186"/>
                </a:lnTo>
                <a:lnTo>
                  <a:pt x="1863" y="178"/>
                </a:lnTo>
                <a:lnTo>
                  <a:pt x="1880" y="169"/>
                </a:lnTo>
                <a:lnTo>
                  <a:pt x="1897" y="169"/>
                </a:lnTo>
                <a:lnTo>
                  <a:pt x="1914" y="169"/>
                </a:lnTo>
                <a:lnTo>
                  <a:pt x="1923" y="169"/>
                </a:lnTo>
                <a:lnTo>
                  <a:pt x="1940" y="161"/>
                </a:lnTo>
                <a:lnTo>
                  <a:pt x="1948" y="144"/>
                </a:lnTo>
                <a:lnTo>
                  <a:pt x="1965" y="127"/>
                </a:lnTo>
                <a:lnTo>
                  <a:pt x="1974" y="110"/>
                </a:lnTo>
                <a:lnTo>
                  <a:pt x="1982" y="93"/>
                </a:lnTo>
                <a:lnTo>
                  <a:pt x="1999" y="85"/>
                </a:lnTo>
                <a:lnTo>
                  <a:pt x="2007" y="59"/>
                </a:lnTo>
                <a:lnTo>
                  <a:pt x="2016" y="76"/>
                </a:lnTo>
                <a:lnTo>
                  <a:pt x="2024" y="85"/>
                </a:lnTo>
                <a:lnTo>
                  <a:pt x="2033" y="93"/>
                </a:lnTo>
                <a:lnTo>
                  <a:pt x="2058" y="110"/>
                </a:lnTo>
                <a:lnTo>
                  <a:pt x="2075" y="110"/>
                </a:lnTo>
                <a:lnTo>
                  <a:pt x="2101" y="102"/>
                </a:lnTo>
                <a:lnTo>
                  <a:pt x="2126" y="93"/>
                </a:lnTo>
                <a:lnTo>
                  <a:pt x="2160" y="76"/>
                </a:lnTo>
                <a:lnTo>
                  <a:pt x="2177" y="76"/>
                </a:lnTo>
                <a:lnTo>
                  <a:pt x="2194" y="68"/>
                </a:lnTo>
                <a:lnTo>
                  <a:pt x="2211" y="59"/>
                </a:lnTo>
                <a:lnTo>
                  <a:pt x="2236" y="42"/>
                </a:lnTo>
                <a:lnTo>
                  <a:pt x="2253" y="42"/>
                </a:lnTo>
                <a:lnTo>
                  <a:pt x="2270" y="42"/>
                </a:lnTo>
                <a:lnTo>
                  <a:pt x="2270" y="34"/>
                </a:lnTo>
                <a:lnTo>
                  <a:pt x="2295" y="25"/>
                </a:lnTo>
                <a:lnTo>
                  <a:pt x="2304" y="25"/>
                </a:lnTo>
                <a:lnTo>
                  <a:pt x="2312" y="17"/>
                </a:lnTo>
                <a:lnTo>
                  <a:pt x="2329" y="17"/>
                </a:lnTo>
                <a:lnTo>
                  <a:pt x="2338" y="9"/>
                </a:lnTo>
                <a:lnTo>
                  <a:pt x="2355" y="0"/>
                </a:lnTo>
                <a:lnTo>
                  <a:pt x="2380" y="17"/>
                </a:lnTo>
                <a:lnTo>
                  <a:pt x="2414" y="25"/>
                </a:lnTo>
                <a:lnTo>
                  <a:pt x="2431" y="34"/>
                </a:lnTo>
                <a:lnTo>
                  <a:pt x="2439" y="51"/>
                </a:lnTo>
                <a:lnTo>
                  <a:pt x="2465" y="59"/>
                </a:lnTo>
                <a:lnTo>
                  <a:pt x="2465" y="68"/>
                </a:lnTo>
                <a:lnTo>
                  <a:pt x="2456" y="85"/>
                </a:lnTo>
                <a:lnTo>
                  <a:pt x="2448" y="93"/>
                </a:lnTo>
                <a:lnTo>
                  <a:pt x="2456" y="102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62" name="Freeform 399">
            <a:extLst>
              <a:ext uri="{FF2B5EF4-FFF2-40B4-BE49-F238E27FC236}">
                <a16:creationId xmlns:a16="http://schemas.microsoft.com/office/drawing/2014/main" id="{48AC4458-8D80-489E-817B-D87D9945F93E}"/>
              </a:ext>
            </a:extLst>
          </p:cNvPr>
          <p:cNvSpPr>
            <a:spLocks/>
          </p:cNvSpPr>
          <p:nvPr/>
        </p:nvSpPr>
        <p:spPr bwMode="auto">
          <a:xfrm>
            <a:off x="6211338" y="2766402"/>
            <a:ext cx="1501524" cy="799924"/>
          </a:xfrm>
          <a:custGeom>
            <a:avLst/>
            <a:gdLst>
              <a:gd name="T0" fmla="*/ 3260 w 5572"/>
              <a:gd name="T1" fmla="*/ 67 h 2972"/>
              <a:gd name="T2" fmla="*/ 3362 w 5572"/>
              <a:gd name="T3" fmla="*/ 59 h 2972"/>
              <a:gd name="T4" fmla="*/ 3472 w 5572"/>
              <a:gd name="T5" fmla="*/ 42 h 2972"/>
              <a:gd name="T6" fmla="*/ 3590 w 5572"/>
              <a:gd name="T7" fmla="*/ 42 h 2972"/>
              <a:gd name="T8" fmla="*/ 3717 w 5572"/>
              <a:gd name="T9" fmla="*/ 42 h 2972"/>
              <a:gd name="T10" fmla="*/ 3836 w 5572"/>
              <a:gd name="T11" fmla="*/ 17 h 2972"/>
              <a:gd name="T12" fmla="*/ 3929 w 5572"/>
              <a:gd name="T13" fmla="*/ 67 h 2972"/>
              <a:gd name="T14" fmla="*/ 4005 w 5572"/>
              <a:gd name="T15" fmla="*/ 135 h 2972"/>
              <a:gd name="T16" fmla="*/ 4217 w 5572"/>
              <a:gd name="T17" fmla="*/ 618 h 2972"/>
              <a:gd name="T18" fmla="*/ 4810 w 5572"/>
              <a:gd name="T19" fmla="*/ 1117 h 2972"/>
              <a:gd name="T20" fmla="*/ 5233 w 5572"/>
              <a:gd name="T21" fmla="*/ 1592 h 2972"/>
              <a:gd name="T22" fmla="*/ 5470 w 5572"/>
              <a:gd name="T23" fmla="*/ 1803 h 2972"/>
              <a:gd name="T24" fmla="*/ 5555 w 5572"/>
              <a:gd name="T25" fmla="*/ 2134 h 2972"/>
              <a:gd name="T26" fmla="*/ 5166 w 5572"/>
              <a:gd name="T27" fmla="*/ 2650 h 2972"/>
              <a:gd name="T28" fmla="*/ 4742 w 5572"/>
              <a:gd name="T29" fmla="*/ 2701 h 2972"/>
              <a:gd name="T30" fmla="*/ 4513 w 5572"/>
              <a:gd name="T31" fmla="*/ 2464 h 2972"/>
              <a:gd name="T32" fmla="*/ 3946 w 5572"/>
              <a:gd name="T33" fmla="*/ 2591 h 2972"/>
              <a:gd name="T34" fmla="*/ 3455 w 5572"/>
              <a:gd name="T35" fmla="*/ 2811 h 2972"/>
              <a:gd name="T36" fmla="*/ 3209 w 5572"/>
              <a:gd name="T37" fmla="*/ 2912 h 2972"/>
              <a:gd name="T38" fmla="*/ 2955 w 5572"/>
              <a:gd name="T39" fmla="*/ 2438 h 2972"/>
              <a:gd name="T40" fmla="*/ 2803 w 5572"/>
              <a:gd name="T41" fmla="*/ 1930 h 2972"/>
              <a:gd name="T42" fmla="*/ 2591 w 5572"/>
              <a:gd name="T43" fmla="*/ 1634 h 2972"/>
              <a:gd name="T44" fmla="*/ 2363 w 5572"/>
              <a:gd name="T45" fmla="*/ 1490 h 2972"/>
              <a:gd name="T46" fmla="*/ 2066 w 5572"/>
              <a:gd name="T47" fmla="*/ 1465 h 2972"/>
              <a:gd name="T48" fmla="*/ 1643 w 5572"/>
              <a:gd name="T49" fmla="*/ 1507 h 2972"/>
              <a:gd name="T50" fmla="*/ 1312 w 5572"/>
              <a:gd name="T51" fmla="*/ 1549 h 2972"/>
              <a:gd name="T52" fmla="*/ 940 w 5572"/>
              <a:gd name="T53" fmla="*/ 1346 h 2972"/>
              <a:gd name="T54" fmla="*/ 584 w 5572"/>
              <a:gd name="T55" fmla="*/ 1346 h 2972"/>
              <a:gd name="T56" fmla="*/ 415 w 5572"/>
              <a:gd name="T57" fmla="*/ 1346 h 2972"/>
              <a:gd name="T58" fmla="*/ 288 w 5572"/>
              <a:gd name="T59" fmla="*/ 1363 h 2972"/>
              <a:gd name="T60" fmla="*/ 195 w 5572"/>
              <a:gd name="T61" fmla="*/ 1363 h 2972"/>
              <a:gd name="T62" fmla="*/ 169 w 5572"/>
              <a:gd name="T63" fmla="*/ 1287 h 2972"/>
              <a:gd name="T64" fmla="*/ 68 w 5572"/>
              <a:gd name="T65" fmla="*/ 1244 h 2972"/>
              <a:gd name="T66" fmla="*/ 17 w 5572"/>
              <a:gd name="T67" fmla="*/ 1177 h 2972"/>
              <a:gd name="T68" fmla="*/ 59 w 5572"/>
              <a:gd name="T69" fmla="*/ 1075 h 2972"/>
              <a:gd name="T70" fmla="*/ 152 w 5572"/>
              <a:gd name="T71" fmla="*/ 1024 h 2972"/>
              <a:gd name="T72" fmla="*/ 254 w 5572"/>
              <a:gd name="T73" fmla="*/ 1016 h 2972"/>
              <a:gd name="T74" fmla="*/ 356 w 5572"/>
              <a:gd name="T75" fmla="*/ 965 h 2972"/>
              <a:gd name="T76" fmla="*/ 466 w 5572"/>
              <a:gd name="T77" fmla="*/ 931 h 2972"/>
              <a:gd name="T78" fmla="*/ 593 w 5572"/>
              <a:gd name="T79" fmla="*/ 923 h 2972"/>
              <a:gd name="T80" fmla="*/ 686 w 5572"/>
              <a:gd name="T81" fmla="*/ 872 h 2972"/>
              <a:gd name="T82" fmla="*/ 779 w 5572"/>
              <a:gd name="T83" fmla="*/ 821 h 2972"/>
              <a:gd name="T84" fmla="*/ 906 w 5572"/>
              <a:gd name="T85" fmla="*/ 813 h 2972"/>
              <a:gd name="T86" fmla="*/ 991 w 5572"/>
              <a:gd name="T87" fmla="*/ 736 h 2972"/>
              <a:gd name="T88" fmla="*/ 1101 w 5572"/>
              <a:gd name="T89" fmla="*/ 719 h 2972"/>
              <a:gd name="T90" fmla="*/ 1194 w 5572"/>
              <a:gd name="T91" fmla="*/ 719 h 2972"/>
              <a:gd name="T92" fmla="*/ 1279 w 5572"/>
              <a:gd name="T93" fmla="*/ 762 h 2972"/>
              <a:gd name="T94" fmla="*/ 1304 w 5572"/>
              <a:gd name="T95" fmla="*/ 643 h 2972"/>
              <a:gd name="T96" fmla="*/ 1363 w 5572"/>
              <a:gd name="T97" fmla="*/ 601 h 2972"/>
              <a:gd name="T98" fmla="*/ 1439 w 5572"/>
              <a:gd name="T99" fmla="*/ 567 h 2972"/>
              <a:gd name="T100" fmla="*/ 1550 w 5572"/>
              <a:gd name="T101" fmla="*/ 533 h 2972"/>
              <a:gd name="T102" fmla="*/ 1660 w 5572"/>
              <a:gd name="T103" fmla="*/ 525 h 2972"/>
              <a:gd name="T104" fmla="*/ 1736 w 5572"/>
              <a:gd name="T105" fmla="*/ 457 h 2972"/>
              <a:gd name="T106" fmla="*/ 1812 w 5572"/>
              <a:gd name="T107" fmla="*/ 406 h 2972"/>
              <a:gd name="T108" fmla="*/ 1948 w 5572"/>
              <a:gd name="T109" fmla="*/ 423 h 2972"/>
              <a:gd name="T110" fmla="*/ 2058 w 5572"/>
              <a:gd name="T111" fmla="*/ 372 h 2972"/>
              <a:gd name="T112" fmla="*/ 2159 w 5572"/>
              <a:gd name="T113" fmla="*/ 330 h 2972"/>
              <a:gd name="T114" fmla="*/ 2252 w 5572"/>
              <a:gd name="T115" fmla="*/ 313 h 2972"/>
              <a:gd name="T116" fmla="*/ 2363 w 5572"/>
              <a:gd name="T117" fmla="*/ 296 h 2972"/>
              <a:gd name="T118" fmla="*/ 2422 w 5572"/>
              <a:gd name="T119" fmla="*/ 211 h 2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572" h="2972">
                <a:moveTo>
                  <a:pt x="3192" y="0"/>
                </a:moveTo>
                <a:lnTo>
                  <a:pt x="3192" y="8"/>
                </a:lnTo>
                <a:lnTo>
                  <a:pt x="3192" y="17"/>
                </a:lnTo>
                <a:lnTo>
                  <a:pt x="3201" y="17"/>
                </a:lnTo>
                <a:lnTo>
                  <a:pt x="3201" y="25"/>
                </a:lnTo>
                <a:lnTo>
                  <a:pt x="3201" y="34"/>
                </a:lnTo>
                <a:lnTo>
                  <a:pt x="3201" y="42"/>
                </a:lnTo>
                <a:lnTo>
                  <a:pt x="3209" y="42"/>
                </a:lnTo>
                <a:lnTo>
                  <a:pt x="3209" y="51"/>
                </a:lnTo>
                <a:lnTo>
                  <a:pt x="3209" y="59"/>
                </a:lnTo>
                <a:lnTo>
                  <a:pt x="3218" y="59"/>
                </a:lnTo>
                <a:lnTo>
                  <a:pt x="3218" y="67"/>
                </a:lnTo>
                <a:lnTo>
                  <a:pt x="3226" y="67"/>
                </a:lnTo>
                <a:lnTo>
                  <a:pt x="3235" y="67"/>
                </a:lnTo>
                <a:lnTo>
                  <a:pt x="3243" y="67"/>
                </a:lnTo>
                <a:lnTo>
                  <a:pt x="3252" y="67"/>
                </a:lnTo>
                <a:lnTo>
                  <a:pt x="3260" y="67"/>
                </a:lnTo>
                <a:lnTo>
                  <a:pt x="3269" y="67"/>
                </a:lnTo>
                <a:lnTo>
                  <a:pt x="3269" y="76"/>
                </a:lnTo>
                <a:lnTo>
                  <a:pt x="3277" y="76"/>
                </a:lnTo>
                <a:lnTo>
                  <a:pt x="3277" y="67"/>
                </a:lnTo>
                <a:lnTo>
                  <a:pt x="3286" y="67"/>
                </a:lnTo>
                <a:lnTo>
                  <a:pt x="3294" y="67"/>
                </a:lnTo>
                <a:lnTo>
                  <a:pt x="3303" y="67"/>
                </a:lnTo>
                <a:lnTo>
                  <a:pt x="3311" y="67"/>
                </a:lnTo>
                <a:lnTo>
                  <a:pt x="3311" y="76"/>
                </a:lnTo>
                <a:lnTo>
                  <a:pt x="3319" y="76"/>
                </a:lnTo>
                <a:lnTo>
                  <a:pt x="3328" y="76"/>
                </a:lnTo>
                <a:lnTo>
                  <a:pt x="3336" y="76"/>
                </a:lnTo>
                <a:lnTo>
                  <a:pt x="3345" y="76"/>
                </a:lnTo>
                <a:lnTo>
                  <a:pt x="3345" y="67"/>
                </a:lnTo>
                <a:lnTo>
                  <a:pt x="3353" y="67"/>
                </a:lnTo>
                <a:lnTo>
                  <a:pt x="3353" y="59"/>
                </a:lnTo>
                <a:lnTo>
                  <a:pt x="3362" y="59"/>
                </a:lnTo>
                <a:lnTo>
                  <a:pt x="3370" y="59"/>
                </a:lnTo>
                <a:lnTo>
                  <a:pt x="3379" y="59"/>
                </a:lnTo>
                <a:lnTo>
                  <a:pt x="3387" y="59"/>
                </a:lnTo>
                <a:lnTo>
                  <a:pt x="3396" y="59"/>
                </a:lnTo>
                <a:lnTo>
                  <a:pt x="3404" y="59"/>
                </a:lnTo>
                <a:lnTo>
                  <a:pt x="3404" y="67"/>
                </a:lnTo>
                <a:lnTo>
                  <a:pt x="3413" y="67"/>
                </a:lnTo>
                <a:lnTo>
                  <a:pt x="3413" y="59"/>
                </a:lnTo>
                <a:lnTo>
                  <a:pt x="3421" y="59"/>
                </a:lnTo>
                <a:lnTo>
                  <a:pt x="3430" y="59"/>
                </a:lnTo>
                <a:lnTo>
                  <a:pt x="3430" y="51"/>
                </a:lnTo>
                <a:lnTo>
                  <a:pt x="3438" y="51"/>
                </a:lnTo>
                <a:lnTo>
                  <a:pt x="3446" y="51"/>
                </a:lnTo>
                <a:lnTo>
                  <a:pt x="3455" y="51"/>
                </a:lnTo>
                <a:lnTo>
                  <a:pt x="3455" y="42"/>
                </a:lnTo>
                <a:lnTo>
                  <a:pt x="3463" y="42"/>
                </a:lnTo>
                <a:lnTo>
                  <a:pt x="3472" y="42"/>
                </a:lnTo>
                <a:lnTo>
                  <a:pt x="3472" y="34"/>
                </a:lnTo>
                <a:lnTo>
                  <a:pt x="3480" y="34"/>
                </a:lnTo>
                <a:lnTo>
                  <a:pt x="3489" y="34"/>
                </a:lnTo>
                <a:lnTo>
                  <a:pt x="3497" y="34"/>
                </a:lnTo>
                <a:lnTo>
                  <a:pt x="3506" y="34"/>
                </a:lnTo>
                <a:lnTo>
                  <a:pt x="3514" y="34"/>
                </a:lnTo>
                <a:lnTo>
                  <a:pt x="3523" y="34"/>
                </a:lnTo>
                <a:lnTo>
                  <a:pt x="3531" y="34"/>
                </a:lnTo>
                <a:lnTo>
                  <a:pt x="3540" y="34"/>
                </a:lnTo>
                <a:lnTo>
                  <a:pt x="3548" y="34"/>
                </a:lnTo>
                <a:lnTo>
                  <a:pt x="3548" y="25"/>
                </a:lnTo>
                <a:lnTo>
                  <a:pt x="3557" y="25"/>
                </a:lnTo>
                <a:lnTo>
                  <a:pt x="3565" y="25"/>
                </a:lnTo>
                <a:lnTo>
                  <a:pt x="3574" y="25"/>
                </a:lnTo>
                <a:lnTo>
                  <a:pt x="3582" y="34"/>
                </a:lnTo>
                <a:lnTo>
                  <a:pt x="3590" y="34"/>
                </a:lnTo>
                <a:lnTo>
                  <a:pt x="3590" y="42"/>
                </a:lnTo>
                <a:lnTo>
                  <a:pt x="3599" y="42"/>
                </a:lnTo>
                <a:lnTo>
                  <a:pt x="3607" y="42"/>
                </a:lnTo>
                <a:lnTo>
                  <a:pt x="3616" y="42"/>
                </a:lnTo>
                <a:lnTo>
                  <a:pt x="3624" y="42"/>
                </a:lnTo>
                <a:lnTo>
                  <a:pt x="3633" y="42"/>
                </a:lnTo>
                <a:lnTo>
                  <a:pt x="3641" y="42"/>
                </a:lnTo>
                <a:lnTo>
                  <a:pt x="3641" y="34"/>
                </a:lnTo>
                <a:lnTo>
                  <a:pt x="3650" y="34"/>
                </a:lnTo>
                <a:lnTo>
                  <a:pt x="3658" y="25"/>
                </a:lnTo>
                <a:lnTo>
                  <a:pt x="3667" y="25"/>
                </a:lnTo>
                <a:lnTo>
                  <a:pt x="3675" y="25"/>
                </a:lnTo>
                <a:lnTo>
                  <a:pt x="3684" y="25"/>
                </a:lnTo>
                <a:lnTo>
                  <a:pt x="3684" y="34"/>
                </a:lnTo>
                <a:lnTo>
                  <a:pt x="3692" y="34"/>
                </a:lnTo>
                <a:lnTo>
                  <a:pt x="3701" y="42"/>
                </a:lnTo>
                <a:lnTo>
                  <a:pt x="3709" y="42"/>
                </a:lnTo>
                <a:lnTo>
                  <a:pt x="3717" y="42"/>
                </a:lnTo>
                <a:lnTo>
                  <a:pt x="3726" y="42"/>
                </a:lnTo>
                <a:lnTo>
                  <a:pt x="3726" y="34"/>
                </a:lnTo>
                <a:lnTo>
                  <a:pt x="3734" y="34"/>
                </a:lnTo>
                <a:lnTo>
                  <a:pt x="3743" y="34"/>
                </a:lnTo>
                <a:lnTo>
                  <a:pt x="3751" y="34"/>
                </a:lnTo>
                <a:lnTo>
                  <a:pt x="3751" y="25"/>
                </a:lnTo>
                <a:lnTo>
                  <a:pt x="3760" y="25"/>
                </a:lnTo>
                <a:lnTo>
                  <a:pt x="3768" y="25"/>
                </a:lnTo>
                <a:lnTo>
                  <a:pt x="3777" y="25"/>
                </a:lnTo>
                <a:lnTo>
                  <a:pt x="3785" y="25"/>
                </a:lnTo>
                <a:lnTo>
                  <a:pt x="3785" y="34"/>
                </a:lnTo>
                <a:lnTo>
                  <a:pt x="3794" y="34"/>
                </a:lnTo>
                <a:lnTo>
                  <a:pt x="3802" y="34"/>
                </a:lnTo>
                <a:lnTo>
                  <a:pt x="3811" y="34"/>
                </a:lnTo>
                <a:lnTo>
                  <a:pt x="3819" y="25"/>
                </a:lnTo>
                <a:lnTo>
                  <a:pt x="3828" y="17"/>
                </a:lnTo>
                <a:lnTo>
                  <a:pt x="3836" y="17"/>
                </a:lnTo>
                <a:lnTo>
                  <a:pt x="3836" y="8"/>
                </a:lnTo>
                <a:lnTo>
                  <a:pt x="3844" y="8"/>
                </a:lnTo>
                <a:lnTo>
                  <a:pt x="3853" y="8"/>
                </a:lnTo>
                <a:lnTo>
                  <a:pt x="3861" y="8"/>
                </a:lnTo>
                <a:lnTo>
                  <a:pt x="3861" y="17"/>
                </a:lnTo>
                <a:lnTo>
                  <a:pt x="3870" y="17"/>
                </a:lnTo>
                <a:lnTo>
                  <a:pt x="3878" y="25"/>
                </a:lnTo>
                <a:lnTo>
                  <a:pt x="3887" y="25"/>
                </a:lnTo>
                <a:lnTo>
                  <a:pt x="3895" y="34"/>
                </a:lnTo>
                <a:lnTo>
                  <a:pt x="3904" y="34"/>
                </a:lnTo>
                <a:lnTo>
                  <a:pt x="3904" y="42"/>
                </a:lnTo>
                <a:lnTo>
                  <a:pt x="3912" y="42"/>
                </a:lnTo>
                <a:lnTo>
                  <a:pt x="3921" y="42"/>
                </a:lnTo>
                <a:lnTo>
                  <a:pt x="3921" y="51"/>
                </a:lnTo>
                <a:lnTo>
                  <a:pt x="3921" y="59"/>
                </a:lnTo>
                <a:lnTo>
                  <a:pt x="3929" y="59"/>
                </a:lnTo>
                <a:lnTo>
                  <a:pt x="3929" y="67"/>
                </a:lnTo>
                <a:lnTo>
                  <a:pt x="3929" y="76"/>
                </a:lnTo>
                <a:lnTo>
                  <a:pt x="3938" y="76"/>
                </a:lnTo>
                <a:lnTo>
                  <a:pt x="3938" y="84"/>
                </a:lnTo>
                <a:lnTo>
                  <a:pt x="3946" y="84"/>
                </a:lnTo>
                <a:lnTo>
                  <a:pt x="3946" y="93"/>
                </a:lnTo>
                <a:lnTo>
                  <a:pt x="3955" y="93"/>
                </a:lnTo>
                <a:lnTo>
                  <a:pt x="3955" y="101"/>
                </a:lnTo>
                <a:lnTo>
                  <a:pt x="3963" y="101"/>
                </a:lnTo>
                <a:lnTo>
                  <a:pt x="3972" y="101"/>
                </a:lnTo>
                <a:lnTo>
                  <a:pt x="3972" y="110"/>
                </a:lnTo>
                <a:lnTo>
                  <a:pt x="3980" y="110"/>
                </a:lnTo>
                <a:lnTo>
                  <a:pt x="3980" y="118"/>
                </a:lnTo>
                <a:lnTo>
                  <a:pt x="3988" y="118"/>
                </a:lnTo>
                <a:lnTo>
                  <a:pt x="3988" y="127"/>
                </a:lnTo>
                <a:lnTo>
                  <a:pt x="3997" y="127"/>
                </a:lnTo>
                <a:lnTo>
                  <a:pt x="3997" y="135"/>
                </a:lnTo>
                <a:lnTo>
                  <a:pt x="4005" y="135"/>
                </a:lnTo>
                <a:lnTo>
                  <a:pt x="4014" y="135"/>
                </a:lnTo>
                <a:lnTo>
                  <a:pt x="4022" y="135"/>
                </a:lnTo>
                <a:lnTo>
                  <a:pt x="4031" y="135"/>
                </a:lnTo>
                <a:lnTo>
                  <a:pt x="4031" y="144"/>
                </a:lnTo>
                <a:lnTo>
                  <a:pt x="4039" y="144"/>
                </a:lnTo>
                <a:lnTo>
                  <a:pt x="4039" y="152"/>
                </a:lnTo>
                <a:lnTo>
                  <a:pt x="4039" y="161"/>
                </a:lnTo>
                <a:lnTo>
                  <a:pt x="4158" y="313"/>
                </a:lnTo>
                <a:lnTo>
                  <a:pt x="4175" y="355"/>
                </a:lnTo>
                <a:lnTo>
                  <a:pt x="4183" y="389"/>
                </a:lnTo>
                <a:lnTo>
                  <a:pt x="4183" y="415"/>
                </a:lnTo>
                <a:lnTo>
                  <a:pt x="4192" y="440"/>
                </a:lnTo>
                <a:lnTo>
                  <a:pt x="4200" y="465"/>
                </a:lnTo>
                <a:lnTo>
                  <a:pt x="4217" y="482"/>
                </a:lnTo>
                <a:lnTo>
                  <a:pt x="4200" y="508"/>
                </a:lnTo>
                <a:lnTo>
                  <a:pt x="4192" y="550"/>
                </a:lnTo>
                <a:lnTo>
                  <a:pt x="4217" y="618"/>
                </a:lnTo>
                <a:lnTo>
                  <a:pt x="4243" y="694"/>
                </a:lnTo>
                <a:lnTo>
                  <a:pt x="4276" y="711"/>
                </a:lnTo>
                <a:lnTo>
                  <a:pt x="4285" y="719"/>
                </a:lnTo>
                <a:lnTo>
                  <a:pt x="4327" y="762"/>
                </a:lnTo>
                <a:lnTo>
                  <a:pt x="4386" y="796"/>
                </a:lnTo>
                <a:lnTo>
                  <a:pt x="4412" y="796"/>
                </a:lnTo>
                <a:lnTo>
                  <a:pt x="4480" y="813"/>
                </a:lnTo>
                <a:lnTo>
                  <a:pt x="4505" y="838"/>
                </a:lnTo>
                <a:lnTo>
                  <a:pt x="4522" y="897"/>
                </a:lnTo>
                <a:lnTo>
                  <a:pt x="4522" y="948"/>
                </a:lnTo>
                <a:lnTo>
                  <a:pt x="4573" y="1016"/>
                </a:lnTo>
                <a:lnTo>
                  <a:pt x="4624" y="1050"/>
                </a:lnTo>
                <a:lnTo>
                  <a:pt x="4641" y="1058"/>
                </a:lnTo>
                <a:lnTo>
                  <a:pt x="4708" y="1100"/>
                </a:lnTo>
                <a:lnTo>
                  <a:pt x="4768" y="1143"/>
                </a:lnTo>
                <a:lnTo>
                  <a:pt x="4793" y="1126"/>
                </a:lnTo>
                <a:lnTo>
                  <a:pt x="4810" y="1117"/>
                </a:lnTo>
                <a:lnTo>
                  <a:pt x="4903" y="1134"/>
                </a:lnTo>
                <a:lnTo>
                  <a:pt x="4912" y="1143"/>
                </a:lnTo>
                <a:lnTo>
                  <a:pt x="4954" y="1160"/>
                </a:lnTo>
                <a:lnTo>
                  <a:pt x="5030" y="1168"/>
                </a:lnTo>
                <a:lnTo>
                  <a:pt x="5072" y="1194"/>
                </a:lnTo>
                <a:lnTo>
                  <a:pt x="5106" y="1244"/>
                </a:lnTo>
                <a:lnTo>
                  <a:pt x="5140" y="1261"/>
                </a:lnTo>
                <a:lnTo>
                  <a:pt x="5157" y="1295"/>
                </a:lnTo>
                <a:lnTo>
                  <a:pt x="5174" y="1338"/>
                </a:lnTo>
                <a:lnTo>
                  <a:pt x="5166" y="1380"/>
                </a:lnTo>
                <a:lnTo>
                  <a:pt x="5174" y="1397"/>
                </a:lnTo>
                <a:lnTo>
                  <a:pt x="5199" y="1422"/>
                </a:lnTo>
                <a:lnTo>
                  <a:pt x="5208" y="1448"/>
                </a:lnTo>
                <a:lnTo>
                  <a:pt x="5208" y="1456"/>
                </a:lnTo>
                <a:lnTo>
                  <a:pt x="5199" y="1515"/>
                </a:lnTo>
                <a:lnTo>
                  <a:pt x="5216" y="1558"/>
                </a:lnTo>
                <a:lnTo>
                  <a:pt x="5233" y="1592"/>
                </a:lnTo>
                <a:lnTo>
                  <a:pt x="5259" y="1617"/>
                </a:lnTo>
                <a:lnTo>
                  <a:pt x="5293" y="1625"/>
                </a:lnTo>
                <a:lnTo>
                  <a:pt x="5310" y="1642"/>
                </a:lnTo>
                <a:lnTo>
                  <a:pt x="5318" y="1651"/>
                </a:lnTo>
                <a:lnTo>
                  <a:pt x="5352" y="1642"/>
                </a:lnTo>
                <a:lnTo>
                  <a:pt x="5360" y="1634"/>
                </a:lnTo>
                <a:lnTo>
                  <a:pt x="5377" y="1668"/>
                </a:lnTo>
                <a:lnTo>
                  <a:pt x="5377" y="1685"/>
                </a:lnTo>
                <a:lnTo>
                  <a:pt x="5403" y="1685"/>
                </a:lnTo>
                <a:lnTo>
                  <a:pt x="5411" y="1693"/>
                </a:lnTo>
                <a:lnTo>
                  <a:pt x="5411" y="1719"/>
                </a:lnTo>
                <a:lnTo>
                  <a:pt x="5420" y="1736"/>
                </a:lnTo>
                <a:lnTo>
                  <a:pt x="5420" y="1744"/>
                </a:lnTo>
                <a:lnTo>
                  <a:pt x="5420" y="1752"/>
                </a:lnTo>
                <a:lnTo>
                  <a:pt x="5437" y="1778"/>
                </a:lnTo>
                <a:lnTo>
                  <a:pt x="5462" y="1786"/>
                </a:lnTo>
                <a:lnTo>
                  <a:pt x="5470" y="1803"/>
                </a:lnTo>
                <a:lnTo>
                  <a:pt x="5445" y="1820"/>
                </a:lnTo>
                <a:lnTo>
                  <a:pt x="5428" y="1829"/>
                </a:lnTo>
                <a:lnTo>
                  <a:pt x="5394" y="1803"/>
                </a:lnTo>
                <a:lnTo>
                  <a:pt x="5386" y="1803"/>
                </a:lnTo>
                <a:lnTo>
                  <a:pt x="5377" y="1829"/>
                </a:lnTo>
                <a:lnTo>
                  <a:pt x="5369" y="1846"/>
                </a:lnTo>
                <a:lnTo>
                  <a:pt x="5360" y="1871"/>
                </a:lnTo>
                <a:lnTo>
                  <a:pt x="5360" y="1879"/>
                </a:lnTo>
                <a:lnTo>
                  <a:pt x="5369" y="1905"/>
                </a:lnTo>
                <a:lnTo>
                  <a:pt x="5411" y="1905"/>
                </a:lnTo>
                <a:lnTo>
                  <a:pt x="5453" y="1905"/>
                </a:lnTo>
                <a:lnTo>
                  <a:pt x="5470" y="1956"/>
                </a:lnTo>
                <a:lnTo>
                  <a:pt x="5504" y="1998"/>
                </a:lnTo>
                <a:lnTo>
                  <a:pt x="5547" y="2040"/>
                </a:lnTo>
                <a:lnTo>
                  <a:pt x="5572" y="2074"/>
                </a:lnTo>
                <a:lnTo>
                  <a:pt x="5555" y="2108"/>
                </a:lnTo>
                <a:lnTo>
                  <a:pt x="5555" y="2134"/>
                </a:lnTo>
                <a:lnTo>
                  <a:pt x="5564" y="2176"/>
                </a:lnTo>
                <a:lnTo>
                  <a:pt x="5564" y="2227"/>
                </a:lnTo>
                <a:lnTo>
                  <a:pt x="5555" y="2261"/>
                </a:lnTo>
                <a:lnTo>
                  <a:pt x="5572" y="2311"/>
                </a:lnTo>
                <a:lnTo>
                  <a:pt x="5555" y="2345"/>
                </a:lnTo>
                <a:lnTo>
                  <a:pt x="5521" y="2388"/>
                </a:lnTo>
                <a:lnTo>
                  <a:pt x="5504" y="2413"/>
                </a:lnTo>
                <a:lnTo>
                  <a:pt x="5470" y="2464"/>
                </a:lnTo>
                <a:lnTo>
                  <a:pt x="5437" y="2481"/>
                </a:lnTo>
                <a:lnTo>
                  <a:pt x="5394" y="2498"/>
                </a:lnTo>
                <a:lnTo>
                  <a:pt x="5352" y="2531"/>
                </a:lnTo>
                <a:lnTo>
                  <a:pt x="5301" y="2565"/>
                </a:lnTo>
                <a:lnTo>
                  <a:pt x="5259" y="2599"/>
                </a:lnTo>
                <a:lnTo>
                  <a:pt x="5216" y="2608"/>
                </a:lnTo>
                <a:lnTo>
                  <a:pt x="5182" y="2599"/>
                </a:lnTo>
                <a:lnTo>
                  <a:pt x="5174" y="2616"/>
                </a:lnTo>
                <a:lnTo>
                  <a:pt x="5166" y="2650"/>
                </a:lnTo>
                <a:lnTo>
                  <a:pt x="5157" y="2692"/>
                </a:lnTo>
                <a:lnTo>
                  <a:pt x="5132" y="2718"/>
                </a:lnTo>
                <a:lnTo>
                  <a:pt x="5106" y="2735"/>
                </a:lnTo>
                <a:lnTo>
                  <a:pt x="5081" y="2769"/>
                </a:lnTo>
                <a:lnTo>
                  <a:pt x="5055" y="2794"/>
                </a:lnTo>
                <a:lnTo>
                  <a:pt x="5022" y="2811"/>
                </a:lnTo>
                <a:lnTo>
                  <a:pt x="4996" y="2828"/>
                </a:lnTo>
                <a:lnTo>
                  <a:pt x="4962" y="2836"/>
                </a:lnTo>
                <a:lnTo>
                  <a:pt x="4928" y="2845"/>
                </a:lnTo>
                <a:lnTo>
                  <a:pt x="4895" y="2845"/>
                </a:lnTo>
                <a:lnTo>
                  <a:pt x="4835" y="2811"/>
                </a:lnTo>
                <a:lnTo>
                  <a:pt x="4818" y="2802"/>
                </a:lnTo>
                <a:lnTo>
                  <a:pt x="4810" y="2769"/>
                </a:lnTo>
                <a:lnTo>
                  <a:pt x="4801" y="2760"/>
                </a:lnTo>
                <a:lnTo>
                  <a:pt x="4776" y="2752"/>
                </a:lnTo>
                <a:lnTo>
                  <a:pt x="4759" y="2718"/>
                </a:lnTo>
                <a:lnTo>
                  <a:pt x="4742" y="2701"/>
                </a:lnTo>
                <a:lnTo>
                  <a:pt x="4734" y="2684"/>
                </a:lnTo>
                <a:lnTo>
                  <a:pt x="4708" y="2667"/>
                </a:lnTo>
                <a:lnTo>
                  <a:pt x="4674" y="2667"/>
                </a:lnTo>
                <a:lnTo>
                  <a:pt x="4666" y="2650"/>
                </a:lnTo>
                <a:lnTo>
                  <a:pt x="4632" y="2642"/>
                </a:lnTo>
                <a:lnTo>
                  <a:pt x="4590" y="2642"/>
                </a:lnTo>
                <a:lnTo>
                  <a:pt x="4556" y="2642"/>
                </a:lnTo>
                <a:lnTo>
                  <a:pt x="4539" y="2633"/>
                </a:lnTo>
                <a:lnTo>
                  <a:pt x="4547" y="2625"/>
                </a:lnTo>
                <a:lnTo>
                  <a:pt x="4539" y="2599"/>
                </a:lnTo>
                <a:lnTo>
                  <a:pt x="4556" y="2582"/>
                </a:lnTo>
                <a:lnTo>
                  <a:pt x="4564" y="2565"/>
                </a:lnTo>
                <a:lnTo>
                  <a:pt x="4564" y="2540"/>
                </a:lnTo>
                <a:lnTo>
                  <a:pt x="4547" y="2515"/>
                </a:lnTo>
                <a:lnTo>
                  <a:pt x="4530" y="2506"/>
                </a:lnTo>
                <a:lnTo>
                  <a:pt x="4513" y="2472"/>
                </a:lnTo>
                <a:lnTo>
                  <a:pt x="4513" y="2464"/>
                </a:lnTo>
                <a:lnTo>
                  <a:pt x="4471" y="2447"/>
                </a:lnTo>
                <a:lnTo>
                  <a:pt x="4429" y="2438"/>
                </a:lnTo>
                <a:lnTo>
                  <a:pt x="4386" y="2464"/>
                </a:lnTo>
                <a:lnTo>
                  <a:pt x="4361" y="2489"/>
                </a:lnTo>
                <a:lnTo>
                  <a:pt x="4310" y="2506"/>
                </a:lnTo>
                <a:lnTo>
                  <a:pt x="4268" y="2506"/>
                </a:lnTo>
                <a:lnTo>
                  <a:pt x="4251" y="2515"/>
                </a:lnTo>
                <a:lnTo>
                  <a:pt x="4209" y="2515"/>
                </a:lnTo>
                <a:lnTo>
                  <a:pt x="4158" y="2523"/>
                </a:lnTo>
                <a:lnTo>
                  <a:pt x="4132" y="2548"/>
                </a:lnTo>
                <a:lnTo>
                  <a:pt x="4124" y="2557"/>
                </a:lnTo>
                <a:lnTo>
                  <a:pt x="4115" y="2582"/>
                </a:lnTo>
                <a:lnTo>
                  <a:pt x="4090" y="2591"/>
                </a:lnTo>
                <a:lnTo>
                  <a:pt x="4065" y="2591"/>
                </a:lnTo>
                <a:lnTo>
                  <a:pt x="4005" y="2608"/>
                </a:lnTo>
                <a:lnTo>
                  <a:pt x="3972" y="2582"/>
                </a:lnTo>
                <a:lnTo>
                  <a:pt x="3946" y="2591"/>
                </a:lnTo>
                <a:lnTo>
                  <a:pt x="3921" y="2608"/>
                </a:lnTo>
                <a:lnTo>
                  <a:pt x="3895" y="2633"/>
                </a:lnTo>
                <a:lnTo>
                  <a:pt x="3921" y="2667"/>
                </a:lnTo>
                <a:lnTo>
                  <a:pt x="3912" y="2675"/>
                </a:lnTo>
                <a:lnTo>
                  <a:pt x="3878" y="2709"/>
                </a:lnTo>
                <a:lnTo>
                  <a:pt x="3819" y="2709"/>
                </a:lnTo>
                <a:lnTo>
                  <a:pt x="3811" y="2718"/>
                </a:lnTo>
                <a:lnTo>
                  <a:pt x="3785" y="2752"/>
                </a:lnTo>
                <a:lnTo>
                  <a:pt x="3751" y="2760"/>
                </a:lnTo>
                <a:lnTo>
                  <a:pt x="3701" y="2752"/>
                </a:lnTo>
                <a:lnTo>
                  <a:pt x="3616" y="2726"/>
                </a:lnTo>
                <a:lnTo>
                  <a:pt x="3582" y="2735"/>
                </a:lnTo>
                <a:lnTo>
                  <a:pt x="3557" y="2743"/>
                </a:lnTo>
                <a:lnTo>
                  <a:pt x="3523" y="2752"/>
                </a:lnTo>
                <a:lnTo>
                  <a:pt x="3497" y="2769"/>
                </a:lnTo>
                <a:lnTo>
                  <a:pt x="3446" y="2794"/>
                </a:lnTo>
                <a:lnTo>
                  <a:pt x="3455" y="2811"/>
                </a:lnTo>
                <a:lnTo>
                  <a:pt x="3463" y="2819"/>
                </a:lnTo>
                <a:lnTo>
                  <a:pt x="3472" y="2836"/>
                </a:lnTo>
                <a:lnTo>
                  <a:pt x="3489" y="2870"/>
                </a:lnTo>
                <a:lnTo>
                  <a:pt x="3514" y="2887"/>
                </a:lnTo>
                <a:lnTo>
                  <a:pt x="3531" y="2912"/>
                </a:lnTo>
                <a:lnTo>
                  <a:pt x="3531" y="2946"/>
                </a:lnTo>
                <a:lnTo>
                  <a:pt x="3489" y="2955"/>
                </a:lnTo>
                <a:lnTo>
                  <a:pt x="3446" y="2963"/>
                </a:lnTo>
                <a:lnTo>
                  <a:pt x="3421" y="2963"/>
                </a:lnTo>
                <a:lnTo>
                  <a:pt x="3396" y="2972"/>
                </a:lnTo>
                <a:lnTo>
                  <a:pt x="3345" y="2955"/>
                </a:lnTo>
                <a:lnTo>
                  <a:pt x="3319" y="2955"/>
                </a:lnTo>
                <a:lnTo>
                  <a:pt x="3269" y="2938"/>
                </a:lnTo>
                <a:lnTo>
                  <a:pt x="3260" y="2946"/>
                </a:lnTo>
                <a:lnTo>
                  <a:pt x="3243" y="2955"/>
                </a:lnTo>
                <a:lnTo>
                  <a:pt x="3226" y="2946"/>
                </a:lnTo>
                <a:lnTo>
                  <a:pt x="3209" y="2912"/>
                </a:lnTo>
                <a:lnTo>
                  <a:pt x="3192" y="2887"/>
                </a:lnTo>
                <a:lnTo>
                  <a:pt x="3167" y="2862"/>
                </a:lnTo>
                <a:lnTo>
                  <a:pt x="3150" y="2828"/>
                </a:lnTo>
                <a:lnTo>
                  <a:pt x="3142" y="2794"/>
                </a:lnTo>
                <a:lnTo>
                  <a:pt x="3133" y="2777"/>
                </a:lnTo>
                <a:lnTo>
                  <a:pt x="3142" y="2743"/>
                </a:lnTo>
                <a:lnTo>
                  <a:pt x="3167" y="2726"/>
                </a:lnTo>
                <a:lnTo>
                  <a:pt x="3175" y="2718"/>
                </a:lnTo>
                <a:lnTo>
                  <a:pt x="3175" y="2684"/>
                </a:lnTo>
                <a:lnTo>
                  <a:pt x="3175" y="2642"/>
                </a:lnTo>
                <a:lnTo>
                  <a:pt x="3175" y="2616"/>
                </a:lnTo>
                <a:lnTo>
                  <a:pt x="3175" y="2591"/>
                </a:lnTo>
                <a:lnTo>
                  <a:pt x="3099" y="2574"/>
                </a:lnTo>
                <a:lnTo>
                  <a:pt x="3048" y="2557"/>
                </a:lnTo>
                <a:lnTo>
                  <a:pt x="3015" y="2523"/>
                </a:lnTo>
                <a:lnTo>
                  <a:pt x="2998" y="2489"/>
                </a:lnTo>
                <a:lnTo>
                  <a:pt x="2955" y="2438"/>
                </a:lnTo>
                <a:lnTo>
                  <a:pt x="2930" y="2388"/>
                </a:lnTo>
                <a:lnTo>
                  <a:pt x="2913" y="2337"/>
                </a:lnTo>
                <a:lnTo>
                  <a:pt x="2871" y="2269"/>
                </a:lnTo>
                <a:lnTo>
                  <a:pt x="2837" y="2235"/>
                </a:lnTo>
                <a:lnTo>
                  <a:pt x="2794" y="2201"/>
                </a:lnTo>
                <a:lnTo>
                  <a:pt x="2761" y="2159"/>
                </a:lnTo>
                <a:lnTo>
                  <a:pt x="2744" y="2134"/>
                </a:lnTo>
                <a:lnTo>
                  <a:pt x="2735" y="2117"/>
                </a:lnTo>
                <a:lnTo>
                  <a:pt x="2744" y="2091"/>
                </a:lnTo>
                <a:lnTo>
                  <a:pt x="2752" y="2066"/>
                </a:lnTo>
                <a:lnTo>
                  <a:pt x="2761" y="2040"/>
                </a:lnTo>
                <a:lnTo>
                  <a:pt x="2769" y="2040"/>
                </a:lnTo>
                <a:lnTo>
                  <a:pt x="2777" y="2015"/>
                </a:lnTo>
                <a:lnTo>
                  <a:pt x="2794" y="1998"/>
                </a:lnTo>
                <a:lnTo>
                  <a:pt x="2803" y="1981"/>
                </a:lnTo>
                <a:lnTo>
                  <a:pt x="2811" y="1956"/>
                </a:lnTo>
                <a:lnTo>
                  <a:pt x="2803" y="1930"/>
                </a:lnTo>
                <a:lnTo>
                  <a:pt x="2794" y="1922"/>
                </a:lnTo>
                <a:lnTo>
                  <a:pt x="2777" y="1905"/>
                </a:lnTo>
                <a:lnTo>
                  <a:pt x="2769" y="1879"/>
                </a:lnTo>
                <a:lnTo>
                  <a:pt x="2769" y="1863"/>
                </a:lnTo>
                <a:lnTo>
                  <a:pt x="2786" y="1846"/>
                </a:lnTo>
                <a:lnTo>
                  <a:pt x="2803" y="1820"/>
                </a:lnTo>
                <a:lnTo>
                  <a:pt x="2820" y="1803"/>
                </a:lnTo>
                <a:lnTo>
                  <a:pt x="2820" y="1786"/>
                </a:lnTo>
                <a:lnTo>
                  <a:pt x="2803" y="1744"/>
                </a:lnTo>
                <a:lnTo>
                  <a:pt x="2777" y="1710"/>
                </a:lnTo>
                <a:lnTo>
                  <a:pt x="2761" y="1702"/>
                </a:lnTo>
                <a:lnTo>
                  <a:pt x="2727" y="1676"/>
                </a:lnTo>
                <a:lnTo>
                  <a:pt x="2701" y="1676"/>
                </a:lnTo>
                <a:lnTo>
                  <a:pt x="2676" y="1668"/>
                </a:lnTo>
                <a:lnTo>
                  <a:pt x="2659" y="1668"/>
                </a:lnTo>
                <a:lnTo>
                  <a:pt x="2625" y="1659"/>
                </a:lnTo>
                <a:lnTo>
                  <a:pt x="2591" y="1634"/>
                </a:lnTo>
                <a:lnTo>
                  <a:pt x="2566" y="1642"/>
                </a:lnTo>
                <a:lnTo>
                  <a:pt x="2532" y="1634"/>
                </a:lnTo>
                <a:lnTo>
                  <a:pt x="2532" y="1609"/>
                </a:lnTo>
                <a:lnTo>
                  <a:pt x="2532" y="1583"/>
                </a:lnTo>
                <a:lnTo>
                  <a:pt x="2523" y="1566"/>
                </a:lnTo>
                <a:lnTo>
                  <a:pt x="2498" y="1549"/>
                </a:lnTo>
                <a:lnTo>
                  <a:pt x="2481" y="1541"/>
                </a:lnTo>
                <a:lnTo>
                  <a:pt x="2464" y="1541"/>
                </a:lnTo>
                <a:lnTo>
                  <a:pt x="2464" y="1524"/>
                </a:lnTo>
                <a:lnTo>
                  <a:pt x="2456" y="1515"/>
                </a:lnTo>
                <a:lnTo>
                  <a:pt x="2430" y="1498"/>
                </a:lnTo>
                <a:lnTo>
                  <a:pt x="2413" y="1498"/>
                </a:lnTo>
                <a:lnTo>
                  <a:pt x="2405" y="1507"/>
                </a:lnTo>
                <a:lnTo>
                  <a:pt x="2388" y="1507"/>
                </a:lnTo>
                <a:lnTo>
                  <a:pt x="2379" y="1490"/>
                </a:lnTo>
                <a:lnTo>
                  <a:pt x="2379" y="1482"/>
                </a:lnTo>
                <a:lnTo>
                  <a:pt x="2363" y="1490"/>
                </a:lnTo>
                <a:lnTo>
                  <a:pt x="2354" y="1498"/>
                </a:lnTo>
                <a:lnTo>
                  <a:pt x="2337" y="1498"/>
                </a:lnTo>
                <a:lnTo>
                  <a:pt x="2329" y="1498"/>
                </a:lnTo>
                <a:lnTo>
                  <a:pt x="2312" y="1507"/>
                </a:lnTo>
                <a:lnTo>
                  <a:pt x="2295" y="1515"/>
                </a:lnTo>
                <a:lnTo>
                  <a:pt x="2286" y="1498"/>
                </a:lnTo>
                <a:lnTo>
                  <a:pt x="2278" y="1498"/>
                </a:lnTo>
                <a:lnTo>
                  <a:pt x="2261" y="1507"/>
                </a:lnTo>
                <a:lnTo>
                  <a:pt x="2252" y="1515"/>
                </a:lnTo>
                <a:lnTo>
                  <a:pt x="2227" y="1524"/>
                </a:lnTo>
                <a:lnTo>
                  <a:pt x="2210" y="1524"/>
                </a:lnTo>
                <a:lnTo>
                  <a:pt x="2185" y="1524"/>
                </a:lnTo>
                <a:lnTo>
                  <a:pt x="2185" y="1507"/>
                </a:lnTo>
                <a:lnTo>
                  <a:pt x="2151" y="1490"/>
                </a:lnTo>
                <a:lnTo>
                  <a:pt x="2134" y="1482"/>
                </a:lnTo>
                <a:lnTo>
                  <a:pt x="2108" y="1482"/>
                </a:lnTo>
                <a:lnTo>
                  <a:pt x="2066" y="1465"/>
                </a:lnTo>
                <a:lnTo>
                  <a:pt x="2049" y="1473"/>
                </a:lnTo>
                <a:lnTo>
                  <a:pt x="2032" y="1482"/>
                </a:lnTo>
                <a:lnTo>
                  <a:pt x="2015" y="1482"/>
                </a:lnTo>
                <a:lnTo>
                  <a:pt x="2007" y="1498"/>
                </a:lnTo>
                <a:lnTo>
                  <a:pt x="1973" y="1507"/>
                </a:lnTo>
                <a:lnTo>
                  <a:pt x="1956" y="1490"/>
                </a:lnTo>
                <a:lnTo>
                  <a:pt x="1948" y="1490"/>
                </a:lnTo>
                <a:lnTo>
                  <a:pt x="1922" y="1498"/>
                </a:lnTo>
                <a:lnTo>
                  <a:pt x="1880" y="1498"/>
                </a:lnTo>
                <a:lnTo>
                  <a:pt x="1829" y="1490"/>
                </a:lnTo>
                <a:lnTo>
                  <a:pt x="1787" y="1482"/>
                </a:lnTo>
                <a:lnTo>
                  <a:pt x="1770" y="1482"/>
                </a:lnTo>
                <a:lnTo>
                  <a:pt x="1744" y="1498"/>
                </a:lnTo>
                <a:lnTo>
                  <a:pt x="1719" y="1507"/>
                </a:lnTo>
                <a:lnTo>
                  <a:pt x="1685" y="1498"/>
                </a:lnTo>
                <a:lnTo>
                  <a:pt x="1668" y="1498"/>
                </a:lnTo>
                <a:lnTo>
                  <a:pt x="1643" y="1507"/>
                </a:lnTo>
                <a:lnTo>
                  <a:pt x="1609" y="1498"/>
                </a:lnTo>
                <a:lnTo>
                  <a:pt x="1592" y="1490"/>
                </a:lnTo>
                <a:lnTo>
                  <a:pt x="1575" y="1498"/>
                </a:lnTo>
                <a:lnTo>
                  <a:pt x="1558" y="1507"/>
                </a:lnTo>
                <a:lnTo>
                  <a:pt x="1550" y="1507"/>
                </a:lnTo>
                <a:lnTo>
                  <a:pt x="1516" y="1515"/>
                </a:lnTo>
                <a:lnTo>
                  <a:pt x="1499" y="1507"/>
                </a:lnTo>
                <a:lnTo>
                  <a:pt x="1465" y="1507"/>
                </a:lnTo>
                <a:lnTo>
                  <a:pt x="1465" y="1515"/>
                </a:lnTo>
                <a:lnTo>
                  <a:pt x="1448" y="1515"/>
                </a:lnTo>
                <a:lnTo>
                  <a:pt x="1431" y="1515"/>
                </a:lnTo>
                <a:lnTo>
                  <a:pt x="1406" y="1524"/>
                </a:lnTo>
                <a:lnTo>
                  <a:pt x="1397" y="1532"/>
                </a:lnTo>
                <a:lnTo>
                  <a:pt x="1380" y="1549"/>
                </a:lnTo>
                <a:lnTo>
                  <a:pt x="1355" y="1558"/>
                </a:lnTo>
                <a:lnTo>
                  <a:pt x="1338" y="1558"/>
                </a:lnTo>
                <a:lnTo>
                  <a:pt x="1312" y="1549"/>
                </a:lnTo>
                <a:lnTo>
                  <a:pt x="1304" y="1549"/>
                </a:lnTo>
                <a:lnTo>
                  <a:pt x="1287" y="1524"/>
                </a:lnTo>
                <a:lnTo>
                  <a:pt x="1270" y="1498"/>
                </a:lnTo>
                <a:lnTo>
                  <a:pt x="1253" y="1482"/>
                </a:lnTo>
                <a:lnTo>
                  <a:pt x="1236" y="1448"/>
                </a:lnTo>
                <a:lnTo>
                  <a:pt x="1219" y="1422"/>
                </a:lnTo>
                <a:lnTo>
                  <a:pt x="1202" y="1388"/>
                </a:lnTo>
                <a:lnTo>
                  <a:pt x="1177" y="1388"/>
                </a:lnTo>
                <a:lnTo>
                  <a:pt x="1152" y="1380"/>
                </a:lnTo>
                <a:lnTo>
                  <a:pt x="1118" y="1371"/>
                </a:lnTo>
                <a:lnTo>
                  <a:pt x="1092" y="1371"/>
                </a:lnTo>
                <a:lnTo>
                  <a:pt x="1041" y="1363"/>
                </a:lnTo>
                <a:lnTo>
                  <a:pt x="1025" y="1355"/>
                </a:lnTo>
                <a:lnTo>
                  <a:pt x="1008" y="1346"/>
                </a:lnTo>
                <a:lnTo>
                  <a:pt x="999" y="1346"/>
                </a:lnTo>
                <a:lnTo>
                  <a:pt x="965" y="1355"/>
                </a:lnTo>
                <a:lnTo>
                  <a:pt x="940" y="1346"/>
                </a:lnTo>
                <a:lnTo>
                  <a:pt x="923" y="1346"/>
                </a:lnTo>
                <a:lnTo>
                  <a:pt x="889" y="1346"/>
                </a:lnTo>
                <a:lnTo>
                  <a:pt x="855" y="1346"/>
                </a:lnTo>
                <a:lnTo>
                  <a:pt x="830" y="1329"/>
                </a:lnTo>
                <a:lnTo>
                  <a:pt x="821" y="1338"/>
                </a:lnTo>
                <a:lnTo>
                  <a:pt x="804" y="1346"/>
                </a:lnTo>
                <a:lnTo>
                  <a:pt x="787" y="1346"/>
                </a:lnTo>
                <a:lnTo>
                  <a:pt x="770" y="1346"/>
                </a:lnTo>
                <a:lnTo>
                  <a:pt x="745" y="1346"/>
                </a:lnTo>
                <a:lnTo>
                  <a:pt x="720" y="1338"/>
                </a:lnTo>
                <a:lnTo>
                  <a:pt x="686" y="1338"/>
                </a:lnTo>
                <a:lnTo>
                  <a:pt x="660" y="1329"/>
                </a:lnTo>
                <a:lnTo>
                  <a:pt x="643" y="1329"/>
                </a:lnTo>
                <a:lnTo>
                  <a:pt x="627" y="1321"/>
                </a:lnTo>
                <a:lnTo>
                  <a:pt x="618" y="1338"/>
                </a:lnTo>
                <a:lnTo>
                  <a:pt x="593" y="1338"/>
                </a:lnTo>
                <a:lnTo>
                  <a:pt x="584" y="1346"/>
                </a:lnTo>
                <a:lnTo>
                  <a:pt x="567" y="1363"/>
                </a:lnTo>
                <a:lnTo>
                  <a:pt x="542" y="1371"/>
                </a:lnTo>
                <a:lnTo>
                  <a:pt x="525" y="1380"/>
                </a:lnTo>
                <a:lnTo>
                  <a:pt x="499" y="1388"/>
                </a:lnTo>
                <a:lnTo>
                  <a:pt x="483" y="1388"/>
                </a:lnTo>
                <a:lnTo>
                  <a:pt x="474" y="1380"/>
                </a:lnTo>
                <a:lnTo>
                  <a:pt x="474" y="1371"/>
                </a:lnTo>
                <a:lnTo>
                  <a:pt x="466" y="1371"/>
                </a:lnTo>
                <a:lnTo>
                  <a:pt x="466" y="1363"/>
                </a:lnTo>
                <a:lnTo>
                  <a:pt x="457" y="1363"/>
                </a:lnTo>
                <a:lnTo>
                  <a:pt x="449" y="1363"/>
                </a:lnTo>
                <a:lnTo>
                  <a:pt x="449" y="1355"/>
                </a:lnTo>
                <a:lnTo>
                  <a:pt x="440" y="1355"/>
                </a:lnTo>
                <a:lnTo>
                  <a:pt x="432" y="1355"/>
                </a:lnTo>
                <a:lnTo>
                  <a:pt x="432" y="1346"/>
                </a:lnTo>
                <a:lnTo>
                  <a:pt x="423" y="1346"/>
                </a:lnTo>
                <a:lnTo>
                  <a:pt x="415" y="1346"/>
                </a:lnTo>
                <a:lnTo>
                  <a:pt x="406" y="1346"/>
                </a:lnTo>
                <a:lnTo>
                  <a:pt x="398" y="1346"/>
                </a:lnTo>
                <a:lnTo>
                  <a:pt x="389" y="1346"/>
                </a:lnTo>
                <a:lnTo>
                  <a:pt x="381" y="1346"/>
                </a:lnTo>
                <a:lnTo>
                  <a:pt x="372" y="1346"/>
                </a:lnTo>
                <a:lnTo>
                  <a:pt x="372" y="1355"/>
                </a:lnTo>
                <a:lnTo>
                  <a:pt x="364" y="1355"/>
                </a:lnTo>
                <a:lnTo>
                  <a:pt x="356" y="1355"/>
                </a:lnTo>
                <a:lnTo>
                  <a:pt x="347" y="1355"/>
                </a:lnTo>
                <a:lnTo>
                  <a:pt x="339" y="1355"/>
                </a:lnTo>
                <a:lnTo>
                  <a:pt x="330" y="1355"/>
                </a:lnTo>
                <a:lnTo>
                  <a:pt x="322" y="1355"/>
                </a:lnTo>
                <a:lnTo>
                  <a:pt x="313" y="1355"/>
                </a:lnTo>
                <a:lnTo>
                  <a:pt x="313" y="1363"/>
                </a:lnTo>
                <a:lnTo>
                  <a:pt x="305" y="1363"/>
                </a:lnTo>
                <a:lnTo>
                  <a:pt x="296" y="1363"/>
                </a:lnTo>
                <a:lnTo>
                  <a:pt x="288" y="1363"/>
                </a:lnTo>
                <a:lnTo>
                  <a:pt x="279" y="1363"/>
                </a:lnTo>
                <a:lnTo>
                  <a:pt x="271" y="1363"/>
                </a:lnTo>
                <a:lnTo>
                  <a:pt x="262" y="1363"/>
                </a:lnTo>
                <a:lnTo>
                  <a:pt x="254" y="1363"/>
                </a:lnTo>
                <a:lnTo>
                  <a:pt x="245" y="1363"/>
                </a:lnTo>
                <a:lnTo>
                  <a:pt x="237" y="1363"/>
                </a:lnTo>
                <a:lnTo>
                  <a:pt x="237" y="1371"/>
                </a:lnTo>
                <a:lnTo>
                  <a:pt x="229" y="1371"/>
                </a:lnTo>
                <a:lnTo>
                  <a:pt x="229" y="1380"/>
                </a:lnTo>
                <a:lnTo>
                  <a:pt x="229" y="1388"/>
                </a:lnTo>
                <a:lnTo>
                  <a:pt x="220" y="1388"/>
                </a:lnTo>
                <a:lnTo>
                  <a:pt x="212" y="1388"/>
                </a:lnTo>
                <a:lnTo>
                  <a:pt x="203" y="1388"/>
                </a:lnTo>
                <a:lnTo>
                  <a:pt x="195" y="1388"/>
                </a:lnTo>
                <a:lnTo>
                  <a:pt x="195" y="1380"/>
                </a:lnTo>
                <a:lnTo>
                  <a:pt x="195" y="1371"/>
                </a:lnTo>
                <a:lnTo>
                  <a:pt x="195" y="1363"/>
                </a:lnTo>
                <a:lnTo>
                  <a:pt x="203" y="1355"/>
                </a:lnTo>
                <a:lnTo>
                  <a:pt x="203" y="1346"/>
                </a:lnTo>
                <a:lnTo>
                  <a:pt x="212" y="1346"/>
                </a:lnTo>
                <a:lnTo>
                  <a:pt x="212" y="1338"/>
                </a:lnTo>
                <a:lnTo>
                  <a:pt x="212" y="1329"/>
                </a:lnTo>
                <a:lnTo>
                  <a:pt x="212" y="1321"/>
                </a:lnTo>
                <a:lnTo>
                  <a:pt x="212" y="1312"/>
                </a:lnTo>
                <a:lnTo>
                  <a:pt x="212" y="1304"/>
                </a:lnTo>
                <a:lnTo>
                  <a:pt x="212" y="1295"/>
                </a:lnTo>
                <a:lnTo>
                  <a:pt x="203" y="1295"/>
                </a:lnTo>
                <a:lnTo>
                  <a:pt x="203" y="1287"/>
                </a:lnTo>
                <a:lnTo>
                  <a:pt x="195" y="1287"/>
                </a:lnTo>
                <a:lnTo>
                  <a:pt x="186" y="1287"/>
                </a:lnTo>
                <a:lnTo>
                  <a:pt x="186" y="1278"/>
                </a:lnTo>
                <a:lnTo>
                  <a:pt x="178" y="1278"/>
                </a:lnTo>
                <a:lnTo>
                  <a:pt x="178" y="1287"/>
                </a:lnTo>
                <a:lnTo>
                  <a:pt x="169" y="1287"/>
                </a:lnTo>
                <a:lnTo>
                  <a:pt x="161" y="1287"/>
                </a:lnTo>
                <a:lnTo>
                  <a:pt x="152" y="1287"/>
                </a:lnTo>
                <a:lnTo>
                  <a:pt x="152" y="1295"/>
                </a:lnTo>
                <a:lnTo>
                  <a:pt x="144" y="1295"/>
                </a:lnTo>
                <a:lnTo>
                  <a:pt x="135" y="1295"/>
                </a:lnTo>
                <a:lnTo>
                  <a:pt x="127" y="1295"/>
                </a:lnTo>
                <a:lnTo>
                  <a:pt x="127" y="1287"/>
                </a:lnTo>
                <a:lnTo>
                  <a:pt x="118" y="1287"/>
                </a:lnTo>
                <a:lnTo>
                  <a:pt x="110" y="1278"/>
                </a:lnTo>
                <a:lnTo>
                  <a:pt x="110" y="1270"/>
                </a:lnTo>
                <a:lnTo>
                  <a:pt x="110" y="1261"/>
                </a:lnTo>
                <a:lnTo>
                  <a:pt x="101" y="1261"/>
                </a:lnTo>
                <a:lnTo>
                  <a:pt x="101" y="1253"/>
                </a:lnTo>
                <a:lnTo>
                  <a:pt x="93" y="1244"/>
                </a:lnTo>
                <a:lnTo>
                  <a:pt x="85" y="1244"/>
                </a:lnTo>
                <a:lnTo>
                  <a:pt x="76" y="1244"/>
                </a:lnTo>
                <a:lnTo>
                  <a:pt x="68" y="1244"/>
                </a:lnTo>
                <a:lnTo>
                  <a:pt x="68" y="1236"/>
                </a:lnTo>
                <a:lnTo>
                  <a:pt x="59" y="1236"/>
                </a:lnTo>
                <a:lnTo>
                  <a:pt x="59" y="1228"/>
                </a:lnTo>
                <a:lnTo>
                  <a:pt x="51" y="1228"/>
                </a:lnTo>
                <a:lnTo>
                  <a:pt x="51" y="1219"/>
                </a:lnTo>
                <a:lnTo>
                  <a:pt x="42" y="1211"/>
                </a:lnTo>
                <a:lnTo>
                  <a:pt x="42" y="1202"/>
                </a:lnTo>
                <a:lnTo>
                  <a:pt x="34" y="1202"/>
                </a:lnTo>
                <a:lnTo>
                  <a:pt x="34" y="1194"/>
                </a:lnTo>
                <a:lnTo>
                  <a:pt x="25" y="1194"/>
                </a:lnTo>
                <a:lnTo>
                  <a:pt x="17" y="1194"/>
                </a:lnTo>
                <a:lnTo>
                  <a:pt x="8" y="1194"/>
                </a:lnTo>
                <a:lnTo>
                  <a:pt x="8" y="1185"/>
                </a:lnTo>
                <a:lnTo>
                  <a:pt x="0" y="1185"/>
                </a:lnTo>
                <a:lnTo>
                  <a:pt x="0" y="1177"/>
                </a:lnTo>
                <a:lnTo>
                  <a:pt x="8" y="1177"/>
                </a:lnTo>
                <a:lnTo>
                  <a:pt x="17" y="1177"/>
                </a:lnTo>
                <a:lnTo>
                  <a:pt x="17" y="1168"/>
                </a:lnTo>
                <a:lnTo>
                  <a:pt x="25" y="1168"/>
                </a:lnTo>
                <a:lnTo>
                  <a:pt x="25" y="1160"/>
                </a:lnTo>
                <a:lnTo>
                  <a:pt x="34" y="1160"/>
                </a:lnTo>
                <a:lnTo>
                  <a:pt x="34" y="1151"/>
                </a:lnTo>
                <a:lnTo>
                  <a:pt x="34" y="1143"/>
                </a:lnTo>
                <a:lnTo>
                  <a:pt x="34" y="1134"/>
                </a:lnTo>
                <a:lnTo>
                  <a:pt x="34" y="1126"/>
                </a:lnTo>
                <a:lnTo>
                  <a:pt x="34" y="1117"/>
                </a:lnTo>
                <a:lnTo>
                  <a:pt x="34" y="1109"/>
                </a:lnTo>
                <a:lnTo>
                  <a:pt x="34" y="1100"/>
                </a:lnTo>
                <a:lnTo>
                  <a:pt x="34" y="1092"/>
                </a:lnTo>
                <a:lnTo>
                  <a:pt x="42" y="1092"/>
                </a:lnTo>
                <a:lnTo>
                  <a:pt x="42" y="1084"/>
                </a:lnTo>
                <a:lnTo>
                  <a:pt x="51" y="1084"/>
                </a:lnTo>
                <a:lnTo>
                  <a:pt x="59" y="1084"/>
                </a:lnTo>
                <a:lnTo>
                  <a:pt x="59" y="1075"/>
                </a:lnTo>
                <a:lnTo>
                  <a:pt x="68" y="1075"/>
                </a:lnTo>
                <a:lnTo>
                  <a:pt x="76" y="1075"/>
                </a:lnTo>
                <a:lnTo>
                  <a:pt x="76" y="1067"/>
                </a:lnTo>
                <a:lnTo>
                  <a:pt x="76" y="1058"/>
                </a:lnTo>
                <a:lnTo>
                  <a:pt x="85" y="1058"/>
                </a:lnTo>
                <a:lnTo>
                  <a:pt x="85" y="1050"/>
                </a:lnTo>
                <a:lnTo>
                  <a:pt x="93" y="1050"/>
                </a:lnTo>
                <a:lnTo>
                  <a:pt x="93" y="1041"/>
                </a:lnTo>
                <a:lnTo>
                  <a:pt x="93" y="1033"/>
                </a:lnTo>
                <a:lnTo>
                  <a:pt x="101" y="1033"/>
                </a:lnTo>
                <a:lnTo>
                  <a:pt x="101" y="1024"/>
                </a:lnTo>
                <a:lnTo>
                  <a:pt x="110" y="1024"/>
                </a:lnTo>
                <a:lnTo>
                  <a:pt x="118" y="1024"/>
                </a:lnTo>
                <a:lnTo>
                  <a:pt x="127" y="1024"/>
                </a:lnTo>
                <a:lnTo>
                  <a:pt x="135" y="1024"/>
                </a:lnTo>
                <a:lnTo>
                  <a:pt x="144" y="1024"/>
                </a:lnTo>
                <a:lnTo>
                  <a:pt x="152" y="1024"/>
                </a:lnTo>
                <a:lnTo>
                  <a:pt x="152" y="1016"/>
                </a:lnTo>
                <a:lnTo>
                  <a:pt x="161" y="1016"/>
                </a:lnTo>
                <a:lnTo>
                  <a:pt x="161" y="1007"/>
                </a:lnTo>
                <a:lnTo>
                  <a:pt x="169" y="1007"/>
                </a:lnTo>
                <a:lnTo>
                  <a:pt x="178" y="1007"/>
                </a:lnTo>
                <a:lnTo>
                  <a:pt x="178" y="1016"/>
                </a:lnTo>
                <a:lnTo>
                  <a:pt x="186" y="1016"/>
                </a:lnTo>
                <a:lnTo>
                  <a:pt x="186" y="1024"/>
                </a:lnTo>
                <a:lnTo>
                  <a:pt x="195" y="1024"/>
                </a:lnTo>
                <a:lnTo>
                  <a:pt x="203" y="1024"/>
                </a:lnTo>
                <a:lnTo>
                  <a:pt x="212" y="1024"/>
                </a:lnTo>
                <a:lnTo>
                  <a:pt x="220" y="1024"/>
                </a:lnTo>
                <a:lnTo>
                  <a:pt x="229" y="1024"/>
                </a:lnTo>
                <a:lnTo>
                  <a:pt x="237" y="1024"/>
                </a:lnTo>
                <a:lnTo>
                  <a:pt x="245" y="1024"/>
                </a:lnTo>
                <a:lnTo>
                  <a:pt x="254" y="1024"/>
                </a:lnTo>
                <a:lnTo>
                  <a:pt x="254" y="1016"/>
                </a:lnTo>
                <a:lnTo>
                  <a:pt x="262" y="1016"/>
                </a:lnTo>
                <a:lnTo>
                  <a:pt x="271" y="1016"/>
                </a:lnTo>
                <a:lnTo>
                  <a:pt x="271" y="1007"/>
                </a:lnTo>
                <a:lnTo>
                  <a:pt x="279" y="1007"/>
                </a:lnTo>
                <a:lnTo>
                  <a:pt x="288" y="1007"/>
                </a:lnTo>
                <a:lnTo>
                  <a:pt x="296" y="1007"/>
                </a:lnTo>
                <a:lnTo>
                  <a:pt x="305" y="1007"/>
                </a:lnTo>
                <a:lnTo>
                  <a:pt x="305" y="999"/>
                </a:lnTo>
                <a:lnTo>
                  <a:pt x="313" y="999"/>
                </a:lnTo>
                <a:lnTo>
                  <a:pt x="313" y="990"/>
                </a:lnTo>
                <a:lnTo>
                  <a:pt x="322" y="990"/>
                </a:lnTo>
                <a:lnTo>
                  <a:pt x="322" y="982"/>
                </a:lnTo>
                <a:lnTo>
                  <a:pt x="330" y="973"/>
                </a:lnTo>
                <a:lnTo>
                  <a:pt x="339" y="973"/>
                </a:lnTo>
                <a:lnTo>
                  <a:pt x="339" y="965"/>
                </a:lnTo>
                <a:lnTo>
                  <a:pt x="347" y="965"/>
                </a:lnTo>
                <a:lnTo>
                  <a:pt x="356" y="965"/>
                </a:lnTo>
                <a:lnTo>
                  <a:pt x="364" y="965"/>
                </a:lnTo>
                <a:lnTo>
                  <a:pt x="372" y="973"/>
                </a:lnTo>
                <a:lnTo>
                  <a:pt x="381" y="973"/>
                </a:lnTo>
                <a:lnTo>
                  <a:pt x="389" y="973"/>
                </a:lnTo>
                <a:lnTo>
                  <a:pt x="398" y="965"/>
                </a:lnTo>
                <a:lnTo>
                  <a:pt x="398" y="957"/>
                </a:lnTo>
                <a:lnTo>
                  <a:pt x="406" y="957"/>
                </a:lnTo>
                <a:lnTo>
                  <a:pt x="406" y="948"/>
                </a:lnTo>
                <a:lnTo>
                  <a:pt x="406" y="940"/>
                </a:lnTo>
                <a:lnTo>
                  <a:pt x="415" y="940"/>
                </a:lnTo>
                <a:lnTo>
                  <a:pt x="415" y="931"/>
                </a:lnTo>
                <a:lnTo>
                  <a:pt x="423" y="931"/>
                </a:lnTo>
                <a:lnTo>
                  <a:pt x="432" y="931"/>
                </a:lnTo>
                <a:lnTo>
                  <a:pt x="440" y="931"/>
                </a:lnTo>
                <a:lnTo>
                  <a:pt x="449" y="931"/>
                </a:lnTo>
                <a:lnTo>
                  <a:pt x="457" y="931"/>
                </a:lnTo>
                <a:lnTo>
                  <a:pt x="466" y="931"/>
                </a:lnTo>
                <a:lnTo>
                  <a:pt x="474" y="931"/>
                </a:lnTo>
                <a:lnTo>
                  <a:pt x="474" y="923"/>
                </a:lnTo>
                <a:lnTo>
                  <a:pt x="483" y="923"/>
                </a:lnTo>
                <a:lnTo>
                  <a:pt x="491" y="923"/>
                </a:lnTo>
                <a:lnTo>
                  <a:pt x="491" y="914"/>
                </a:lnTo>
                <a:lnTo>
                  <a:pt x="499" y="914"/>
                </a:lnTo>
                <a:lnTo>
                  <a:pt x="508" y="914"/>
                </a:lnTo>
                <a:lnTo>
                  <a:pt x="516" y="914"/>
                </a:lnTo>
                <a:lnTo>
                  <a:pt x="525" y="914"/>
                </a:lnTo>
                <a:lnTo>
                  <a:pt x="533" y="914"/>
                </a:lnTo>
                <a:lnTo>
                  <a:pt x="542" y="923"/>
                </a:lnTo>
                <a:lnTo>
                  <a:pt x="550" y="923"/>
                </a:lnTo>
                <a:lnTo>
                  <a:pt x="559" y="923"/>
                </a:lnTo>
                <a:lnTo>
                  <a:pt x="567" y="923"/>
                </a:lnTo>
                <a:lnTo>
                  <a:pt x="576" y="923"/>
                </a:lnTo>
                <a:lnTo>
                  <a:pt x="584" y="923"/>
                </a:lnTo>
                <a:lnTo>
                  <a:pt x="593" y="923"/>
                </a:lnTo>
                <a:lnTo>
                  <a:pt x="601" y="923"/>
                </a:lnTo>
                <a:lnTo>
                  <a:pt x="601" y="914"/>
                </a:lnTo>
                <a:lnTo>
                  <a:pt x="610" y="914"/>
                </a:lnTo>
                <a:lnTo>
                  <a:pt x="610" y="906"/>
                </a:lnTo>
                <a:lnTo>
                  <a:pt x="610" y="897"/>
                </a:lnTo>
                <a:lnTo>
                  <a:pt x="618" y="897"/>
                </a:lnTo>
                <a:lnTo>
                  <a:pt x="627" y="897"/>
                </a:lnTo>
                <a:lnTo>
                  <a:pt x="627" y="889"/>
                </a:lnTo>
                <a:lnTo>
                  <a:pt x="635" y="889"/>
                </a:lnTo>
                <a:lnTo>
                  <a:pt x="643" y="889"/>
                </a:lnTo>
                <a:lnTo>
                  <a:pt x="652" y="889"/>
                </a:lnTo>
                <a:lnTo>
                  <a:pt x="660" y="889"/>
                </a:lnTo>
                <a:lnTo>
                  <a:pt x="669" y="889"/>
                </a:lnTo>
                <a:lnTo>
                  <a:pt x="677" y="889"/>
                </a:lnTo>
                <a:lnTo>
                  <a:pt x="677" y="880"/>
                </a:lnTo>
                <a:lnTo>
                  <a:pt x="686" y="880"/>
                </a:lnTo>
                <a:lnTo>
                  <a:pt x="686" y="872"/>
                </a:lnTo>
                <a:lnTo>
                  <a:pt x="686" y="863"/>
                </a:lnTo>
                <a:lnTo>
                  <a:pt x="686" y="855"/>
                </a:lnTo>
                <a:lnTo>
                  <a:pt x="694" y="855"/>
                </a:lnTo>
                <a:lnTo>
                  <a:pt x="694" y="846"/>
                </a:lnTo>
                <a:lnTo>
                  <a:pt x="703" y="838"/>
                </a:lnTo>
                <a:lnTo>
                  <a:pt x="711" y="838"/>
                </a:lnTo>
                <a:lnTo>
                  <a:pt x="711" y="830"/>
                </a:lnTo>
                <a:lnTo>
                  <a:pt x="720" y="830"/>
                </a:lnTo>
                <a:lnTo>
                  <a:pt x="728" y="830"/>
                </a:lnTo>
                <a:lnTo>
                  <a:pt x="737" y="830"/>
                </a:lnTo>
                <a:lnTo>
                  <a:pt x="745" y="821"/>
                </a:lnTo>
                <a:lnTo>
                  <a:pt x="754" y="821"/>
                </a:lnTo>
                <a:lnTo>
                  <a:pt x="762" y="821"/>
                </a:lnTo>
                <a:lnTo>
                  <a:pt x="762" y="813"/>
                </a:lnTo>
                <a:lnTo>
                  <a:pt x="770" y="813"/>
                </a:lnTo>
                <a:lnTo>
                  <a:pt x="779" y="813"/>
                </a:lnTo>
                <a:lnTo>
                  <a:pt x="779" y="821"/>
                </a:lnTo>
                <a:lnTo>
                  <a:pt x="787" y="821"/>
                </a:lnTo>
                <a:lnTo>
                  <a:pt x="796" y="821"/>
                </a:lnTo>
                <a:lnTo>
                  <a:pt x="804" y="821"/>
                </a:lnTo>
                <a:lnTo>
                  <a:pt x="813" y="821"/>
                </a:lnTo>
                <a:lnTo>
                  <a:pt x="821" y="821"/>
                </a:lnTo>
                <a:lnTo>
                  <a:pt x="830" y="821"/>
                </a:lnTo>
                <a:lnTo>
                  <a:pt x="838" y="821"/>
                </a:lnTo>
                <a:lnTo>
                  <a:pt x="847" y="821"/>
                </a:lnTo>
                <a:lnTo>
                  <a:pt x="855" y="821"/>
                </a:lnTo>
                <a:lnTo>
                  <a:pt x="864" y="821"/>
                </a:lnTo>
                <a:lnTo>
                  <a:pt x="872" y="821"/>
                </a:lnTo>
                <a:lnTo>
                  <a:pt x="872" y="830"/>
                </a:lnTo>
                <a:lnTo>
                  <a:pt x="881" y="830"/>
                </a:lnTo>
                <a:lnTo>
                  <a:pt x="889" y="830"/>
                </a:lnTo>
                <a:lnTo>
                  <a:pt x="889" y="821"/>
                </a:lnTo>
                <a:lnTo>
                  <a:pt x="898" y="821"/>
                </a:lnTo>
                <a:lnTo>
                  <a:pt x="906" y="813"/>
                </a:lnTo>
                <a:lnTo>
                  <a:pt x="914" y="813"/>
                </a:lnTo>
                <a:lnTo>
                  <a:pt x="923" y="813"/>
                </a:lnTo>
                <a:lnTo>
                  <a:pt x="931" y="813"/>
                </a:lnTo>
                <a:lnTo>
                  <a:pt x="931" y="804"/>
                </a:lnTo>
                <a:lnTo>
                  <a:pt x="940" y="804"/>
                </a:lnTo>
                <a:lnTo>
                  <a:pt x="940" y="796"/>
                </a:lnTo>
                <a:lnTo>
                  <a:pt x="948" y="796"/>
                </a:lnTo>
                <a:lnTo>
                  <a:pt x="948" y="787"/>
                </a:lnTo>
                <a:lnTo>
                  <a:pt x="957" y="787"/>
                </a:lnTo>
                <a:lnTo>
                  <a:pt x="957" y="779"/>
                </a:lnTo>
                <a:lnTo>
                  <a:pt x="965" y="779"/>
                </a:lnTo>
                <a:lnTo>
                  <a:pt x="974" y="770"/>
                </a:lnTo>
                <a:lnTo>
                  <a:pt x="982" y="762"/>
                </a:lnTo>
                <a:lnTo>
                  <a:pt x="982" y="753"/>
                </a:lnTo>
                <a:lnTo>
                  <a:pt x="982" y="745"/>
                </a:lnTo>
                <a:lnTo>
                  <a:pt x="982" y="736"/>
                </a:lnTo>
                <a:lnTo>
                  <a:pt x="991" y="736"/>
                </a:lnTo>
                <a:lnTo>
                  <a:pt x="991" y="728"/>
                </a:lnTo>
                <a:lnTo>
                  <a:pt x="999" y="728"/>
                </a:lnTo>
                <a:lnTo>
                  <a:pt x="999" y="719"/>
                </a:lnTo>
                <a:lnTo>
                  <a:pt x="1008" y="719"/>
                </a:lnTo>
                <a:lnTo>
                  <a:pt x="1016" y="719"/>
                </a:lnTo>
                <a:lnTo>
                  <a:pt x="1025" y="719"/>
                </a:lnTo>
                <a:lnTo>
                  <a:pt x="1033" y="719"/>
                </a:lnTo>
                <a:lnTo>
                  <a:pt x="1041" y="719"/>
                </a:lnTo>
                <a:lnTo>
                  <a:pt x="1050" y="719"/>
                </a:lnTo>
                <a:lnTo>
                  <a:pt x="1050" y="711"/>
                </a:lnTo>
                <a:lnTo>
                  <a:pt x="1058" y="711"/>
                </a:lnTo>
                <a:lnTo>
                  <a:pt x="1067" y="711"/>
                </a:lnTo>
                <a:lnTo>
                  <a:pt x="1075" y="711"/>
                </a:lnTo>
                <a:lnTo>
                  <a:pt x="1084" y="711"/>
                </a:lnTo>
                <a:lnTo>
                  <a:pt x="1084" y="719"/>
                </a:lnTo>
                <a:lnTo>
                  <a:pt x="1092" y="719"/>
                </a:lnTo>
                <a:lnTo>
                  <a:pt x="1101" y="719"/>
                </a:lnTo>
                <a:lnTo>
                  <a:pt x="1109" y="719"/>
                </a:lnTo>
                <a:lnTo>
                  <a:pt x="1109" y="711"/>
                </a:lnTo>
                <a:lnTo>
                  <a:pt x="1118" y="711"/>
                </a:lnTo>
                <a:lnTo>
                  <a:pt x="1126" y="711"/>
                </a:lnTo>
                <a:lnTo>
                  <a:pt x="1126" y="719"/>
                </a:lnTo>
                <a:lnTo>
                  <a:pt x="1135" y="719"/>
                </a:lnTo>
                <a:lnTo>
                  <a:pt x="1143" y="719"/>
                </a:lnTo>
                <a:lnTo>
                  <a:pt x="1152" y="719"/>
                </a:lnTo>
                <a:lnTo>
                  <a:pt x="1152" y="711"/>
                </a:lnTo>
                <a:lnTo>
                  <a:pt x="1160" y="711"/>
                </a:lnTo>
                <a:lnTo>
                  <a:pt x="1168" y="711"/>
                </a:lnTo>
                <a:lnTo>
                  <a:pt x="1168" y="703"/>
                </a:lnTo>
                <a:lnTo>
                  <a:pt x="1168" y="711"/>
                </a:lnTo>
                <a:lnTo>
                  <a:pt x="1177" y="711"/>
                </a:lnTo>
                <a:lnTo>
                  <a:pt x="1185" y="711"/>
                </a:lnTo>
                <a:lnTo>
                  <a:pt x="1185" y="719"/>
                </a:lnTo>
                <a:lnTo>
                  <a:pt x="1194" y="719"/>
                </a:lnTo>
                <a:lnTo>
                  <a:pt x="1202" y="719"/>
                </a:lnTo>
                <a:lnTo>
                  <a:pt x="1202" y="728"/>
                </a:lnTo>
                <a:lnTo>
                  <a:pt x="1211" y="728"/>
                </a:lnTo>
                <a:lnTo>
                  <a:pt x="1211" y="736"/>
                </a:lnTo>
                <a:lnTo>
                  <a:pt x="1219" y="736"/>
                </a:lnTo>
                <a:lnTo>
                  <a:pt x="1228" y="745"/>
                </a:lnTo>
                <a:lnTo>
                  <a:pt x="1228" y="753"/>
                </a:lnTo>
                <a:lnTo>
                  <a:pt x="1236" y="753"/>
                </a:lnTo>
                <a:lnTo>
                  <a:pt x="1236" y="762"/>
                </a:lnTo>
                <a:lnTo>
                  <a:pt x="1245" y="770"/>
                </a:lnTo>
                <a:lnTo>
                  <a:pt x="1245" y="779"/>
                </a:lnTo>
                <a:lnTo>
                  <a:pt x="1253" y="779"/>
                </a:lnTo>
                <a:lnTo>
                  <a:pt x="1262" y="779"/>
                </a:lnTo>
                <a:lnTo>
                  <a:pt x="1262" y="770"/>
                </a:lnTo>
                <a:lnTo>
                  <a:pt x="1270" y="770"/>
                </a:lnTo>
                <a:lnTo>
                  <a:pt x="1279" y="770"/>
                </a:lnTo>
                <a:lnTo>
                  <a:pt x="1279" y="762"/>
                </a:lnTo>
                <a:lnTo>
                  <a:pt x="1279" y="753"/>
                </a:lnTo>
                <a:lnTo>
                  <a:pt x="1279" y="745"/>
                </a:lnTo>
                <a:lnTo>
                  <a:pt x="1279" y="736"/>
                </a:lnTo>
                <a:lnTo>
                  <a:pt x="1287" y="736"/>
                </a:lnTo>
                <a:lnTo>
                  <a:pt x="1287" y="728"/>
                </a:lnTo>
                <a:lnTo>
                  <a:pt x="1287" y="719"/>
                </a:lnTo>
                <a:lnTo>
                  <a:pt x="1287" y="711"/>
                </a:lnTo>
                <a:lnTo>
                  <a:pt x="1287" y="703"/>
                </a:lnTo>
                <a:lnTo>
                  <a:pt x="1296" y="703"/>
                </a:lnTo>
                <a:lnTo>
                  <a:pt x="1296" y="694"/>
                </a:lnTo>
                <a:lnTo>
                  <a:pt x="1296" y="686"/>
                </a:lnTo>
                <a:lnTo>
                  <a:pt x="1296" y="677"/>
                </a:lnTo>
                <a:lnTo>
                  <a:pt x="1296" y="669"/>
                </a:lnTo>
                <a:lnTo>
                  <a:pt x="1296" y="660"/>
                </a:lnTo>
                <a:lnTo>
                  <a:pt x="1296" y="652"/>
                </a:lnTo>
                <a:lnTo>
                  <a:pt x="1304" y="652"/>
                </a:lnTo>
                <a:lnTo>
                  <a:pt x="1304" y="643"/>
                </a:lnTo>
                <a:lnTo>
                  <a:pt x="1304" y="635"/>
                </a:lnTo>
                <a:lnTo>
                  <a:pt x="1312" y="635"/>
                </a:lnTo>
                <a:lnTo>
                  <a:pt x="1312" y="626"/>
                </a:lnTo>
                <a:lnTo>
                  <a:pt x="1312" y="618"/>
                </a:lnTo>
                <a:lnTo>
                  <a:pt x="1312" y="609"/>
                </a:lnTo>
                <a:lnTo>
                  <a:pt x="1312" y="601"/>
                </a:lnTo>
                <a:lnTo>
                  <a:pt x="1304" y="601"/>
                </a:lnTo>
                <a:lnTo>
                  <a:pt x="1304" y="592"/>
                </a:lnTo>
                <a:lnTo>
                  <a:pt x="1312" y="592"/>
                </a:lnTo>
                <a:lnTo>
                  <a:pt x="1321" y="592"/>
                </a:lnTo>
                <a:lnTo>
                  <a:pt x="1329" y="584"/>
                </a:lnTo>
                <a:lnTo>
                  <a:pt x="1338" y="584"/>
                </a:lnTo>
                <a:lnTo>
                  <a:pt x="1338" y="592"/>
                </a:lnTo>
                <a:lnTo>
                  <a:pt x="1346" y="592"/>
                </a:lnTo>
                <a:lnTo>
                  <a:pt x="1355" y="592"/>
                </a:lnTo>
                <a:lnTo>
                  <a:pt x="1355" y="601"/>
                </a:lnTo>
                <a:lnTo>
                  <a:pt x="1363" y="601"/>
                </a:lnTo>
                <a:lnTo>
                  <a:pt x="1372" y="601"/>
                </a:lnTo>
                <a:lnTo>
                  <a:pt x="1372" y="609"/>
                </a:lnTo>
                <a:lnTo>
                  <a:pt x="1380" y="609"/>
                </a:lnTo>
                <a:lnTo>
                  <a:pt x="1380" y="618"/>
                </a:lnTo>
                <a:lnTo>
                  <a:pt x="1389" y="618"/>
                </a:lnTo>
                <a:lnTo>
                  <a:pt x="1397" y="618"/>
                </a:lnTo>
                <a:lnTo>
                  <a:pt x="1397" y="609"/>
                </a:lnTo>
                <a:lnTo>
                  <a:pt x="1406" y="609"/>
                </a:lnTo>
                <a:lnTo>
                  <a:pt x="1406" y="601"/>
                </a:lnTo>
                <a:lnTo>
                  <a:pt x="1406" y="592"/>
                </a:lnTo>
                <a:lnTo>
                  <a:pt x="1406" y="584"/>
                </a:lnTo>
                <a:lnTo>
                  <a:pt x="1414" y="584"/>
                </a:lnTo>
                <a:lnTo>
                  <a:pt x="1414" y="576"/>
                </a:lnTo>
                <a:lnTo>
                  <a:pt x="1423" y="576"/>
                </a:lnTo>
                <a:lnTo>
                  <a:pt x="1423" y="567"/>
                </a:lnTo>
                <a:lnTo>
                  <a:pt x="1431" y="567"/>
                </a:lnTo>
                <a:lnTo>
                  <a:pt x="1439" y="567"/>
                </a:lnTo>
                <a:lnTo>
                  <a:pt x="1448" y="567"/>
                </a:lnTo>
                <a:lnTo>
                  <a:pt x="1448" y="559"/>
                </a:lnTo>
                <a:lnTo>
                  <a:pt x="1456" y="559"/>
                </a:lnTo>
                <a:lnTo>
                  <a:pt x="1465" y="559"/>
                </a:lnTo>
                <a:lnTo>
                  <a:pt x="1473" y="559"/>
                </a:lnTo>
                <a:lnTo>
                  <a:pt x="1473" y="550"/>
                </a:lnTo>
                <a:lnTo>
                  <a:pt x="1482" y="550"/>
                </a:lnTo>
                <a:lnTo>
                  <a:pt x="1490" y="550"/>
                </a:lnTo>
                <a:lnTo>
                  <a:pt x="1499" y="550"/>
                </a:lnTo>
                <a:lnTo>
                  <a:pt x="1499" y="542"/>
                </a:lnTo>
                <a:lnTo>
                  <a:pt x="1507" y="542"/>
                </a:lnTo>
                <a:lnTo>
                  <a:pt x="1507" y="533"/>
                </a:lnTo>
                <a:lnTo>
                  <a:pt x="1516" y="533"/>
                </a:lnTo>
                <a:lnTo>
                  <a:pt x="1524" y="533"/>
                </a:lnTo>
                <a:lnTo>
                  <a:pt x="1533" y="533"/>
                </a:lnTo>
                <a:lnTo>
                  <a:pt x="1541" y="533"/>
                </a:lnTo>
                <a:lnTo>
                  <a:pt x="1550" y="533"/>
                </a:lnTo>
                <a:lnTo>
                  <a:pt x="1558" y="533"/>
                </a:lnTo>
                <a:lnTo>
                  <a:pt x="1567" y="533"/>
                </a:lnTo>
                <a:lnTo>
                  <a:pt x="1567" y="542"/>
                </a:lnTo>
                <a:lnTo>
                  <a:pt x="1567" y="550"/>
                </a:lnTo>
                <a:lnTo>
                  <a:pt x="1575" y="550"/>
                </a:lnTo>
                <a:lnTo>
                  <a:pt x="1583" y="550"/>
                </a:lnTo>
                <a:lnTo>
                  <a:pt x="1592" y="550"/>
                </a:lnTo>
                <a:lnTo>
                  <a:pt x="1600" y="550"/>
                </a:lnTo>
                <a:lnTo>
                  <a:pt x="1609" y="542"/>
                </a:lnTo>
                <a:lnTo>
                  <a:pt x="1617" y="542"/>
                </a:lnTo>
                <a:lnTo>
                  <a:pt x="1626" y="542"/>
                </a:lnTo>
                <a:lnTo>
                  <a:pt x="1634" y="542"/>
                </a:lnTo>
                <a:lnTo>
                  <a:pt x="1643" y="542"/>
                </a:lnTo>
                <a:lnTo>
                  <a:pt x="1651" y="542"/>
                </a:lnTo>
                <a:lnTo>
                  <a:pt x="1651" y="533"/>
                </a:lnTo>
                <a:lnTo>
                  <a:pt x="1660" y="533"/>
                </a:lnTo>
                <a:lnTo>
                  <a:pt x="1660" y="525"/>
                </a:lnTo>
                <a:lnTo>
                  <a:pt x="1668" y="525"/>
                </a:lnTo>
                <a:lnTo>
                  <a:pt x="1677" y="525"/>
                </a:lnTo>
                <a:lnTo>
                  <a:pt x="1677" y="516"/>
                </a:lnTo>
                <a:lnTo>
                  <a:pt x="1685" y="516"/>
                </a:lnTo>
                <a:lnTo>
                  <a:pt x="1685" y="508"/>
                </a:lnTo>
                <a:lnTo>
                  <a:pt x="1694" y="508"/>
                </a:lnTo>
                <a:lnTo>
                  <a:pt x="1702" y="508"/>
                </a:lnTo>
                <a:lnTo>
                  <a:pt x="1702" y="499"/>
                </a:lnTo>
                <a:lnTo>
                  <a:pt x="1710" y="499"/>
                </a:lnTo>
                <a:lnTo>
                  <a:pt x="1710" y="491"/>
                </a:lnTo>
                <a:lnTo>
                  <a:pt x="1710" y="482"/>
                </a:lnTo>
                <a:lnTo>
                  <a:pt x="1710" y="474"/>
                </a:lnTo>
                <a:lnTo>
                  <a:pt x="1710" y="465"/>
                </a:lnTo>
                <a:lnTo>
                  <a:pt x="1719" y="465"/>
                </a:lnTo>
                <a:lnTo>
                  <a:pt x="1719" y="457"/>
                </a:lnTo>
                <a:lnTo>
                  <a:pt x="1727" y="457"/>
                </a:lnTo>
                <a:lnTo>
                  <a:pt x="1736" y="457"/>
                </a:lnTo>
                <a:lnTo>
                  <a:pt x="1736" y="449"/>
                </a:lnTo>
                <a:lnTo>
                  <a:pt x="1744" y="449"/>
                </a:lnTo>
                <a:lnTo>
                  <a:pt x="1744" y="440"/>
                </a:lnTo>
                <a:lnTo>
                  <a:pt x="1753" y="440"/>
                </a:lnTo>
                <a:lnTo>
                  <a:pt x="1753" y="432"/>
                </a:lnTo>
                <a:lnTo>
                  <a:pt x="1753" y="423"/>
                </a:lnTo>
                <a:lnTo>
                  <a:pt x="1761" y="423"/>
                </a:lnTo>
                <a:lnTo>
                  <a:pt x="1761" y="415"/>
                </a:lnTo>
                <a:lnTo>
                  <a:pt x="1761" y="406"/>
                </a:lnTo>
                <a:lnTo>
                  <a:pt x="1770" y="406"/>
                </a:lnTo>
                <a:lnTo>
                  <a:pt x="1770" y="398"/>
                </a:lnTo>
                <a:lnTo>
                  <a:pt x="1778" y="398"/>
                </a:lnTo>
                <a:lnTo>
                  <a:pt x="1787" y="398"/>
                </a:lnTo>
                <a:lnTo>
                  <a:pt x="1795" y="398"/>
                </a:lnTo>
                <a:lnTo>
                  <a:pt x="1804" y="398"/>
                </a:lnTo>
                <a:lnTo>
                  <a:pt x="1812" y="398"/>
                </a:lnTo>
                <a:lnTo>
                  <a:pt x="1812" y="406"/>
                </a:lnTo>
                <a:lnTo>
                  <a:pt x="1821" y="406"/>
                </a:lnTo>
                <a:lnTo>
                  <a:pt x="1829" y="406"/>
                </a:lnTo>
                <a:lnTo>
                  <a:pt x="1837" y="406"/>
                </a:lnTo>
                <a:lnTo>
                  <a:pt x="1846" y="406"/>
                </a:lnTo>
                <a:lnTo>
                  <a:pt x="1854" y="406"/>
                </a:lnTo>
                <a:lnTo>
                  <a:pt x="1863" y="406"/>
                </a:lnTo>
                <a:lnTo>
                  <a:pt x="1871" y="406"/>
                </a:lnTo>
                <a:lnTo>
                  <a:pt x="1880" y="406"/>
                </a:lnTo>
                <a:lnTo>
                  <a:pt x="1888" y="406"/>
                </a:lnTo>
                <a:lnTo>
                  <a:pt x="1897" y="406"/>
                </a:lnTo>
                <a:lnTo>
                  <a:pt x="1905" y="406"/>
                </a:lnTo>
                <a:lnTo>
                  <a:pt x="1914" y="406"/>
                </a:lnTo>
                <a:lnTo>
                  <a:pt x="1922" y="406"/>
                </a:lnTo>
                <a:lnTo>
                  <a:pt x="1922" y="415"/>
                </a:lnTo>
                <a:lnTo>
                  <a:pt x="1931" y="415"/>
                </a:lnTo>
                <a:lnTo>
                  <a:pt x="1939" y="423"/>
                </a:lnTo>
                <a:lnTo>
                  <a:pt x="1948" y="423"/>
                </a:lnTo>
                <a:lnTo>
                  <a:pt x="1948" y="415"/>
                </a:lnTo>
                <a:lnTo>
                  <a:pt x="1956" y="415"/>
                </a:lnTo>
                <a:lnTo>
                  <a:pt x="1965" y="415"/>
                </a:lnTo>
                <a:lnTo>
                  <a:pt x="1973" y="415"/>
                </a:lnTo>
                <a:lnTo>
                  <a:pt x="1981" y="406"/>
                </a:lnTo>
                <a:lnTo>
                  <a:pt x="1990" y="406"/>
                </a:lnTo>
                <a:lnTo>
                  <a:pt x="1998" y="406"/>
                </a:lnTo>
                <a:lnTo>
                  <a:pt x="2007" y="406"/>
                </a:lnTo>
                <a:lnTo>
                  <a:pt x="2015" y="406"/>
                </a:lnTo>
                <a:lnTo>
                  <a:pt x="2024" y="406"/>
                </a:lnTo>
                <a:lnTo>
                  <a:pt x="2024" y="398"/>
                </a:lnTo>
                <a:lnTo>
                  <a:pt x="2032" y="398"/>
                </a:lnTo>
                <a:lnTo>
                  <a:pt x="2041" y="398"/>
                </a:lnTo>
                <a:lnTo>
                  <a:pt x="2049" y="398"/>
                </a:lnTo>
                <a:lnTo>
                  <a:pt x="2058" y="389"/>
                </a:lnTo>
                <a:lnTo>
                  <a:pt x="2058" y="381"/>
                </a:lnTo>
                <a:lnTo>
                  <a:pt x="2058" y="372"/>
                </a:lnTo>
                <a:lnTo>
                  <a:pt x="2066" y="372"/>
                </a:lnTo>
                <a:lnTo>
                  <a:pt x="2075" y="364"/>
                </a:lnTo>
                <a:lnTo>
                  <a:pt x="2083" y="364"/>
                </a:lnTo>
                <a:lnTo>
                  <a:pt x="2083" y="355"/>
                </a:lnTo>
                <a:lnTo>
                  <a:pt x="2092" y="355"/>
                </a:lnTo>
                <a:lnTo>
                  <a:pt x="2092" y="347"/>
                </a:lnTo>
                <a:lnTo>
                  <a:pt x="2100" y="347"/>
                </a:lnTo>
                <a:lnTo>
                  <a:pt x="2108" y="347"/>
                </a:lnTo>
                <a:lnTo>
                  <a:pt x="2108" y="338"/>
                </a:lnTo>
                <a:lnTo>
                  <a:pt x="2117" y="338"/>
                </a:lnTo>
                <a:lnTo>
                  <a:pt x="2117" y="330"/>
                </a:lnTo>
                <a:lnTo>
                  <a:pt x="2125" y="330"/>
                </a:lnTo>
                <a:lnTo>
                  <a:pt x="2134" y="330"/>
                </a:lnTo>
                <a:lnTo>
                  <a:pt x="2142" y="338"/>
                </a:lnTo>
                <a:lnTo>
                  <a:pt x="2151" y="338"/>
                </a:lnTo>
                <a:lnTo>
                  <a:pt x="2151" y="330"/>
                </a:lnTo>
                <a:lnTo>
                  <a:pt x="2159" y="330"/>
                </a:lnTo>
                <a:lnTo>
                  <a:pt x="2159" y="321"/>
                </a:lnTo>
                <a:lnTo>
                  <a:pt x="2168" y="321"/>
                </a:lnTo>
                <a:lnTo>
                  <a:pt x="2168" y="313"/>
                </a:lnTo>
                <a:lnTo>
                  <a:pt x="2176" y="313"/>
                </a:lnTo>
                <a:lnTo>
                  <a:pt x="2185" y="313"/>
                </a:lnTo>
                <a:lnTo>
                  <a:pt x="2193" y="305"/>
                </a:lnTo>
                <a:lnTo>
                  <a:pt x="2202" y="305"/>
                </a:lnTo>
                <a:lnTo>
                  <a:pt x="2202" y="313"/>
                </a:lnTo>
                <a:lnTo>
                  <a:pt x="2210" y="313"/>
                </a:lnTo>
                <a:lnTo>
                  <a:pt x="2219" y="313"/>
                </a:lnTo>
                <a:lnTo>
                  <a:pt x="2219" y="321"/>
                </a:lnTo>
                <a:lnTo>
                  <a:pt x="2227" y="321"/>
                </a:lnTo>
                <a:lnTo>
                  <a:pt x="2227" y="330"/>
                </a:lnTo>
                <a:lnTo>
                  <a:pt x="2236" y="321"/>
                </a:lnTo>
                <a:lnTo>
                  <a:pt x="2244" y="321"/>
                </a:lnTo>
                <a:lnTo>
                  <a:pt x="2252" y="321"/>
                </a:lnTo>
                <a:lnTo>
                  <a:pt x="2252" y="313"/>
                </a:lnTo>
                <a:lnTo>
                  <a:pt x="2261" y="313"/>
                </a:lnTo>
                <a:lnTo>
                  <a:pt x="2269" y="313"/>
                </a:lnTo>
                <a:lnTo>
                  <a:pt x="2269" y="321"/>
                </a:lnTo>
                <a:lnTo>
                  <a:pt x="2278" y="321"/>
                </a:lnTo>
                <a:lnTo>
                  <a:pt x="2286" y="321"/>
                </a:lnTo>
                <a:lnTo>
                  <a:pt x="2295" y="321"/>
                </a:lnTo>
                <a:lnTo>
                  <a:pt x="2303" y="321"/>
                </a:lnTo>
                <a:lnTo>
                  <a:pt x="2312" y="321"/>
                </a:lnTo>
                <a:lnTo>
                  <a:pt x="2312" y="313"/>
                </a:lnTo>
                <a:lnTo>
                  <a:pt x="2320" y="313"/>
                </a:lnTo>
                <a:lnTo>
                  <a:pt x="2329" y="313"/>
                </a:lnTo>
                <a:lnTo>
                  <a:pt x="2329" y="305"/>
                </a:lnTo>
                <a:lnTo>
                  <a:pt x="2337" y="305"/>
                </a:lnTo>
                <a:lnTo>
                  <a:pt x="2346" y="305"/>
                </a:lnTo>
                <a:lnTo>
                  <a:pt x="2346" y="296"/>
                </a:lnTo>
                <a:lnTo>
                  <a:pt x="2354" y="296"/>
                </a:lnTo>
                <a:lnTo>
                  <a:pt x="2363" y="296"/>
                </a:lnTo>
                <a:lnTo>
                  <a:pt x="2363" y="288"/>
                </a:lnTo>
                <a:lnTo>
                  <a:pt x="2363" y="279"/>
                </a:lnTo>
                <a:lnTo>
                  <a:pt x="2363" y="271"/>
                </a:lnTo>
                <a:lnTo>
                  <a:pt x="2363" y="262"/>
                </a:lnTo>
                <a:lnTo>
                  <a:pt x="2363" y="254"/>
                </a:lnTo>
                <a:lnTo>
                  <a:pt x="2363" y="245"/>
                </a:lnTo>
                <a:lnTo>
                  <a:pt x="2363" y="237"/>
                </a:lnTo>
                <a:lnTo>
                  <a:pt x="2371" y="237"/>
                </a:lnTo>
                <a:lnTo>
                  <a:pt x="2371" y="228"/>
                </a:lnTo>
                <a:lnTo>
                  <a:pt x="2379" y="228"/>
                </a:lnTo>
                <a:lnTo>
                  <a:pt x="2388" y="228"/>
                </a:lnTo>
                <a:lnTo>
                  <a:pt x="2396" y="228"/>
                </a:lnTo>
                <a:lnTo>
                  <a:pt x="2396" y="220"/>
                </a:lnTo>
                <a:lnTo>
                  <a:pt x="2405" y="220"/>
                </a:lnTo>
                <a:lnTo>
                  <a:pt x="2413" y="220"/>
                </a:lnTo>
                <a:lnTo>
                  <a:pt x="2413" y="211"/>
                </a:lnTo>
                <a:lnTo>
                  <a:pt x="2422" y="211"/>
                </a:lnTo>
                <a:lnTo>
                  <a:pt x="2422" y="203"/>
                </a:lnTo>
                <a:lnTo>
                  <a:pt x="2430" y="203"/>
                </a:lnTo>
                <a:lnTo>
                  <a:pt x="2430" y="194"/>
                </a:lnTo>
                <a:lnTo>
                  <a:pt x="2439" y="194"/>
                </a:lnTo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63" name="Freeform 400">
            <a:extLst>
              <a:ext uri="{FF2B5EF4-FFF2-40B4-BE49-F238E27FC236}">
                <a16:creationId xmlns:a16="http://schemas.microsoft.com/office/drawing/2014/main" id="{9864246E-AFB1-427D-B5B8-0214FEB8208E}"/>
              </a:ext>
            </a:extLst>
          </p:cNvPr>
          <p:cNvSpPr>
            <a:spLocks/>
          </p:cNvSpPr>
          <p:nvPr/>
        </p:nvSpPr>
        <p:spPr bwMode="auto">
          <a:xfrm>
            <a:off x="6867943" y="2761404"/>
            <a:ext cx="203314" cy="56661"/>
          </a:xfrm>
          <a:custGeom>
            <a:avLst/>
            <a:gdLst>
              <a:gd name="T0" fmla="*/ 8 w 753"/>
              <a:gd name="T1" fmla="*/ 203 h 211"/>
              <a:gd name="T2" fmla="*/ 34 w 753"/>
              <a:gd name="T3" fmla="*/ 203 h 211"/>
              <a:gd name="T4" fmla="*/ 59 w 753"/>
              <a:gd name="T5" fmla="*/ 195 h 211"/>
              <a:gd name="T6" fmla="*/ 76 w 753"/>
              <a:gd name="T7" fmla="*/ 186 h 211"/>
              <a:gd name="T8" fmla="*/ 93 w 753"/>
              <a:gd name="T9" fmla="*/ 195 h 211"/>
              <a:gd name="T10" fmla="*/ 110 w 753"/>
              <a:gd name="T11" fmla="*/ 186 h 211"/>
              <a:gd name="T12" fmla="*/ 135 w 753"/>
              <a:gd name="T13" fmla="*/ 186 h 211"/>
              <a:gd name="T14" fmla="*/ 152 w 753"/>
              <a:gd name="T15" fmla="*/ 195 h 211"/>
              <a:gd name="T16" fmla="*/ 178 w 753"/>
              <a:gd name="T17" fmla="*/ 195 h 211"/>
              <a:gd name="T18" fmla="*/ 186 w 753"/>
              <a:gd name="T19" fmla="*/ 178 h 211"/>
              <a:gd name="T20" fmla="*/ 211 w 753"/>
              <a:gd name="T21" fmla="*/ 178 h 211"/>
              <a:gd name="T22" fmla="*/ 228 w 753"/>
              <a:gd name="T23" fmla="*/ 195 h 211"/>
              <a:gd name="T24" fmla="*/ 245 w 753"/>
              <a:gd name="T25" fmla="*/ 186 h 211"/>
              <a:gd name="T26" fmla="*/ 271 w 753"/>
              <a:gd name="T27" fmla="*/ 186 h 211"/>
              <a:gd name="T28" fmla="*/ 288 w 753"/>
              <a:gd name="T29" fmla="*/ 178 h 211"/>
              <a:gd name="T30" fmla="*/ 296 w 753"/>
              <a:gd name="T31" fmla="*/ 161 h 211"/>
              <a:gd name="T32" fmla="*/ 305 w 753"/>
              <a:gd name="T33" fmla="*/ 135 h 211"/>
              <a:gd name="T34" fmla="*/ 322 w 753"/>
              <a:gd name="T35" fmla="*/ 127 h 211"/>
              <a:gd name="T36" fmla="*/ 330 w 753"/>
              <a:gd name="T37" fmla="*/ 110 h 211"/>
              <a:gd name="T38" fmla="*/ 347 w 753"/>
              <a:gd name="T39" fmla="*/ 101 h 211"/>
              <a:gd name="T40" fmla="*/ 364 w 753"/>
              <a:gd name="T41" fmla="*/ 84 h 211"/>
              <a:gd name="T42" fmla="*/ 381 w 753"/>
              <a:gd name="T43" fmla="*/ 76 h 211"/>
              <a:gd name="T44" fmla="*/ 398 w 753"/>
              <a:gd name="T45" fmla="*/ 84 h 211"/>
              <a:gd name="T46" fmla="*/ 423 w 753"/>
              <a:gd name="T47" fmla="*/ 84 h 211"/>
              <a:gd name="T48" fmla="*/ 432 w 753"/>
              <a:gd name="T49" fmla="*/ 68 h 211"/>
              <a:gd name="T50" fmla="*/ 457 w 753"/>
              <a:gd name="T51" fmla="*/ 59 h 211"/>
              <a:gd name="T52" fmla="*/ 466 w 753"/>
              <a:gd name="T53" fmla="*/ 59 h 211"/>
              <a:gd name="T54" fmla="*/ 466 w 753"/>
              <a:gd name="T55" fmla="*/ 42 h 211"/>
              <a:gd name="T56" fmla="*/ 457 w 753"/>
              <a:gd name="T57" fmla="*/ 25 h 211"/>
              <a:gd name="T58" fmla="*/ 482 w 753"/>
              <a:gd name="T59" fmla="*/ 25 h 211"/>
              <a:gd name="T60" fmla="*/ 499 w 753"/>
              <a:gd name="T61" fmla="*/ 34 h 211"/>
              <a:gd name="T62" fmla="*/ 525 w 753"/>
              <a:gd name="T63" fmla="*/ 34 h 211"/>
              <a:gd name="T64" fmla="*/ 542 w 753"/>
              <a:gd name="T65" fmla="*/ 42 h 211"/>
              <a:gd name="T66" fmla="*/ 559 w 753"/>
              <a:gd name="T67" fmla="*/ 34 h 211"/>
              <a:gd name="T68" fmla="*/ 584 w 753"/>
              <a:gd name="T69" fmla="*/ 34 h 211"/>
              <a:gd name="T70" fmla="*/ 609 w 753"/>
              <a:gd name="T71" fmla="*/ 34 h 211"/>
              <a:gd name="T72" fmla="*/ 626 w 753"/>
              <a:gd name="T73" fmla="*/ 25 h 211"/>
              <a:gd name="T74" fmla="*/ 635 w 753"/>
              <a:gd name="T75" fmla="*/ 8 h 211"/>
              <a:gd name="T76" fmla="*/ 643 w 753"/>
              <a:gd name="T77" fmla="*/ 8 h 211"/>
              <a:gd name="T78" fmla="*/ 669 w 753"/>
              <a:gd name="T79" fmla="*/ 8 h 211"/>
              <a:gd name="T80" fmla="*/ 686 w 753"/>
              <a:gd name="T81" fmla="*/ 17 h 211"/>
              <a:gd name="T82" fmla="*/ 711 w 753"/>
              <a:gd name="T83" fmla="*/ 17 h 211"/>
              <a:gd name="T84" fmla="*/ 736 w 753"/>
              <a:gd name="T85" fmla="*/ 8 h 211"/>
              <a:gd name="T86" fmla="*/ 753 w 753"/>
              <a:gd name="T87" fmla="*/ 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53" h="211">
                <a:moveTo>
                  <a:pt x="0" y="211"/>
                </a:moveTo>
                <a:lnTo>
                  <a:pt x="8" y="211"/>
                </a:lnTo>
                <a:lnTo>
                  <a:pt x="8" y="203"/>
                </a:lnTo>
                <a:lnTo>
                  <a:pt x="17" y="203"/>
                </a:lnTo>
                <a:lnTo>
                  <a:pt x="25" y="203"/>
                </a:lnTo>
                <a:lnTo>
                  <a:pt x="34" y="203"/>
                </a:lnTo>
                <a:lnTo>
                  <a:pt x="42" y="203"/>
                </a:lnTo>
                <a:lnTo>
                  <a:pt x="51" y="203"/>
                </a:lnTo>
                <a:lnTo>
                  <a:pt x="59" y="195"/>
                </a:lnTo>
                <a:lnTo>
                  <a:pt x="67" y="195"/>
                </a:lnTo>
                <a:lnTo>
                  <a:pt x="67" y="186"/>
                </a:lnTo>
                <a:lnTo>
                  <a:pt x="76" y="186"/>
                </a:lnTo>
                <a:lnTo>
                  <a:pt x="76" y="195"/>
                </a:lnTo>
                <a:lnTo>
                  <a:pt x="84" y="195"/>
                </a:lnTo>
                <a:lnTo>
                  <a:pt x="93" y="195"/>
                </a:lnTo>
                <a:lnTo>
                  <a:pt x="93" y="186"/>
                </a:lnTo>
                <a:lnTo>
                  <a:pt x="101" y="186"/>
                </a:lnTo>
                <a:lnTo>
                  <a:pt x="110" y="186"/>
                </a:lnTo>
                <a:lnTo>
                  <a:pt x="118" y="186"/>
                </a:lnTo>
                <a:lnTo>
                  <a:pt x="127" y="186"/>
                </a:lnTo>
                <a:lnTo>
                  <a:pt x="135" y="186"/>
                </a:lnTo>
                <a:lnTo>
                  <a:pt x="135" y="195"/>
                </a:lnTo>
                <a:lnTo>
                  <a:pt x="144" y="195"/>
                </a:lnTo>
                <a:lnTo>
                  <a:pt x="152" y="195"/>
                </a:lnTo>
                <a:lnTo>
                  <a:pt x="161" y="195"/>
                </a:lnTo>
                <a:lnTo>
                  <a:pt x="169" y="195"/>
                </a:lnTo>
                <a:lnTo>
                  <a:pt x="178" y="195"/>
                </a:lnTo>
                <a:lnTo>
                  <a:pt x="178" y="186"/>
                </a:lnTo>
                <a:lnTo>
                  <a:pt x="186" y="186"/>
                </a:lnTo>
                <a:lnTo>
                  <a:pt x="186" y="178"/>
                </a:lnTo>
                <a:lnTo>
                  <a:pt x="195" y="178"/>
                </a:lnTo>
                <a:lnTo>
                  <a:pt x="203" y="178"/>
                </a:lnTo>
                <a:lnTo>
                  <a:pt x="211" y="178"/>
                </a:lnTo>
                <a:lnTo>
                  <a:pt x="211" y="186"/>
                </a:lnTo>
                <a:lnTo>
                  <a:pt x="220" y="186"/>
                </a:lnTo>
                <a:lnTo>
                  <a:pt x="228" y="195"/>
                </a:lnTo>
                <a:lnTo>
                  <a:pt x="237" y="195"/>
                </a:lnTo>
                <a:lnTo>
                  <a:pt x="245" y="195"/>
                </a:lnTo>
                <a:lnTo>
                  <a:pt x="245" y="186"/>
                </a:lnTo>
                <a:lnTo>
                  <a:pt x="254" y="186"/>
                </a:lnTo>
                <a:lnTo>
                  <a:pt x="262" y="186"/>
                </a:lnTo>
                <a:lnTo>
                  <a:pt x="271" y="186"/>
                </a:lnTo>
                <a:lnTo>
                  <a:pt x="279" y="186"/>
                </a:lnTo>
                <a:lnTo>
                  <a:pt x="288" y="186"/>
                </a:lnTo>
                <a:lnTo>
                  <a:pt x="288" y="178"/>
                </a:lnTo>
                <a:lnTo>
                  <a:pt x="296" y="178"/>
                </a:lnTo>
                <a:lnTo>
                  <a:pt x="296" y="169"/>
                </a:lnTo>
                <a:lnTo>
                  <a:pt x="296" y="161"/>
                </a:lnTo>
                <a:lnTo>
                  <a:pt x="305" y="152"/>
                </a:lnTo>
                <a:lnTo>
                  <a:pt x="305" y="144"/>
                </a:lnTo>
                <a:lnTo>
                  <a:pt x="305" y="135"/>
                </a:lnTo>
                <a:lnTo>
                  <a:pt x="313" y="135"/>
                </a:lnTo>
                <a:lnTo>
                  <a:pt x="322" y="135"/>
                </a:lnTo>
                <a:lnTo>
                  <a:pt x="322" y="127"/>
                </a:lnTo>
                <a:lnTo>
                  <a:pt x="322" y="118"/>
                </a:lnTo>
                <a:lnTo>
                  <a:pt x="330" y="118"/>
                </a:lnTo>
                <a:lnTo>
                  <a:pt x="330" y="110"/>
                </a:lnTo>
                <a:lnTo>
                  <a:pt x="338" y="110"/>
                </a:lnTo>
                <a:lnTo>
                  <a:pt x="338" y="101"/>
                </a:lnTo>
                <a:lnTo>
                  <a:pt x="347" y="101"/>
                </a:lnTo>
                <a:lnTo>
                  <a:pt x="355" y="93"/>
                </a:lnTo>
                <a:lnTo>
                  <a:pt x="364" y="93"/>
                </a:lnTo>
                <a:lnTo>
                  <a:pt x="364" y="84"/>
                </a:lnTo>
                <a:lnTo>
                  <a:pt x="372" y="84"/>
                </a:lnTo>
                <a:lnTo>
                  <a:pt x="372" y="76"/>
                </a:lnTo>
                <a:lnTo>
                  <a:pt x="381" y="76"/>
                </a:lnTo>
                <a:lnTo>
                  <a:pt x="389" y="76"/>
                </a:lnTo>
                <a:lnTo>
                  <a:pt x="389" y="84"/>
                </a:lnTo>
                <a:lnTo>
                  <a:pt x="398" y="84"/>
                </a:lnTo>
                <a:lnTo>
                  <a:pt x="406" y="84"/>
                </a:lnTo>
                <a:lnTo>
                  <a:pt x="415" y="84"/>
                </a:lnTo>
                <a:lnTo>
                  <a:pt x="423" y="84"/>
                </a:lnTo>
                <a:lnTo>
                  <a:pt x="423" y="76"/>
                </a:lnTo>
                <a:lnTo>
                  <a:pt x="432" y="76"/>
                </a:lnTo>
                <a:lnTo>
                  <a:pt x="432" y="68"/>
                </a:lnTo>
                <a:lnTo>
                  <a:pt x="440" y="59"/>
                </a:lnTo>
                <a:lnTo>
                  <a:pt x="449" y="59"/>
                </a:lnTo>
                <a:lnTo>
                  <a:pt x="457" y="59"/>
                </a:lnTo>
                <a:lnTo>
                  <a:pt x="466" y="59"/>
                </a:lnTo>
                <a:lnTo>
                  <a:pt x="466" y="68"/>
                </a:lnTo>
                <a:lnTo>
                  <a:pt x="466" y="59"/>
                </a:lnTo>
                <a:lnTo>
                  <a:pt x="474" y="59"/>
                </a:lnTo>
                <a:lnTo>
                  <a:pt x="466" y="51"/>
                </a:lnTo>
                <a:lnTo>
                  <a:pt x="466" y="42"/>
                </a:lnTo>
                <a:lnTo>
                  <a:pt x="466" y="34"/>
                </a:lnTo>
                <a:lnTo>
                  <a:pt x="457" y="34"/>
                </a:lnTo>
                <a:lnTo>
                  <a:pt x="457" y="25"/>
                </a:lnTo>
                <a:lnTo>
                  <a:pt x="466" y="25"/>
                </a:lnTo>
                <a:lnTo>
                  <a:pt x="474" y="25"/>
                </a:lnTo>
                <a:lnTo>
                  <a:pt x="482" y="25"/>
                </a:lnTo>
                <a:lnTo>
                  <a:pt x="491" y="25"/>
                </a:lnTo>
                <a:lnTo>
                  <a:pt x="499" y="25"/>
                </a:lnTo>
                <a:lnTo>
                  <a:pt x="499" y="34"/>
                </a:lnTo>
                <a:lnTo>
                  <a:pt x="508" y="34"/>
                </a:lnTo>
                <a:lnTo>
                  <a:pt x="516" y="34"/>
                </a:lnTo>
                <a:lnTo>
                  <a:pt x="525" y="34"/>
                </a:lnTo>
                <a:lnTo>
                  <a:pt x="533" y="34"/>
                </a:lnTo>
                <a:lnTo>
                  <a:pt x="542" y="34"/>
                </a:lnTo>
                <a:lnTo>
                  <a:pt x="542" y="42"/>
                </a:lnTo>
                <a:lnTo>
                  <a:pt x="550" y="42"/>
                </a:lnTo>
                <a:lnTo>
                  <a:pt x="550" y="34"/>
                </a:lnTo>
                <a:lnTo>
                  <a:pt x="559" y="34"/>
                </a:lnTo>
                <a:lnTo>
                  <a:pt x="567" y="34"/>
                </a:lnTo>
                <a:lnTo>
                  <a:pt x="576" y="34"/>
                </a:lnTo>
                <a:lnTo>
                  <a:pt x="584" y="34"/>
                </a:lnTo>
                <a:lnTo>
                  <a:pt x="593" y="34"/>
                </a:lnTo>
                <a:lnTo>
                  <a:pt x="601" y="34"/>
                </a:lnTo>
                <a:lnTo>
                  <a:pt x="609" y="34"/>
                </a:lnTo>
                <a:lnTo>
                  <a:pt x="618" y="34"/>
                </a:lnTo>
                <a:lnTo>
                  <a:pt x="618" y="25"/>
                </a:lnTo>
                <a:lnTo>
                  <a:pt x="626" y="25"/>
                </a:lnTo>
                <a:lnTo>
                  <a:pt x="626" y="17"/>
                </a:lnTo>
                <a:lnTo>
                  <a:pt x="626" y="8"/>
                </a:lnTo>
                <a:lnTo>
                  <a:pt x="635" y="8"/>
                </a:lnTo>
                <a:lnTo>
                  <a:pt x="635" y="0"/>
                </a:lnTo>
                <a:lnTo>
                  <a:pt x="643" y="0"/>
                </a:lnTo>
                <a:lnTo>
                  <a:pt x="643" y="8"/>
                </a:lnTo>
                <a:lnTo>
                  <a:pt x="652" y="8"/>
                </a:lnTo>
                <a:lnTo>
                  <a:pt x="660" y="8"/>
                </a:lnTo>
                <a:lnTo>
                  <a:pt x="669" y="8"/>
                </a:lnTo>
                <a:lnTo>
                  <a:pt x="669" y="17"/>
                </a:lnTo>
                <a:lnTo>
                  <a:pt x="677" y="17"/>
                </a:lnTo>
                <a:lnTo>
                  <a:pt x="686" y="17"/>
                </a:lnTo>
                <a:lnTo>
                  <a:pt x="694" y="17"/>
                </a:lnTo>
                <a:lnTo>
                  <a:pt x="703" y="17"/>
                </a:lnTo>
                <a:lnTo>
                  <a:pt x="711" y="17"/>
                </a:lnTo>
                <a:lnTo>
                  <a:pt x="720" y="17"/>
                </a:lnTo>
                <a:lnTo>
                  <a:pt x="728" y="8"/>
                </a:lnTo>
                <a:lnTo>
                  <a:pt x="736" y="8"/>
                </a:lnTo>
                <a:lnTo>
                  <a:pt x="736" y="0"/>
                </a:lnTo>
                <a:lnTo>
                  <a:pt x="745" y="0"/>
                </a:lnTo>
                <a:lnTo>
                  <a:pt x="753" y="0"/>
                </a:lnTo>
                <a:lnTo>
                  <a:pt x="753" y="8"/>
                </a:lnTo>
                <a:lnTo>
                  <a:pt x="753" y="17"/>
                </a:lnTo>
              </a:path>
            </a:pathLst>
          </a:custGeom>
          <a:noFill/>
          <a:ln w="9525" cap="rnd">
            <a:solidFill>
              <a:srgbClr val="E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240" name="Freeform 401">
            <a:extLst>
              <a:ext uri="{FF2B5EF4-FFF2-40B4-BE49-F238E27FC236}">
                <a16:creationId xmlns:a16="http://schemas.microsoft.com/office/drawing/2014/main" id="{9A18CCDF-9C45-4CF3-8CB2-ECEF2CCA03FA}"/>
              </a:ext>
            </a:extLst>
          </p:cNvPr>
          <p:cNvSpPr>
            <a:spLocks/>
          </p:cNvSpPr>
          <p:nvPr/>
        </p:nvSpPr>
        <p:spPr bwMode="auto">
          <a:xfrm>
            <a:off x="5644726" y="3428007"/>
            <a:ext cx="698267" cy="423293"/>
          </a:xfrm>
          <a:custGeom>
            <a:avLst/>
            <a:gdLst>
              <a:gd name="T0" fmla="*/ 1363 w 2591"/>
              <a:gd name="T1" fmla="*/ 34 h 1575"/>
              <a:gd name="T2" fmla="*/ 1414 w 2591"/>
              <a:gd name="T3" fmla="*/ 34 h 1575"/>
              <a:gd name="T4" fmla="*/ 1541 w 2591"/>
              <a:gd name="T5" fmla="*/ 144 h 1575"/>
              <a:gd name="T6" fmla="*/ 1727 w 2591"/>
              <a:gd name="T7" fmla="*/ 153 h 1575"/>
              <a:gd name="T8" fmla="*/ 1888 w 2591"/>
              <a:gd name="T9" fmla="*/ 263 h 1575"/>
              <a:gd name="T10" fmla="*/ 2041 w 2591"/>
              <a:gd name="T11" fmla="*/ 271 h 1575"/>
              <a:gd name="T12" fmla="*/ 2176 w 2591"/>
              <a:gd name="T13" fmla="*/ 347 h 1575"/>
              <a:gd name="T14" fmla="*/ 2396 w 2591"/>
              <a:gd name="T15" fmla="*/ 330 h 1575"/>
              <a:gd name="T16" fmla="*/ 2583 w 2591"/>
              <a:gd name="T17" fmla="*/ 424 h 1575"/>
              <a:gd name="T18" fmla="*/ 2540 w 2591"/>
              <a:gd name="T19" fmla="*/ 652 h 1575"/>
              <a:gd name="T20" fmla="*/ 2396 w 2591"/>
              <a:gd name="T21" fmla="*/ 737 h 1575"/>
              <a:gd name="T22" fmla="*/ 2295 w 2591"/>
              <a:gd name="T23" fmla="*/ 771 h 1575"/>
              <a:gd name="T24" fmla="*/ 2168 w 2591"/>
              <a:gd name="T25" fmla="*/ 864 h 1575"/>
              <a:gd name="T26" fmla="*/ 2244 w 2591"/>
              <a:gd name="T27" fmla="*/ 999 h 1575"/>
              <a:gd name="T28" fmla="*/ 2142 w 2591"/>
              <a:gd name="T29" fmla="*/ 1076 h 1575"/>
              <a:gd name="T30" fmla="*/ 2032 w 2591"/>
              <a:gd name="T31" fmla="*/ 1152 h 1575"/>
              <a:gd name="T32" fmla="*/ 1947 w 2591"/>
              <a:gd name="T33" fmla="*/ 1262 h 1575"/>
              <a:gd name="T34" fmla="*/ 1744 w 2591"/>
              <a:gd name="T35" fmla="*/ 1296 h 1575"/>
              <a:gd name="T36" fmla="*/ 1549 w 2591"/>
              <a:gd name="T37" fmla="*/ 1364 h 1575"/>
              <a:gd name="T38" fmla="*/ 1380 w 2591"/>
              <a:gd name="T39" fmla="*/ 1440 h 1575"/>
              <a:gd name="T40" fmla="*/ 1143 w 2591"/>
              <a:gd name="T41" fmla="*/ 1491 h 1575"/>
              <a:gd name="T42" fmla="*/ 821 w 2591"/>
              <a:gd name="T43" fmla="*/ 1550 h 1575"/>
              <a:gd name="T44" fmla="*/ 593 w 2591"/>
              <a:gd name="T45" fmla="*/ 1482 h 1575"/>
              <a:gd name="T46" fmla="*/ 423 w 2591"/>
              <a:gd name="T47" fmla="*/ 1203 h 1575"/>
              <a:gd name="T48" fmla="*/ 271 w 2591"/>
              <a:gd name="T49" fmla="*/ 932 h 1575"/>
              <a:gd name="T50" fmla="*/ 67 w 2591"/>
              <a:gd name="T51" fmla="*/ 788 h 1575"/>
              <a:gd name="T52" fmla="*/ 8 w 2591"/>
              <a:gd name="T53" fmla="*/ 745 h 1575"/>
              <a:gd name="T54" fmla="*/ 25 w 2591"/>
              <a:gd name="T55" fmla="*/ 686 h 1575"/>
              <a:gd name="T56" fmla="*/ 34 w 2591"/>
              <a:gd name="T57" fmla="*/ 644 h 1575"/>
              <a:gd name="T58" fmla="*/ 51 w 2591"/>
              <a:gd name="T59" fmla="*/ 593 h 1575"/>
              <a:gd name="T60" fmla="*/ 59 w 2591"/>
              <a:gd name="T61" fmla="*/ 534 h 1575"/>
              <a:gd name="T62" fmla="*/ 67 w 2591"/>
              <a:gd name="T63" fmla="*/ 474 h 1575"/>
              <a:gd name="T64" fmla="*/ 93 w 2591"/>
              <a:gd name="T65" fmla="*/ 432 h 1575"/>
              <a:gd name="T66" fmla="*/ 118 w 2591"/>
              <a:gd name="T67" fmla="*/ 390 h 1575"/>
              <a:gd name="T68" fmla="*/ 169 w 2591"/>
              <a:gd name="T69" fmla="*/ 364 h 1575"/>
              <a:gd name="T70" fmla="*/ 228 w 2591"/>
              <a:gd name="T71" fmla="*/ 356 h 1575"/>
              <a:gd name="T72" fmla="*/ 271 w 2591"/>
              <a:gd name="T73" fmla="*/ 330 h 1575"/>
              <a:gd name="T74" fmla="*/ 322 w 2591"/>
              <a:gd name="T75" fmla="*/ 330 h 1575"/>
              <a:gd name="T76" fmla="*/ 381 w 2591"/>
              <a:gd name="T77" fmla="*/ 347 h 1575"/>
              <a:gd name="T78" fmla="*/ 423 w 2591"/>
              <a:gd name="T79" fmla="*/ 322 h 1575"/>
              <a:gd name="T80" fmla="*/ 482 w 2591"/>
              <a:gd name="T81" fmla="*/ 305 h 1575"/>
              <a:gd name="T82" fmla="*/ 508 w 2591"/>
              <a:gd name="T83" fmla="*/ 263 h 1575"/>
              <a:gd name="T84" fmla="*/ 559 w 2591"/>
              <a:gd name="T85" fmla="*/ 237 h 1575"/>
              <a:gd name="T86" fmla="*/ 584 w 2591"/>
              <a:gd name="T87" fmla="*/ 195 h 1575"/>
              <a:gd name="T88" fmla="*/ 626 w 2591"/>
              <a:gd name="T89" fmla="*/ 153 h 1575"/>
              <a:gd name="T90" fmla="*/ 669 w 2591"/>
              <a:gd name="T91" fmla="*/ 119 h 1575"/>
              <a:gd name="T92" fmla="*/ 686 w 2591"/>
              <a:gd name="T93" fmla="*/ 60 h 1575"/>
              <a:gd name="T94" fmla="*/ 728 w 2591"/>
              <a:gd name="T95" fmla="*/ 34 h 1575"/>
              <a:gd name="T96" fmla="*/ 796 w 2591"/>
              <a:gd name="T97" fmla="*/ 26 h 1575"/>
              <a:gd name="T98" fmla="*/ 855 w 2591"/>
              <a:gd name="T99" fmla="*/ 34 h 1575"/>
              <a:gd name="T100" fmla="*/ 914 w 2591"/>
              <a:gd name="T101" fmla="*/ 51 h 1575"/>
              <a:gd name="T102" fmla="*/ 957 w 2591"/>
              <a:gd name="T103" fmla="*/ 85 h 1575"/>
              <a:gd name="T104" fmla="*/ 999 w 2591"/>
              <a:gd name="T105" fmla="*/ 102 h 1575"/>
              <a:gd name="T106" fmla="*/ 1058 w 2591"/>
              <a:gd name="T107" fmla="*/ 93 h 1575"/>
              <a:gd name="T108" fmla="*/ 1101 w 2591"/>
              <a:gd name="T109" fmla="*/ 68 h 1575"/>
              <a:gd name="T110" fmla="*/ 1151 w 2591"/>
              <a:gd name="T111" fmla="*/ 51 h 1575"/>
              <a:gd name="T112" fmla="*/ 1185 w 2591"/>
              <a:gd name="T113" fmla="*/ 26 h 1575"/>
              <a:gd name="T114" fmla="*/ 1236 w 2591"/>
              <a:gd name="T115" fmla="*/ 9 h 1575"/>
              <a:gd name="T116" fmla="*/ 1278 w 2591"/>
              <a:gd name="T117" fmla="*/ 17 h 1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1" h="1575">
                <a:moveTo>
                  <a:pt x="1321" y="26"/>
                </a:moveTo>
                <a:lnTo>
                  <a:pt x="1321" y="34"/>
                </a:lnTo>
                <a:lnTo>
                  <a:pt x="1329" y="34"/>
                </a:lnTo>
                <a:lnTo>
                  <a:pt x="1329" y="26"/>
                </a:lnTo>
                <a:lnTo>
                  <a:pt x="1338" y="26"/>
                </a:lnTo>
                <a:lnTo>
                  <a:pt x="1346" y="26"/>
                </a:lnTo>
                <a:lnTo>
                  <a:pt x="1355" y="26"/>
                </a:lnTo>
                <a:lnTo>
                  <a:pt x="1363" y="34"/>
                </a:lnTo>
                <a:lnTo>
                  <a:pt x="1372" y="34"/>
                </a:lnTo>
                <a:lnTo>
                  <a:pt x="1372" y="26"/>
                </a:lnTo>
                <a:lnTo>
                  <a:pt x="1380" y="26"/>
                </a:lnTo>
                <a:lnTo>
                  <a:pt x="1389" y="26"/>
                </a:lnTo>
                <a:lnTo>
                  <a:pt x="1397" y="26"/>
                </a:lnTo>
                <a:lnTo>
                  <a:pt x="1405" y="26"/>
                </a:lnTo>
                <a:lnTo>
                  <a:pt x="1414" y="26"/>
                </a:lnTo>
                <a:lnTo>
                  <a:pt x="1414" y="34"/>
                </a:lnTo>
                <a:lnTo>
                  <a:pt x="1422" y="34"/>
                </a:lnTo>
                <a:lnTo>
                  <a:pt x="1431" y="34"/>
                </a:lnTo>
                <a:lnTo>
                  <a:pt x="1439" y="34"/>
                </a:lnTo>
                <a:lnTo>
                  <a:pt x="1439" y="26"/>
                </a:lnTo>
                <a:lnTo>
                  <a:pt x="1456" y="51"/>
                </a:lnTo>
                <a:lnTo>
                  <a:pt x="1499" y="93"/>
                </a:lnTo>
                <a:lnTo>
                  <a:pt x="1524" y="119"/>
                </a:lnTo>
                <a:lnTo>
                  <a:pt x="1541" y="144"/>
                </a:lnTo>
                <a:lnTo>
                  <a:pt x="1575" y="127"/>
                </a:lnTo>
                <a:lnTo>
                  <a:pt x="1609" y="136"/>
                </a:lnTo>
                <a:lnTo>
                  <a:pt x="1617" y="136"/>
                </a:lnTo>
                <a:lnTo>
                  <a:pt x="1643" y="136"/>
                </a:lnTo>
                <a:lnTo>
                  <a:pt x="1660" y="136"/>
                </a:lnTo>
                <a:lnTo>
                  <a:pt x="1685" y="144"/>
                </a:lnTo>
                <a:lnTo>
                  <a:pt x="1702" y="144"/>
                </a:lnTo>
                <a:lnTo>
                  <a:pt x="1727" y="153"/>
                </a:lnTo>
                <a:lnTo>
                  <a:pt x="1727" y="170"/>
                </a:lnTo>
                <a:lnTo>
                  <a:pt x="1770" y="178"/>
                </a:lnTo>
                <a:lnTo>
                  <a:pt x="1795" y="195"/>
                </a:lnTo>
                <a:lnTo>
                  <a:pt x="1812" y="203"/>
                </a:lnTo>
                <a:lnTo>
                  <a:pt x="1846" y="203"/>
                </a:lnTo>
                <a:lnTo>
                  <a:pt x="1854" y="229"/>
                </a:lnTo>
                <a:lnTo>
                  <a:pt x="1854" y="246"/>
                </a:lnTo>
                <a:lnTo>
                  <a:pt x="1888" y="263"/>
                </a:lnTo>
                <a:lnTo>
                  <a:pt x="1897" y="280"/>
                </a:lnTo>
                <a:lnTo>
                  <a:pt x="1930" y="288"/>
                </a:lnTo>
                <a:lnTo>
                  <a:pt x="1930" y="297"/>
                </a:lnTo>
                <a:lnTo>
                  <a:pt x="1939" y="297"/>
                </a:lnTo>
                <a:lnTo>
                  <a:pt x="1956" y="288"/>
                </a:lnTo>
                <a:lnTo>
                  <a:pt x="1981" y="271"/>
                </a:lnTo>
                <a:lnTo>
                  <a:pt x="2007" y="254"/>
                </a:lnTo>
                <a:lnTo>
                  <a:pt x="2041" y="271"/>
                </a:lnTo>
                <a:lnTo>
                  <a:pt x="2066" y="288"/>
                </a:lnTo>
                <a:lnTo>
                  <a:pt x="2066" y="297"/>
                </a:lnTo>
                <a:lnTo>
                  <a:pt x="2091" y="305"/>
                </a:lnTo>
                <a:lnTo>
                  <a:pt x="2091" y="297"/>
                </a:lnTo>
                <a:lnTo>
                  <a:pt x="2134" y="297"/>
                </a:lnTo>
                <a:lnTo>
                  <a:pt x="2151" y="330"/>
                </a:lnTo>
                <a:lnTo>
                  <a:pt x="2168" y="347"/>
                </a:lnTo>
                <a:lnTo>
                  <a:pt x="2176" y="347"/>
                </a:lnTo>
                <a:lnTo>
                  <a:pt x="2201" y="330"/>
                </a:lnTo>
                <a:lnTo>
                  <a:pt x="2244" y="305"/>
                </a:lnTo>
                <a:lnTo>
                  <a:pt x="2269" y="288"/>
                </a:lnTo>
                <a:lnTo>
                  <a:pt x="2312" y="271"/>
                </a:lnTo>
                <a:lnTo>
                  <a:pt x="2354" y="263"/>
                </a:lnTo>
                <a:lnTo>
                  <a:pt x="2405" y="263"/>
                </a:lnTo>
                <a:lnTo>
                  <a:pt x="2388" y="305"/>
                </a:lnTo>
                <a:lnTo>
                  <a:pt x="2396" y="330"/>
                </a:lnTo>
                <a:lnTo>
                  <a:pt x="2430" y="339"/>
                </a:lnTo>
                <a:lnTo>
                  <a:pt x="2498" y="330"/>
                </a:lnTo>
                <a:lnTo>
                  <a:pt x="2498" y="356"/>
                </a:lnTo>
                <a:lnTo>
                  <a:pt x="2498" y="373"/>
                </a:lnTo>
                <a:lnTo>
                  <a:pt x="2515" y="390"/>
                </a:lnTo>
                <a:lnTo>
                  <a:pt x="2557" y="398"/>
                </a:lnTo>
                <a:lnTo>
                  <a:pt x="2566" y="407"/>
                </a:lnTo>
                <a:lnTo>
                  <a:pt x="2583" y="424"/>
                </a:lnTo>
                <a:lnTo>
                  <a:pt x="2591" y="432"/>
                </a:lnTo>
                <a:lnTo>
                  <a:pt x="2591" y="466"/>
                </a:lnTo>
                <a:lnTo>
                  <a:pt x="2574" y="474"/>
                </a:lnTo>
                <a:lnTo>
                  <a:pt x="2557" y="500"/>
                </a:lnTo>
                <a:lnTo>
                  <a:pt x="2549" y="551"/>
                </a:lnTo>
                <a:lnTo>
                  <a:pt x="2549" y="593"/>
                </a:lnTo>
                <a:lnTo>
                  <a:pt x="2557" y="618"/>
                </a:lnTo>
                <a:lnTo>
                  <a:pt x="2540" y="652"/>
                </a:lnTo>
                <a:lnTo>
                  <a:pt x="2532" y="661"/>
                </a:lnTo>
                <a:lnTo>
                  <a:pt x="2515" y="678"/>
                </a:lnTo>
                <a:lnTo>
                  <a:pt x="2498" y="678"/>
                </a:lnTo>
                <a:lnTo>
                  <a:pt x="2472" y="686"/>
                </a:lnTo>
                <a:lnTo>
                  <a:pt x="2447" y="695"/>
                </a:lnTo>
                <a:lnTo>
                  <a:pt x="2430" y="703"/>
                </a:lnTo>
                <a:lnTo>
                  <a:pt x="2413" y="728"/>
                </a:lnTo>
                <a:lnTo>
                  <a:pt x="2396" y="737"/>
                </a:lnTo>
                <a:lnTo>
                  <a:pt x="2379" y="745"/>
                </a:lnTo>
                <a:lnTo>
                  <a:pt x="2362" y="745"/>
                </a:lnTo>
                <a:lnTo>
                  <a:pt x="2354" y="737"/>
                </a:lnTo>
                <a:lnTo>
                  <a:pt x="2345" y="745"/>
                </a:lnTo>
                <a:lnTo>
                  <a:pt x="2337" y="754"/>
                </a:lnTo>
                <a:lnTo>
                  <a:pt x="2320" y="754"/>
                </a:lnTo>
                <a:lnTo>
                  <a:pt x="2312" y="754"/>
                </a:lnTo>
                <a:lnTo>
                  <a:pt x="2295" y="771"/>
                </a:lnTo>
                <a:lnTo>
                  <a:pt x="2278" y="779"/>
                </a:lnTo>
                <a:lnTo>
                  <a:pt x="2252" y="779"/>
                </a:lnTo>
                <a:lnTo>
                  <a:pt x="2210" y="796"/>
                </a:lnTo>
                <a:lnTo>
                  <a:pt x="2193" y="805"/>
                </a:lnTo>
                <a:lnTo>
                  <a:pt x="2176" y="822"/>
                </a:lnTo>
                <a:lnTo>
                  <a:pt x="2159" y="839"/>
                </a:lnTo>
                <a:lnTo>
                  <a:pt x="2168" y="847"/>
                </a:lnTo>
                <a:lnTo>
                  <a:pt x="2168" y="864"/>
                </a:lnTo>
                <a:lnTo>
                  <a:pt x="2168" y="889"/>
                </a:lnTo>
                <a:lnTo>
                  <a:pt x="2176" y="898"/>
                </a:lnTo>
                <a:lnTo>
                  <a:pt x="2176" y="915"/>
                </a:lnTo>
                <a:lnTo>
                  <a:pt x="2193" y="923"/>
                </a:lnTo>
                <a:lnTo>
                  <a:pt x="2201" y="940"/>
                </a:lnTo>
                <a:lnTo>
                  <a:pt x="2210" y="957"/>
                </a:lnTo>
                <a:lnTo>
                  <a:pt x="2235" y="991"/>
                </a:lnTo>
                <a:lnTo>
                  <a:pt x="2244" y="999"/>
                </a:lnTo>
                <a:lnTo>
                  <a:pt x="2252" y="1025"/>
                </a:lnTo>
                <a:lnTo>
                  <a:pt x="2244" y="1033"/>
                </a:lnTo>
                <a:lnTo>
                  <a:pt x="2244" y="1042"/>
                </a:lnTo>
                <a:lnTo>
                  <a:pt x="2227" y="1067"/>
                </a:lnTo>
                <a:lnTo>
                  <a:pt x="2210" y="1067"/>
                </a:lnTo>
                <a:lnTo>
                  <a:pt x="2185" y="1059"/>
                </a:lnTo>
                <a:lnTo>
                  <a:pt x="2151" y="1059"/>
                </a:lnTo>
                <a:lnTo>
                  <a:pt x="2142" y="1076"/>
                </a:lnTo>
                <a:lnTo>
                  <a:pt x="2125" y="1084"/>
                </a:lnTo>
                <a:lnTo>
                  <a:pt x="2108" y="1093"/>
                </a:lnTo>
                <a:lnTo>
                  <a:pt x="2091" y="1101"/>
                </a:lnTo>
                <a:lnTo>
                  <a:pt x="2083" y="1109"/>
                </a:lnTo>
                <a:lnTo>
                  <a:pt x="2074" y="1118"/>
                </a:lnTo>
                <a:lnTo>
                  <a:pt x="2058" y="1126"/>
                </a:lnTo>
                <a:lnTo>
                  <a:pt x="2049" y="1135"/>
                </a:lnTo>
                <a:lnTo>
                  <a:pt x="2032" y="1152"/>
                </a:lnTo>
                <a:lnTo>
                  <a:pt x="2024" y="1177"/>
                </a:lnTo>
                <a:lnTo>
                  <a:pt x="2032" y="1194"/>
                </a:lnTo>
                <a:lnTo>
                  <a:pt x="2024" y="1211"/>
                </a:lnTo>
                <a:lnTo>
                  <a:pt x="2015" y="1220"/>
                </a:lnTo>
                <a:lnTo>
                  <a:pt x="2007" y="1220"/>
                </a:lnTo>
                <a:lnTo>
                  <a:pt x="1998" y="1228"/>
                </a:lnTo>
                <a:lnTo>
                  <a:pt x="1973" y="1245"/>
                </a:lnTo>
                <a:lnTo>
                  <a:pt x="1947" y="1262"/>
                </a:lnTo>
                <a:lnTo>
                  <a:pt x="1922" y="1270"/>
                </a:lnTo>
                <a:lnTo>
                  <a:pt x="1888" y="1287"/>
                </a:lnTo>
                <a:lnTo>
                  <a:pt x="1863" y="1296"/>
                </a:lnTo>
                <a:lnTo>
                  <a:pt x="1837" y="1304"/>
                </a:lnTo>
                <a:lnTo>
                  <a:pt x="1812" y="1296"/>
                </a:lnTo>
                <a:lnTo>
                  <a:pt x="1787" y="1279"/>
                </a:lnTo>
                <a:lnTo>
                  <a:pt x="1770" y="1287"/>
                </a:lnTo>
                <a:lnTo>
                  <a:pt x="1744" y="1296"/>
                </a:lnTo>
                <a:lnTo>
                  <a:pt x="1727" y="1313"/>
                </a:lnTo>
                <a:lnTo>
                  <a:pt x="1710" y="1313"/>
                </a:lnTo>
                <a:lnTo>
                  <a:pt x="1685" y="1338"/>
                </a:lnTo>
                <a:lnTo>
                  <a:pt x="1668" y="1355"/>
                </a:lnTo>
                <a:lnTo>
                  <a:pt x="1651" y="1364"/>
                </a:lnTo>
                <a:lnTo>
                  <a:pt x="1626" y="1355"/>
                </a:lnTo>
                <a:lnTo>
                  <a:pt x="1592" y="1364"/>
                </a:lnTo>
                <a:lnTo>
                  <a:pt x="1549" y="1364"/>
                </a:lnTo>
                <a:lnTo>
                  <a:pt x="1532" y="1364"/>
                </a:lnTo>
                <a:lnTo>
                  <a:pt x="1516" y="1372"/>
                </a:lnTo>
                <a:lnTo>
                  <a:pt x="1499" y="1380"/>
                </a:lnTo>
                <a:lnTo>
                  <a:pt x="1465" y="1389"/>
                </a:lnTo>
                <a:lnTo>
                  <a:pt x="1456" y="1397"/>
                </a:lnTo>
                <a:lnTo>
                  <a:pt x="1439" y="1414"/>
                </a:lnTo>
                <a:lnTo>
                  <a:pt x="1422" y="1431"/>
                </a:lnTo>
                <a:lnTo>
                  <a:pt x="1380" y="1440"/>
                </a:lnTo>
                <a:lnTo>
                  <a:pt x="1346" y="1440"/>
                </a:lnTo>
                <a:lnTo>
                  <a:pt x="1312" y="1465"/>
                </a:lnTo>
                <a:lnTo>
                  <a:pt x="1270" y="1474"/>
                </a:lnTo>
                <a:lnTo>
                  <a:pt x="1253" y="1482"/>
                </a:lnTo>
                <a:lnTo>
                  <a:pt x="1228" y="1482"/>
                </a:lnTo>
                <a:lnTo>
                  <a:pt x="1194" y="1491"/>
                </a:lnTo>
                <a:lnTo>
                  <a:pt x="1168" y="1491"/>
                </a:lnTo>
                <a:lnTo>
                  <a:pt x="1143" y="1491"/>
                </a:lnTo>
                <a:lnTo>
                  <a:pt x="1101" y="1491"/>
                </a:lnTo>
                <a:lnTo>
                  <a:pt x="1067" y="1516"/>
                </a:lnTo>
                <a:lnTo>
                  <a:pt x="1016" y="1524"/>
                </a:lnTo>
                <a:lnTo>
                  <a:pt x="965" y="1533"/>
                </a:lnTo>
                <a:lnTo>
                  <a:pt x="940" y="1541"/>
                </a:lnTo>
                <a:lnTo>
                  <a:pt x="906" y="1541"/>
                </a:lnTo>
                <a:lnTo>
                  <a:pt x="880" y="1541"/>
                </a:lnTo>
                <a:lnTo>
                  <a:pt x="821" y="1550"/>
                </a:lnTo>
                <a:lnTo>
                  <a:pt x="787" y="1550"/>
                </a:lnTo>
                <a:lnTo>
                  <a:pt x="770" y="1567"/>
                </a:lnTo>
                <a:lnTo>
                  <a:pt x="745" y="1567"/>
                </a:lnTo>
                <a:lnTo>
                  <a:pt x="703" y="1575"/>
                </a:lnTo>
                <a:lnTo>
                  <a:pt x="660" y="1558"/>
                </a:lnTo>
                <a:lnTo>
                  <a:pt x="626" y="1533"/>
                </a:lnTo>
                <a:lnTo>
                  <a:pt x="618" y="1516"/>
                </a:lnTo>
                <a:lnTo>
                  <a:pt x="593" y="1482"/>
                </a:lnTo>
                <a:lnTo>
                  <a:pt x="584" y="1448"/>
                </a:lnTo>
                <a:lnTo>
                  <a:pt x="576" y="1414"/>
                </a:lnTo>
                <a:lnTo>
                  <a:pt x="567" y="1380"/>
                </a:lnTo>
                <a:lnTo>
                  <a:pt x="542" y="1364"/>
                </a:lnTo>
                <a:lnTo>
                  <a:pt x="508" y="1347"/>
                </a:lnTo>
                <a:lnTo>
                  <a:pt x="482" y="1313"/>
                </a:lnTo>
                <a:lnTo>
                  <a:pt x="474" y="1287"/>
                </a:lnTo>
                <a:lnTo>
                  <a:pt x="423" y="1203"/>
                </a:lnTo>
                <a:lnTo>
                  <a:pt x="389" y="1169"/>
                </a:lnTo>
                <a:lnTo>
                  <a:pt x="347" y="1126"/>
                </a:lnTo>
                <a:lnTo>
                  <a:pt x="338" y="1101"/>
                </a:lnTo>
                <a:lnTo>
                  <a:pt x="330" y="1067"/>
                </a:lnTo>
                <a:lnTo>
                  <a:pt x="338" y="1042"/>
                </a:lnTo>
                <a:lnTo>
                  <a:pt x="322" y="982"/>
                </a:lnTo>
                <a:lnTo>
                  <a:pt x="296" y="966"/>
                </a:lnTo>
                <a:lnTo>
                  <a:pt x="271" y="932"/>
                </a:lnTo>
                <a:lnTo>
                  <a:pt x="262" y="906"/>
                </a:lnTo>
                <a:lnTo>
                  <a:pt x="228" y="872"/>
                </a:lnTo>
                <a:lnTo>
                  <a:pt x="186" y="839"/>
                </a:lnTo>
                <a:lnTo>
                  <a:pt x="169" y="822"/>
                </a:lnTo>
                <a:lnTo>
                  <a:pt x="144" y="813"/>
                </a:lnTo>
                <a:lnTo>
                  <a:pt x="110" y="796"/>
                </a:lnTo>
                <a:lnTo>
                  <a:pt x="101" y="788"/>
                </a:lnTo>
                <a:lnTo>
                  <a:pt x="67" y="788"/>
                </a:lnTo>
                <a:lnTo>
                  <a:pt x="42" y="796"/>
                </a:lnTo>
                <a:lnTo>
                  <a:pt x="17" y="788"/>
                </a:lnTo>
                <a:lnTo>
                  <a:pt x="8" y="771"/>
                </a:lnTo>
                <a:lnTo>
                  <a:pt x="0" y="771"/>
                </a:lnTo>
                <a:lnTo>
                  <a:pt x="0" y="762"/>
                </a:lnTo>
                <a:lnTo>
                  <a:pt x="0" y="754"/>
                </a:lnTo>
                <a:lnTo>
                  <a:pt x="8" y="754"/>
                </a:lnTo>
                <a:lnTo>
                  <a:pt x="8" y="745"/>
                </a:lnTo>
                <a:lnTo>
                  <a:pt x="17" y="737"/>
                </a:lnTo>
                <a:lnTo>
                  <a:pt x="17" y="728"/>
                </a:lnTo>
                <a:lnTo>
                  <a:pt x="17" y="720"/>
                </a:lnTo>
                <a:lnTo>
                  <a:pt x="17" y="712"/>
                </a:lnTo>
                <a:lnTo>
                  <a:pt x="25" y="712"/>
                </a:lnTo>
                <a:lnTo>
                  <a:pt x="25" y="703"/>
                </a:lnTo>
                <a:lnTo>
                  <a:pt x="25" y="695"/>
                </a:lnTo>
                <a:lnTo>
                  <a:pt x="25" y="686"/>
                </a:lnTo>
                <a:lnTo>
                  <a:pt x="17" y="686"/>
                </a:lnTo>
                <a:lnTo>
                  <a:pt x="17" y="678"/>
                </a:lnTo>
                <a:lnTo>
                  <a:pt x="17" y="669"/>
                </a:lnTo>
                <a:lnTo>
                  <a:pt x="17" y="661"/>
                </a:lnTo>
                <a:lnTo>
                  <a:pt x="25" y="661"/>
                </a:lnTo>
                <a:lnTo>
                  <a:pt x="25" y="652"/>
                </a:lnTo>
                <a:lnTo>
                  <a:pt x="25" y="644"/>
                </a:lnTo>
                <a:lnTo>
                  <a:pt x="34" y="644"/>
                </a:lnTo>
                <a:lnTo>
                  <a:pt x="34" y="635"/>
                </a:lnTo>
                <a:lnTo>
                  <a:pt x="34" y="627"/>
                </a:lnTo>
                <a:lnTo>
                  <a:pt x="42" y="627"/>
                </a:lnTo>
                <a:lnTo>
                  <a:pt x="42" y="618"/>
                </a:lnTo>
                <a:lnTo>
                  <a:pt x="42" y="610"/>
                </a:lnTo>
                <a:lnTo>
                  <a:pt x="51" y="610"/>
                </a:lnTo>
                <a:lnTo>
                  <a:pt x="51" y="601"/>
                </a:lnTo>
                <a:lnTo>
                  <a:pt x="51" y="593"/>
                </a:lnTo>
                <a:lnTo>
                  <a:pt x="59" y="585"/>
                </a:lnTo>
                <a:lnTo>
                  <a:pt x="59" y="576"/>
                </a:lnTo>
                <a:lnTo>
                  <a:pt x="67" y="568"/>
                </a:lnTo>
                <a:lnTo>
                  <a:pt x="67" y="559"/>
                </a:lnTo>
                <a:lnTo>
                  <a:pt x="59" y="559"/>
                </a:lnTo>
                <a:lnTo>
                  <a:pt x="59" y="551"/>
                </a:lnTo>
                <a:lnTo>
                  <a:pt x="59" y="542"/>
                </a:lnTo>
                <a:lnTo>
                  <a:pt x="59" y="534"/>
                </a:lnTo>
                <a:lnTo>
                  <a:pt x="59" y="525"/>
                </a:lnTo>
                <a:lnTo>
                  <a:pt x="59" y="517"/>
                </a:lnTo>
                <a:lnTo>
                  <a:pt x="59" y="508"/>
                </a:lnTo>
                <a:lnTo>
                  <a:pt x="67" y="508"/>
                </a:lnTo>
                <a:lnTo>
                  <a:pt x="67" y="500"/>
                </a:lnTo>
                <a:lnTo>
                  <a:pt x="67" y="491"/>
                </a:lnTo>
                <a:lnTo>
                  <a:pt x="67" y="483"/>
                </a:lnTo>
                <a:lnTo>
                  <a:pt x="67" y="474"/>
                </a:lnTo>
                <a:lnTo>
                  <a:pt x="67" y="466"/>
                </a:lnTo>
                <a:lnTo>
                  <a:pt x="67" y="457"/>
                </a:lnTo>
                <a:lnTo>
                  <a:pt x="67" y="449"/>
                </a:lnTo>
                <a:lnTo>
                  <a:pt x="76" y="449"/>
                </a:lnTo>
                <a:lnTo>
                  <a:pt x="76" y="441"/>
                </a:lnTo>
                <a:lnTo>
                  <a:pt x="84" y="441"/>
                </a:lnTo>
                <a:lnTo>
                  <a:pt x="84" y="432"/>
                </a:lnTo>
                <a:lnTo>
                  <a:pt x="93" y="432"/>
                </a:lnTo>
                <a:lnTo>
                  <a:pt x="101" y="432"/>
                </a:lnTo>
                <a:lnTo>
                  <a:pt x="101" y="424"/>
                </a:lnTo>
                <a:lnTo>
                  <a:pt x="110" y="424"/>
                </a:lnTo>
                <a:lnTo>
                  <a:pt x="110" y="415"/>
                </a:lnTo>
                <a:lnTo>
                  <a:pt x="110" y="407"/>
                </a:lnTo>
                <a:lnTo>
                  <a:pt x="110" y="398"/>
                </a:lnTo>
                <a:lnTo>
                  <a:pt x="110" y="390"/>
                </a:lnTo>
                <a:lnTo>
                  <a:pt x="118" y="390"/>
                </a:lnTo>
                <a:lnTo>
                  <a:pt x="127" y="381"/>
                </a:lnTo>
                <a:lnTo>
                  <a:pt x="135" y="381"/>
                </a:lnTo>
                <a:lnTo>
                  <a:pt x="144" y="381"/>
                </a:lnTo>
                <a:lnTo>
                  <a:pt x="144" y="373"/>
                </a:lnTo>
                <a:lnTo>
                  <a:pt x="152" y="373"/>
                </a:lnTo>
                <a:lnTo>
                  <a:pt x="161" y="373"/>
                </a:lnTo>
                <a:lnTo>
                  <a:pt x="169" y="373"/>
                </a:lnTo>
                <a:lnTo>
                  <a:pt x="169" y="364"/>
                </a:lnTo>
                <a:lnTo>
                  <a:pt x="178" y="364"/>
                </a:lnTo>
                <a:lnTo>
                  <a:pt x="186" y="364"/>
                </a:lnTo>
                <a:lnTo>
                  <a:pt x="186" y="356"/>
                </a:lnTo>
                <a:lnTo>
                  <a:pt x="194" y="356"/>
                </a:lnTo>
                <a:lnTo>
                  <a:pt x="203" y="356"/>
                </a:lnTo>
                <a:lnTo>
                  <a:pt x="211" y="356"/>
                </a:lnTo>
                <a:lnTo>
                  <a:pt x="220" y="356"/>
                </a:lnTo>
                <a:lnTo>
                  <a:pt x="228" y="356"/>
                </a:lnTo>
                <a:lnTo>
                  <a:pt x="237" y="356"/>
                </a:lnTo>
                <a:lnTo>
                  <a:pt x="237" y="347"/>
                </a:lnTo>
                <a:lnTo>
                  <a:pt x="245" y="347"/>
                </a:lnTo>
                <a:lnTo>
                  <a:pt x="245" y="339"/>
                </a:lnTo>
                <a:lnTo>
                  <a:pt x="254" y="339"/>
                </a:lnTo>
                <a:lnTo>
                  <a:pt x="254" y="330"/>
                </a:lnTo>
                <a:lnTo>
                  <a:pt x="262" y="330"/>
                </a:lnTo>
                <a:lnTo>
                  <a:pt x="271" y="330"/>
                </a:lnTo>
                <a:lnTo>
                  <a:pt x="271" y="322"/>
                </a:lnTo>
                <a:lnTo>
                  <a:pt x="279" y="322"/>
                </a:lnTo>
                <a:lnTo>
                  <a:pt x="288" y="322"/>
                </a:lnTo>
                <a:lnTo>
                  <a:pt x="296" y="322"/>
                </a:lnTo>
                <a:lnTo>
                  <a:pt x="305" y="322"/>
                </a:lnTo>
                <a:lnTo>
                  <a:pt x="313" y="322"/>
                </a:lnTo>
                <a:lnTo>
                  <a:pt x="313" y="330"/>
                </a:lnTo>
                <a:lnTo>
                  <a:pt x="322" y="330"/>
                </a:lnTo>
                <a:lnTo>
                  <a:pt x="330" y="339"/>
                </a:lnTo>
                <a:lnTo>
                  <a:pt x="338" y="339"/>
                </a:lnTo>
                <a:lnTo>
                  <a:pt x="347" y="339"/>
                </a:lnTo>
                <a:lnTo>
                  <a:pt x="347" y="347"/>
                </a:lnTo>
                <a:lnTo>
                  <a:pt x="355" y="347"/>
                </a:lnTo>
                <a:lnTo>
                  <a:pt x="364" y="347"/>
                </a:lnTo>
                <a:lnTo>
                  <a:pt x="372" y="347"/>
                </a:lnTo>
                <a:lnTo>
                  <a:pt x="381" y="347"/>
                </a:lnTo>
                <a:lnTo>
                  <a:pt x="381" y="339"/>
                </a:lnTo>
                <a:lnTo>
                  <a:pt x="389" y="339"/>
                </a:lnTo>
                <a:lnTo>
                  <a:pt x="398" y="339"/>
                </a:lnTo>
                <a:lnTo>
                  <a:pt x="406" y="339"/>
                </a:lnTo>
                <a:lnTo>
                  <a:pt x="406" y="330"/>
                </a:lnTo>
                <a:lnTo>
                  <a:pt x="415" y="330"/>
                </a:lnTo>
                <a:lnTo>
                  <a:pt x="415" y="322"/>
                </a:lnTo>
                <a:lnTo>
                  <a:pt x="423" y="322"/>
                </a:lnTo>
                <a:lnTo>
                  <a:pt x="432" y="322"/>
                </a:lnTo>
                <a:lnTo>
                  <a:pt x="440" y="322"/>
                </a:lnTo>
                <a:lnTo>
                  <a:pt x="449" y="322"/>
                </a:lnTo>
                <a:lnTo>
                  <a:pt x="457" y="322"/>
                </a:lnTo>
                <a:lnTo>
                  <a:pt x="465" y="314"/>
                </a:lnTo>
                <a:lnTo>
                  <a:pt x="474" y="314"/>
                </a:lnTo>
                <a:lnTo>
                  <a:pt x="474" y="305"/>
                </a:lnTo>
                <a:lnTo>
                  <a:pt x="482" y="305"/>
                </a:lnTo>
                <a:lnTo>
                  <a:pt x="491" y="305"/>
                </a:lnTo>
                <a:lnTo>
                  <a:pt x="491" y="297"/>
                </a:lnTo>
                <a:lnTo>
                  <a:pt x="491" y="288"/>
                </a:lnTo>
                <a:lnTo>
                  <a:pt x="499" y="288"/>
                </a:lnTo>
                <a:lnTo>
                  <a:pt x="499" y="280"/>
                </a:lnTo>
                <a:lnTo>
                  <a:pt x="499" y="271"/>
                </a:lnTo>
                <a:lnTo>
                  <a:pt x="508" y="271"/>
                </a:lnTo>
                <a:lnTo>
                  <a:pt x="508" y="263"/>
                </a:lnTo>
                <a:lnTo>
                  <a:pt x="516" y="263"/>
                </a:lnTo>
                <a:lnTo>
                  <a:pt x="525" y="263"/>
                </a:lnTo>
                <a:lnTo>
                  <a:pt x="533" y="263"/>
                </a:lnTo>
                <a:lnTo>
                  <a:pt x="542" y="254"/>
                </a:lnTo>
                <a:lnTo>
                  <a:pt x="550" y="254"/>
                </a:lnTo>
                <a:lnTo>
                  <a:pt x="550" y="246"/>
                </a:lnTo>
                <a:lnTo>
                  <a:pt x="559" y="246"/>
                </a:lnTo>
                <a:lnTo>
                  <a:pt x="559" y="237"/>
                </a:lnTo>
                <a:lnTo>
                  <a:pt x="567" y="237"/>
                </a:lnTo>
                <a:lnTo>
                  <a:pt x="567" y="229"/>
                </a:lnTo>
                <a:lnTo>
                  <a:pt x="567" y="220"/>
                </a:lnTo>
                <a:lnTo>
                  <a:pt x="576" y="220"/>
                </a:lnTo>
                <a:lnTo>
                  <a:pt x="576" y="212"/>
                </a:lnTo>
                <a:lnTo>
                  <a:pt x="576" y="203"/>
                </a:lnTo>
                <a:lnTo>
                  <a:pt x="584" y="203"/>
                </a:lnTo>
                <a:lnTo>
                  <a:pt x="584" y="195"/>
                </a:lnTo>
                <a:lnTo>
                  <a:pt x="593" y="195"/>
                </a:lnTo>
                <a:lnTo>
                  <a:pt x="593" y="187"/>
                </a:lnTo>
                <a:lnTo>
                  <a:pt x="601" y="178"/>
                </a:lnTo>
                <a:lnTo>
                  <a:pt x="609" y="170"/>
                </a:lnTo>
                <a:lnTo>
                  <a:pt x="618" y="170"/>
                </a:lnTo>
                <a:lnTo>
                  <a:pt x="618" y="161"/>
                </a:lnTo>
                <a:lnTo>
                  <a:pt x="626" y="161"/>
                </a:lnTo>
                <a:lnTo>
                  <a:pt x="626" y="153"/>
                </a:lnTo>
                <a:lnTo>
                  <a:pt x="635" y="153"/>
                </a:lnTo>
                <a:lnTo>
                  <a:pt x="635" y="144"/>
                </a:lnTo>
                <a:lnTo>
                  <a:pt x="643" y="144"/>
                </a:lnTo>
                <a:lnTo>
                  <a:pt x="652" y="136"/>
                </a:lnTo>
                <a:lnTo>
                  <a:pt x="660" y="136"/>
                </a:lnTo>
                <a:lnTo>
                  <a:pt x="660" y="127"/>
                </a:lnTo>
                <a:lnTo>
                  <a:pt x="669" y="127"/>
                </a:lnTo>
                <a:lnTo>
                  <a:pt x="669" y="119"/>
                </a:lnTo>
                <a:lnTo>
                  <a:pt x="669" y="110"/>
                </a:lnTo>
                <a:lnTo>
                  <a:pt x="677" y="110"/>
                </a:lnTo>
                <a:lnTo>
                  <a:pt x="677" y="102"/>
                </a:lnTo>
                <a:lnTo>
                  <a:pt x="686" y="93"/>
                </a:lnTo>
                <a:lnTo>
                  <a:pt x="686" y="85"/>
                </a:lnTo>
                <a:lnTo>
                  <a:pt x="686" y="76"/>
                </a:lnTo>
                <a:lnTo>
                  <a:pt x="686" y="68"/>
                </a:lnTo>
                <a:lnTo>
                  <a:pt x="686" y="60"/>
                </a:lnTo>
                <a:lnTo>
                  <a:pt x="694" y="60"/>
                </a:lnTo>
                <a:lnTo>
                  <a:pt x="694" y="51"/>
                </a:lnTo>
                <a:lnTo>
                  <a:pt x="694" y="43"/>
                </a:lnTo>
                <a:lnTo>
                  <a:pt x="703" y="43"/>
                </a:lnTo>
                <a:lnTo>
                  <a:pt x="711" y="43"/>
                </a:lnTo>
                <a:lnTo>
                  <a:pt x="720" y="43"/>
                </a:lnTo>
                <a:lnTo>
                  <a:pt x="720" y="34"/>
                </a:lnTo>
                <a:lnTo>
                  <a:pt x="728" y="34"/>
                </a:lnTo>
                <a:lnTo>
                  <a:pt x="736" y="34"/>
                </a:lnTo>
                <a:lnTo>
                  <a:pt x="745" y="26"/>
                </a:lnTo>
                <a:lnTo>
                  <a:pt x="753" y="26"/>
                </a:lnTo>
                <a:lnTo>
                  <a:pt x="762" y="26"/>
                </a:lnTo>
                <a:lnTo>
                  <a:pt x="770" y="26"/>
                </a:lnTo>
                <a:lnTo>
                  <a:pt x="779" y="26"/>
                </a:lnTo>
                <a:lnTo>
                  <a:pt x="787" y="26"/>
                </a:lnTo>
                <a:lnTo>
                  <a:pt x="796" y="26"/>
                </a:lnTo>
                <a:lnTo>
                  <a:pt x="804" y="26"/>
                </a:lnTo>
                <a:lnTo>
                  <a:pt x="813" y="26"/>
                </a:lnTo>
                <a:lnTo>
                  <a:pt x="821" y="26"/>
                </a:lnTo>
                <a:lnTo>
                  <a:pt x="830" y="26"/>
                </a:lnTo>
                <a:lnTo>
                  <a:pt x="830" y="34"/>
                </a:lnTo>
                <a:lnTo>
                  <a:pt x="838" y="34"/>
                </a:lnTo>
                <a:lnTo>
                  <a:pt x="847" y="34"/>
                </a:lnTo>
                <a:lnTo>
                  <a:pt x="855" y="34"/>
                </a:lnTo>
                <a:lnTo>
                  <a:pt x="863" y="34"/>
                </a:lnTo>
                <a:lnTo>
                  <a:pt x="872" y="34"/>
                </a:lnTo>
                <a:lnTo>
                  <a:pt x="880" y="34"/>
                </a:lnTo>
                <a:lnTo>
                  <a:pt x="889" y="43"/>
                </a:lnTo>
                <a:lnTo>
                  <a:pt x="897" y="43"/>
                </a:lnTo>
                <a:lnTo>
                  <a:pt x="897" y="51"/>
                </a:lnTo>
                <a:lnTo>
                  <a:pt x="906" y="51"/>
                </a:lnTo>
                <a:lnTo>
                  <a:pt x="914" y="51"/>
                </a:lnTo>
                <a:lnTo>
                  <a:pt x="923" y="51"/>
                </a:lnTo>
                <a:lnTo>
                  <a:pt x="931" y="51"/>
                </a:lnTo>
                <a:lnTo>
                  <a:pt x="931" y="60"/>
                </a:lnTo>
                <a:lnTo>
                  <a:pt x="940" y="60"/>
                </a:lnTo>
                <a:lnTo>
                  <a:pt x="948" y="68"/>
                </a:lnTo>
                <a:lnTo>
                  <a:pt x="948" y="76"/>
                </a:lnTo>
                <a:lnTo>
                  <a:pt x="957" y="76"/>
                </a:lnTo>
                <a:lnTo>
                  <a:pt x="957" y="85"/>
                </a:lnTo>
                <a:lnTo>
                  <a:pt x="965" y="85"/>
                </a:lnTo>
                <a:lnTo>
                  <a:pt x="965" y="93"/>
                </a:lnTo>
                <a:lnTo>
                  <a:pt x="974" y="93"/>
                </a:lnTo>
                <a:lnTo>
                  <a:pt x="974" y="102"/>
                </a:lnTo>
                <a:lnTo>
                  <a:pt x="982" y="102"/>
                </a:lnTo>
                <a:lnTo>
                  <a:pt x="982" y="110"/>
                </a:lnTo>
                <a:lnTo>
                  <a:pt x="991" y="110"/>
                </a:lnTo>
                <a:lnTo>
                  <a:pt x="999" y="102"/>
                </a:lnTo>
                <a:lnTo>
                  <a:pt x="1007" y="102"/>
                </a:lnTo>
                <a:lnTo>
                  <a:pt x="1016" y="102"/>
                </a:lnTo>
                <a:lnTo>
                  <a:pt x="1024" y="102"/>
                </a:lnTo>
                <a:lnTo>
                  <a:pt x="1033" y="102"/>
                </a:lnTo>
                <a:lnTo>
                  <a:pt x="1041" y="102"/>
                </a:lnTo>
                <a:lnTo>
                  <a:pt x="1041" y="93"/>
                </a:lnTo>
                <a:lnTo>
                  <a:pt x="1050" y="93"/>
                </a:lnTo>
                <a:lnTo>
                  <a:pt x="1058" y="93"/>
                </a:lnTo>
                <a:lnTo>
                  <a:pt x="1067" y="93"/>
                </a:lnTo>
                <a:lnTo>
                  <a:pt x="1067" y="85"/>
                </a:lnTo>
                <a:lnTo>
                  <a:pt x="1075" y="85"/>
                </a:lnTo>
                <a:lnTo>
                  <a:pt x="1084" y="85"/>
                </a:lnTo>
                <a:lnTo>
                  <a:pt x="1092" y="85"/>
                </a:lnTo>
                <a:lnTo>
                  <a:pt x="1092" y="76"/>
                </a:lnTo>
                <a:lnTo>
                  <a:pt x="1101" y="76"/>
                </a:lnTo>
                <a:lnTo>
                  <a:pt x="1101" y="68"/>
                </a:lnTo>
                <a:lnTo>
                  <a:pt x="1109" y="68"/>
                </a:lnTo>
                <a:lnTo>
                  <a:pt x="1118" y="68"/>
                </a:lnTo>
                <a:lnTo>
                  <a:pt x="1118" y="60"/>
                </a:lnTo>
                <a:lnTo>
                  <a:pt x="1126" y="60"/>
                </a:lnTo>
                <a:lnTo>
                  <a:pt x="1134" y="60"/>
                </a:lnTo>
                <a:lnTo>
                  <a:pt x="1143" y="60"/>
                </a:lnTo>
                <a:lnTo>
                  <a:pt x="1151" y="60"/>
                </a:lnTo>
                <a:lnTo>
                  <a:pt x="1151" y="51"/>
                </a:lnTo>
                <a:lnTo>
                  <a:pt x="1151" y="43"/>
                </a:lnTo>
                <a:lnTo>
                  <a:pt x="1160" y="34"/>
                </a:lnTo>
                <a:lnTo>
                  <a:pt x="1160" y="26"/>
                </a:lnTo>
                <a:lnTo>
                  <a:pt x="1168" y="26"/>
                </a:lnTo>
                <a:lnTo>
                  <a:pt x="1168" y="17"/>
                </a:lnTo>
                <a:lnTo>
                  <a:pt x="1177" y="17"/>
                </a:lnTo>
                <a:lnTo>
                  <a:pt x="1185" y="17"/>
                </a:lnTo>
                <a:lnTo>
                  <a:pt x="1185" y="26"/>
                </a:lnTo>
                <a:lnTo>
                  <a:pt x="1194" y="26"/>
                </a:lnTo>
                <a:lnTo>
                  <a:pt x="1202" y="26"/>
                </a:lnTo>
                <a:lnTo>
                  <a:pt x="1211" y="26"/>
                </a:lnTo>
                <a:lnTo>
                  <a:pt x="1219" y="26"/>
                </a:lnTo>
                <a:lnTo>
                  <a:pt x="1219" y="17"/>
                </a:lnTo>
                <a:lnTo>
                  <a:pt x="1228" y="17"/>
                </a:lnTo>
                <a:lnTo>
                  <a:pt x="1228" y="9"/>
                </a:lnTo>
                <a:lnTo>
                  <a:pt x="1236" y="9"/>
                </a:lnTo>
                <a:lnTo>
                  <a:pt x="1236" y="0"/>
                </a:lnTo>
                <a:lnTo>
                  <a:pt x="1245" y="0"/>
                </a:lnTo>
                <a:lnTo>
                  <a:pt x="1245" y="9"/>
                </a:lnTo>
                <a:lnTo>
                  <a:pt x="1253" y="9"/>
                </a:lnTo>
                <a:lnTo>
                  <a:pt x="1262" y="9"/>
                </a:lnTo>
                <a:lnTo>
                  <a:pt x="1270" y="9"/>
                </a:lnTo>
                <a:lnTo>
                  <a:pt x="1278" y="9"/>
                </a:lnTo>
                <a:lnTo>
                  <a:pt x="1278" y="17"/>
                </a:lnTo>
                <a:lnTo>
                  <a:pt x="1287" y="17"/>
                </a:lnTo>
                <a:lnTo>
                  <a:pt x="1295" y="17"/>
                </a:lnTo>
                <a:lnTo>
                  <a:pt x="1304" y="17"/>
                </a:lnTo>
                <a:lnTo>
                  <a:pt x="1304" y="26"/>
                </a:lnTo>
                <a:lnTo>
                  <a:pt x="1312" y="26"/>
                </a:lnTo>
                <a:lnTo>
                  <a:pt x="1321" y="26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241" name="Freeform 402">
            <a:extLst>
              <a:ext uri="{FF2B5EF4-FFF2-40B4-BE49-F238E27FC236}">
                <a16:creationId xmlns:a16="http://schemas.microsoft.com/office/drawing/2014/main" id="{FB708ADF-D391-45AE-8DB9-8DE88A99CA5C}"/>
              </a:ext>
            </a:extLst>
          </p:cNvPr>
          <p:cNvSpPr>
            <a:spLocks/>
          </p:cNvSpPr>
          <p:nvPr/>
        </p:nvSpPr>
        <p:spPr bwMode="auto">
          <a:xfrm>
            <a:off x="3688247" y="2674746"/>
            <a:ext cx="538282" cy="543281"/>
          </a:xfrm>
          <a:custGeom>
            <a:avLst/>
            <a:gdLst>
              <a:gd name="T0" fmla="*/ 263 w 1999"/>
              <a:gd name="T1" fmla="*/ 1456 h 2015"/>
              <a:gd name="T2" fmla="*/ 204 w 1999"/>
              <a:gd name="T3" fmla="*/ 1321 h 2015"/>
              <a:gd name="T4" fmla="*/ 110 w 1999"/>
              <a:gd name="T5" fmla="*/ 1152 h 2015"/>
              <a:gd name="T6" fmla="*/ 0 w 1999"/>
              <a:gd name="T7" fmla="*/ 1016 h 2015"/>
              <a:gd name="T8" fmla="*/ 136 w 1999"/>
              <a:gd name="T9" fmla="*/ 838 h 2015"/>
              <a:gd name="T10" fmla="*/ 237 w 1999"/>
              <a:gd name="T11" fmla="*/ 745 h 2015"/>
              <a:gd name="T12" fmla="*/ 280 w 1999"/>
              <a:gd name="T13" fmla="*/ 627 h 2015"/>
              <a:gd name="T14" fmla="*/ 331 w 1999"/>
              <a:gd name="T15" fmla="*/ 491 h 2015"/>
              <a:gd name="T16" fmla="*/ 415 w 1999"/>
              <a:gd name="T17" fmla="*/ 381 h 2015"/>
              <a:gd name="T18" fmla="*/ 356 w 1999"/>
              <a:gd name="T19" fmla="*/ 305 h 2015"/>
              <a:gd name="T20" fmla="*/ 339 w 1999"/>
              <a:gd name="T21" fmla="*/ 229 h 2015"/>
              <a:gd name="T22" fmla="*/ 339 w 1999"/>
              <a:gd name="T23" fmla="*/ 144 h 2015"/>
              <a:gd name="T24" fmla="*/ 466 w 1999"/>
              <a:gd name="T25" fmla="*/ 119 h 2015"/>
              <a:gd name="T26" fmla="*/ 517 w 1999"/>
              <a:gd name="T27" fmla="*/ 178 h 2015"/>
              <a:gd name="T28" fmla="*/ 627 w 1999"/>
              <a:gd name="T29" fmla="*/ 195 h 2015"/>
              <a:gd name="T30" fmla="*/ 729 w 1999"/>
              <a:gd name="T31" fmla="*/ 212 h 2015"/>
              <a:gd name="T32" fmla="*/ 779 w 1999"/>
              <a:gd name="T33" fmla="*/ 220 h 2015"/>
              <a:gd name="T34" fmla="*/ 839 w 1999"/>
              <a:gd name="T35" fmla="*/ 254 h 2015"/>
              <a:gd name="T36" fmla="*/ 915 w 1999"/>
              <a:gd name="T37" fmla="*/ 313 h 2015"/>
              <a:gd name="T38" fmla="*/ 1000 w 1999"/>
              <a:gd name="T39" fmla="*/ 356 h 2015"/>
              <a:gd name="T40" fmla="*/ 1059 w 1999"/>
              <a:gd name="T41" fmla="*/ 305 h 2015"/>
              <a:gd name="T42" fmla="*/ 1067 w 1999"/>
              <a:gd name="T43" fmla="*/ 254 h 2015"/>
              <a:gd name="T44" fmla="*/ 1076 w 1999"/>
              <a:gd name="T45" fmla="*/ 186 h 2015"/>
              <a:gd name="T46" fmla="*/ 1135 w 1999"/>
              <a:gd name="T47" fmla="*/ 152 h 2015"/>
              <a:gd name="T48" fmla="*/ 1186 w 1999"/>
              <a:gd name="T49" fmla="*/ 93 h 2015"/>
              <a:gd name="T50" fmla="*/ 1245 w 1999"/>
              <a:gd name="T51" fmla="*/ 42 h 2015"/>
              <a:gd name="T52" fmla="*/ 1330 w 1999"/>
              <a:gd name="T53" fmla="*/ 0 h 2015"/>
              <a:gd name="T54" fmla="*/ 1381 w 1999"/>
              <a:gd name="T55" fmla="*/ 76 h 2015"/>
              <a:gd name="T56" fmla="*/ 1474 w 1999"/>
              <a:gd name="T57" fmla="*/ 127 h 2015"/>
              <a:gd name="T58" fmla="*/ 1567 w 1999"/>
              <a:gd name="T59" fmla="*/ 136 h 2015"/>
              <a:gd name="T60" fmla="*/ 1643 w 1999"/>
              <a:gd name="T61" fmla="*/ 93 h 2015"/>
              <a:gd name="T62" fmla="*/ 1719 w 1999"/>
              <a:gd name="T63" fmla="*/ 76 h 2015"/>
              <a:gd name="T64" fmla="*/ 1829 w 1999"/>
              <a:gd name="T65" fmla="*/ 76 h 2015"/>
              <a:gd name="T66" fmla="*/ 1855 w 1999"/>
              <a:gd name="T67" fmla="*/ 178 h 2015"/>
              <a:gd name="T68" fmla="*/ 1948 w 1999"/>
              <a:gd name="T69" fmla="*/ 440 h 2015"/>
              <a:gd name="T70" fmla="*/ 1880 w 1999"/>
              <a:gd name="T71" fmla="*/ 601 h 2015"/>
              <a:gd name="T72" fmla="*/ 1702 w 1999"/>
              <a:gd name="T73" fmla="*/ 737 h 2015"/>
              <a:gd name="T74" fmla="*/ 1609 w 1999"/>
              <a:gd name="T75" fmla="*/ 974 h 2015"/>
              <a:gd name="T76" fmla="*/ 1550 w 1999"/>
              <a:gd name="T77" fmla="*/ 1211 h 2015"/>
              <a:gd name="T78" fmla="*/ 1635 w 1999"/>
              <a:gd name="T79" fmla="*/ 1296 h 2015"/>
              <a:gd name="T80" fmla="*/ 1804 w 1999"/>
              <a:gd name="T81" fmla="*/ 1380 h 2015"/>
              <a:gd name="T82" fmla="*/ 1940 w 1999"/>
              <a:gd name="T83" fmla="*/ 1507 h 2015"/>
              <a:gd name="T84" fmla="*/ 1923 w 1999"/>
              <a:gd name="T85" fmla="*/ 1617 h 2015"/>
              <a:gd name="T86" fmla="*/ 1762 w 1999"/>
              <a:gd name="T87" fmla="*/ 1710 h 2015"/>
              <a:gd name="T88" fmla="*/ 1592 w 1999"/>
              <a:gd name="T89" fmla="*/ 1812 h 2015"/>
              <a:gd name="T90" fmla="*/ 1508 w 1999"/>
              <a:gd name="T91" fmla="*/ 1914 h 2015"/>
              <a:gd name="T92" fmla="*/ 1431 w 1999"/>
              <a:gd name="T93" fmla="*/ 1998 h 2015"/>
              <a:gd name="T94" fmla="*/ 1381 w 1999"/>
              <a:gd name="T95" fmla="*/ 1948 h 2015"/>
              <a:gd name="T96" fmla="*/ 1338 w 1999"/>
              <a:gd name="T97" fmla="*/ 1871 h 2015"/>
              <a:gd name="T98" fmla="*/ 1279 w 1999"/>
              <a:gd name="T99" fmla="*/ 1829 h 2015"/>
              <a:gd name="T100" fmla="*/ 1194 w 1999"/>
              <a:gd name="T101" fmla="*/ 1837 h 2015"/>
              <a:gd name="T102" fmla="*/ 1118 w 1999"/>
              <a:gd name="T103" fmla="*/ 1821 h 2015"/>
              <a:gd name="T104" fmla="*/ 1042 w 1999"/>
              <a:gd name="T105" fmla="*/ 1846 h 2015"/>
              <a:gd name="T106" fmla="*/ 949 w 1999"/>
              <a:gd name="T107" fmla="*/ 1914 h 2015"/>
              <a:gd name="T108" fmla="*/ 830 w 1999"/>
              <a:gd name="T109" fmla="*/ 1948 h 2015"/>
              <a:gd name="T110" fmla="*/ 695 w 1999"/>
              <a:gd name="T111" fmla="*/ 1863 h 2015"/>
              <a:gd name="T112" fmla="*/ 593 w 1999"/>
              <a:gd name="T113" fmla="*/ 1795 h 2015"/>
              <a:gd name="T114" fmla="*/ 441 w 1999"/>
              <a:gd name="T115" fmla="*/ 1744 h 2015"/>
              <a:gd name="T116" fmla="*/ 254 w 1999"/>
              <a:gd name="T117" fmla="*/ 1753 h 2015"/>
              <a:gd name="T118" fmla="*/ 170 w 1999"/>
              <a:gd name="T119" fmla="*/ 1617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99" h="2015">
                <a:moveTo>
                  <a:pt x="187" y="1558"/>
                </a:moveTo>
                <a:lnTo>
                  <a:pt x="195" y="1524"/>
                </a:lnTo>
                <a:lnTo>
                  <a:pt x="212" y="1507"/>
                </a:lnTo>
                <a:lnTo>
                  <a:pt x="229" y="1490"/>
                </a:lnTo>
                <a:lnTo>
                  <a:pt x="263" y="1473"/>
                </a:lnTo>
                <a:lnTo>
                  <a:pt x="263" y="1456"/>
                </a:lnTo>
                <a:lnTo>
                  <a:pt x="263" y="1431"/>
                </a:lnTo>
                <a:lnTo>
                  <a:pt x="254" y="1431"/>
                </a:lnTo>
                <a:lnTo>
                  <a:pt x="246" y="1406"/>
                </a:lnTo>
                <a:lnTo>
                  <a:pt x="237" y="1380"/>
                </a:lnTo>
                <a:lnTo>
                  <a:pt x="221" y="1355"/>
                </a:lnTo>
                <a:lnTo>
                  <a:pt x="204" y="1321"/>
                </a:lnTo>
                <a:lnTo>
                  <a:pt x="161" y="1296"/>
                </a:lnTo>
                <a:lnTo>
                  <a:pt x="161" y="1279"/>
                </a:lnTo>
                <a:lnTo>
                  <a:pt x="144" y="1236"/>
                </a:lnTo>
                <a:lnTo>
                  <a:pt x="127" y="1211"/>
                </a:lnTo>
                <a:lnTo>
                  <a:pt x="127" y="1169"/>
                </a:lnTo>
                <a:lnTo>
                  <a:pt x="110" y="1152"/>
                </a:lnTo>
                <a:lnTo>
                  <a:pt x="77" y="1135"/>
                </a:lnTo>
                <a:lnTo>
                  <a:pt x="34" y="1101"/>
                </a:lnTo>
                <a:lnTo>
                  <a:pt x="26" y="1075"/>
                </a:lnTo>
                <a:lnTo>
                  <a:pt x="17" y="1050"/>
                </a:lnTo>
                <a:lnTo>
                  <a:pt x="26" y="1042"/>
                </a:lnTo>
                <a:lnTo>
                  <a:pt x="0" y="1016"/>
                </a:lnTo>
                <a:lnTo>
                  <a:pt x="0" y="999"/>
                </a:lnTo>
                <a:lnTo>
                  <a:pt x="9" y="982"/>
                </a:lnTo>
                <a:lnTo>
                  <a:pt x="34" y="940"/>
                </a:lnTo>
                <a:lnTo>
                  <a:pt x="60" y="906"/>
                </a:lnTo>
                <a:lnTo>
                  <a:pt x="85" y="872"/>
                </a:lnTo>
                <a:lnTo>
                  <a:pt x="136" y="838"/>
                </a:lnTo>
                <a:lnTo>
                  <a:pt x="161" y="830"/>
                </a:lnTo>
                <a:lnTo>
                  <a:pt x="170" y="830"/>
                </a:lnTo>
                <a:lnTo>
                  <a:pt x="195" y="813"/>
                </a:lnTo>
                <a:lnTo>
                  <a:pt x="204" y="788"/>
                </a:lnTo>
                <a:lnTo>
                  <a:pt x="212" y="762"/>
                </a:lnTo>
                <a:lnTo>
                  <a:pt x="237" y="745"/>
                </a:lnTo>
                <a:lnTo>
                  <a:pt x="254" y="728"/>
                </a:lnTo>
                <a:lnTo>
                  <a:pt x="263" y="711"/>
                </a:lnTo>
                <a:lnTo>
                  <a:pt x="288" y="677"/>
                </a:lnTo>
                <a:lnTo>
                  <a:pt x="288" y="652"/>
                </a:lnTo>
                <a:lnTo>
                  <a:pt x="288" y="635"/>
                </a:lnTo>
                <a:lnTo>
                  <a:pt x="280" y="627"/>
                </a:lnTo>
                <a:lnTo>
                  <a:pt x="280" y="618"/>
                </a:lnTo>
                <a:lnTo>
                  <a:pt x="280" y="593"/>
                </a:lnTo>
                <a:lnTo>
                  <a:pt x="280" y="559"/>
                </a:lnTo>
                <a:lnTo>
                  <a:pt x="288" y="533"/>
                </a:lnTo>
                <a:lnTo>
                  <a:pt x="297" y="508"/>
                </a:lnTo>
                <a:lnTo>
                  <a:pt x="331" y="491"/>
                </a:lnTo>
                <a:lnTo>
                  <a:pt x="381" y="483"/>
                </a:lnTo>
                <a:lnTo>
                  <a:pt x="398" y="474"/>
                </a:lnTo>
                <a:lnTo>
                  <a:pt x="407" y="457"/>
                </a:lnTo>
                <a:lnTo>
                  <a:pt x="407" y="423"/>
                </a:lnTo>
                <a:lnTo>
                  <a:pt x="415" y="398"/>
                </a:lnTo>
                <a:lnTo>
                  <a:pt x="415" y="381"/>
                </a:lnTo>
                <a:lnTo>
                  <a:pt x="407" y="373"/>
                </a:lnTo>
                <a:lnTo>
                  <a:pt x="398" y="364"/>
                </a:lnTo>
                <a:lnTo>
                  <a:pt x="381" y="356"/>
                </a:lnTo>
                <a:lnTo>
                  <a:pt x="373" y="330"/>
                </a:lnTo>
                <a:lnTo>
                  <a:pt x="373" y="313"/>
                </a:lnTo>
                <a:lnTo>
                  <a:pt x="356" y="305"/>
                </a:lnTo>
                <a:lnTo>
                  <a:pt x="356" y="296"/>
                </a:lnTo>
                <a:lnTo>
                  <a:pt x="356" y="288"/>
                </a:lnTo>
                <a:lnTo>
                  <a:pt x="348" y="271"/>
                </a:lnTo>
                <a:lnTo>
                  <a:pt x="339" y="254"/>
                </a:lnTo>
                <a:lnTo>
                  <a:pt x="348" y="237"/>
                </a:lnTo>
                <a:lnTo>
                  <a:pt x="339" y="229"/>
                </a:lnTo>
                <a:lnTo>
                  <a:pt x="331" y="212"/>
                </a:lnTo>
                <a:lnTo>
                  <a:pt x="331" y="195"/>
                </a:lnTo>
                <a:lnTo>
                  <a:pt x="322" y="186"/>
                </a:lnTo>
                <a:lnTo>
                  <a:pt x="322" y="161"/>
                </a:lnTo>
                <a:lnTo>
                  <a:pt x="322" y="152"/>
                </a:lnTo>
                <a:lnTo>
                  <a:pt x="339" y="144"/>
                </a:lnTo>
                <a:lnTo>
                  <a:pt x="348" y="144"/>
                </a:lnTo>
                <a:lnTo>
                  <a:pt x="364" y="136"/>
                </a:lnTo>
                <a:lnTo>
                  <a:pt x="373" y="127"/>
                </a:lnTo>
                <a:lnTo>
                  <a:pt x="407" y="127"/>
                </a:lnTo>
                <a:lnTo>
                  <a:pt x="432" y="127"/>
                </a:lnTo>
                <a:lnTo>
                  <a:pt x="466" y="119"/>
                </a:lnTo>
                <a:lnTo>
                  <a:pt x="491" y="110"/>
                </a:lnTo>
                <a:lnTo>
                  <a:pt x="500" y="119"/>
                </a:lnTo>
                <a:lnTo>
                  <a:pt x="500" y="136"/>
                </a:lnTo>
                <a:lnTo>
                  <a:pt x="500" y="144"/>
                </a:lnTo>
                <a:lnTo>
                  <a:pt x="500" y="161"/>
                </a:lnTo>
                <a:lnTo>
                  <a:pt x="517" y="178"/>
                </a:lnTo>
                <a:lnTo>
                  <a:pt x="542" y="195"/>
                </a:lnTo>
                <a:lnTo>
                  <a:pt x="559" y="195"/>
                </a:lnTo>
                <a:lnTo>
                  <a:pt x="576" y="203"/>
                </a:lnTo>
                <a:lnTo>
                  <a:pt x="602" y="203"/>
                </a:lnTo>
                <a:lnTo>
                  <a:pt x="610" y="203"/>
                </a:lnTo>
                <a:lnTo>
                  <a:pt x="627" y="195"/>
                </a:lnTo>
                <a:lnTo>
                  <a:pt x="644" y="186"/>
                </a:lnTo>
                <a:lnTo>
                  <a:pt x="661" y="195"/>
                </a:lnTo>
                <a:lnTo>
                  <a:pt x="678" y="203"/>
                </a:lnTo>
                <a:lnTo>
                  <a:pt x="686" y="220"/>
                </a:lnTo>
                <a:lnTo>
                  <a:pt x="712" y="212"/>
                </a:lnTo>
                <a:lnTo>
                  <a:pt x="729" y="212"/>
                </a:lnTo>
                <a:lnTo>
                  <a:pt x="737" y="212"/>
                </a:lnTo>
                <a:lnTo>
                  <a:pt x="746" y="203"/>
                </a:lnTo>
                <a:lnTo>
                  <a:pt x="754" y="203"/>
                </a:lnTo>
                <a:lnTo>
                  <a:pt x="762" y="212"/>
                </a:lnTo>
                <a:lnTo>
                  <a:pt x="762" y="220"/>
                </a:lnTo>
                <a:lnTo>
                  <a:pt x="779" y="220"/>
                </a:lnTo>
                <a:lnTo>
                  <a:pt x="796" y="229"/>
                </a:lnTo>
                <a:lnTo>
                  <a:pt x="805" y="229"/>
                </a:lnTo>
                <a:lnTo>
                  <a:pt x="813" y="237"/>
                </a:lnTo>
                <a:lnTo>
                  <a:pt x="813" y="246"/>
                </a:lnTo>
                <a:lnTo>
                  <a:pt x="830" y="246"/>
                </a:lnTo>
                <a:lnTo>
                  <a:pt x="839" y="254"/>
                </a:lnTo>
                <a:lnTo>
                  <a:pt x="856" y="254"/>
                </a:lnTo>
                <a:lnTo>
                  <a:pt x="873" y="263"/>
                </a:lnTo>
                <a:lnTo>
                  <a:pt x="890" y="279"/>
                </a:lnTo>
                <a:lnTo>
                  <a:pt x="906" y="296"/>
                </a:lnTo>
                <a:lnTo>
                  <a:pt x="906" y="305"/>
                </a:lnTo>
                <a:lnTo>
                  <a:pt x="915" y="313"/>
                </a:lnTo>
                <a:lnTo>
                  <a:pt x="923" y="330"/>
                </a:lnTo>
                <a:lnTo>
                  <a:pt x="923" y="347"/>
                </a:lnTo>
                <a:lnTo>
                  <a:pt x="932" y="347"/>
                </a:lnTo>
                <a:lnTo>
                  <a:pt x="949" y="347"/>
                </a:lnTo>
                <a:lnTo>
                  <a:pt x="966" y="339"/>
                </a:lnTo>
                <a:lnTo>
                  <a:pt x="1000" y="356"/>
                </a:lnTo>
                <a:lnTo>
                  <a:pt x="1017" y="356"/>
                </a:lnTo>
                <a:lnTo>
                  <a:pt x="1033" y="347"/>
                </a:lnTo>
                <a:lnTo>
                  <a:pt x="1059" y="347"/>
                </a:lnTo>
                <a:lnTo>
                  <a:pt x="1059" y="330"/>
                </a:lnTo>
                <a:lnTo>
                  <a:pt x="1067" y="313"/>
                </a:lnTo>
                <a:lnTo>
                  <a:pt x="1059" y="305"/>
                </a:lnTo>
                <a:lnTo>
                  <a:pt x="1050" y="296"/>
                </a:lnTo>
                <a:lnTo>
                  <a:pt x="1042" y="288"/>
                </a:lnTo>
                <a:lnTo>
                  <a:pt x="1050" y="279"/>
                </a:lnTo>
                <a:lnTo>
                  <a:pt x="1059" y="271"/>
                </a:lnTo>
                <a:lnTo>
                  <a:pt x="1067" y="263"/>
                </a:lnTo>
                <a:lnTo>
                  <a:pt x="1067" y="254"/>
                </a:lnTo>
                <a:lnTo>
                  <a:pt x="1050" y="246"/>
                </a:lnTo>
                <a:lnTo>
                  <a:pt x="1050" y="229"/>
                </a:lnTo>
                <a:lnTo>
                  <a:pt x="1067" y="212"/>
                </a:lnTo>
                <a:lnTo>
                  <a:pt x="1059" y="203"/>
                </a:lnTo>
                <a:lnTo>
                  <a:pt x="1067" y="186"/>
                </a:lnTo>
                <a:lnTo>
                  <a:pt x="1076" y="186"/>
                </a:lnTo>
                <a:lnTo>
                  <a:pt x="1084" y="178"/>
                </a:lnTo>
                <a:lnTo>
                  <a:pt x="1101" y="169"/>
                </a:lnTo>
                <a:lnTo>
                  <a:pt x="1110" y="169"/>
                </a:lnTo>
                <a:lnTo>
                  <a:pt x="1118" y="169"/>
                </a:lnTo>
                <a:lnTo>
                  <a:pt x="1127" y="161"/>
                </a:lnTo>
                <a:lnTo>
                  <a:pt x="1135" y="152"/>
                </a:lnTo>
                <a:lnTo>
                  <a:pt x="1135" y="136"/>
                </a:lnTo>
                <a:lnTo>
                  <a:pt x="1135" y="127"/>
                </a:lnTo>
                <a:lnTo>
                  <a:pt x="1144" y="119"/>
                </a:lnTo>
                <a:lnTo>
                  <a:pt x="1169" y="110"/>
                </a:lnTo>
                <a:lnTo>
                  <a:pt x="1177" y="102"/>
                </a:lnTo>
                <a:lnTo>
                  <a:pt x="1186" y="93"/>
                </a:lnTo>
                <a:lnTo>
                  <a:pt x="1194" y="85"/>
                </a:lnTo>
                <a:lnTo>
                  <a:pt x="1203" y="68"/>
                </a:lnTo>
                <a:lnTo>
                  <a:pt x="1211" y="59"/>
                </a:lnTo>
                <a:lnTo>
                  <a:pt x="1228" y="59"/>
                </a:lnTo>
                <a:lnTo>
                  <a:pt x="1228" y="51"/>
                </a:lnTo>
                <a:lnTo>
                  <a:pt x="1245" y="42"/>
                </a:lnTo>
                <a:lnTo>
                  <a:pt x="1262" y="34"/>
                </a:lnTo>
                <a:lnTo>
                  <a:pt x="1279" y="25"/>
                </a:lnTo>
                <a:lnTo>
                  <a:pt x="1296" y="17"/>
                </a:lnTo>
                <a:lnTo>
                  <a:pt x="1304" y="9"/>
                </a:lnTo>
                <a:lnTo>
                  <a:pt x="1321" y="0"/>
                </a:lnTo>
                <a:lnTo>
                  <a:pt x="1330" y="0"/>
                </a:lnTo>
                <a:lnTo>
                  <a:pt x="1338" y="17"/>
                </a:lnTo>
                <a:lnTo>
                  <a:pt x="1338" y="34"/>
                </a:lnTo>
                <a:lnTo>
                  <a:pt x="1338" y="42"/>
                </a:lnTo>
                <a:lnTo>
                  <a:pt x="1355" y="59"/>
                </a:lnTo>
                <a:lnTo>
                  <a:pt x="1364" y="68"/>
                </a:lnTo>
                <a:lnTo>
                  <a:pt x="1381" y="76"/>
                </a:lnTo>
                <a:lnTo>
                  <a:pt x="1398" y="93"/>
                </a:lnTo>
                <a:lnTo>
                  <a:pt x="1398" y="102"/>
                </a:lnTo>
                <a:lnTo>
                  <a:pt x="1415" y="110"/>
                </a:lnTo>
                <a:lnTo>
                  <a:pt x="1423" y="110"/>
                </a:lnTo>
                <a:lnTo>
                  <a:pt x="1457" y="119"/>
                </a:lnTo>
                <a:lnTo>
                  <a:pt x="1474" y="127"/>
                </a:lnTo>
                <a:lnTo>
                  <a:pt x="1491" y="136"/>
                </a:lnTo>
                <a:lnTo>
                  <a:pt x="1499" y="127"/>
                </a:lnTo>
                <a:lnTo>
                  <a:pt x="1533" y="127"/>
                </a:lnTo>
                <a:lnTo>
                  <a:pt x="1550" y="127"/>
                </a:lnTo>
                <a:lnTo>
                  <a:pt x="1559" y="127"/>
                </a:lnTo>
                <a:lnTo>
                  <a:pt x="1567" y="136"/>
                </a:lnTo>
                <a:lnTo>
                  <a:pt x="1584" y="144"/>
                </a:lnTo>
                <a:lnTo>
                  <a:pt x="1592" y="144"/>
                </a:lnTo>
                <a:lnTo>
                  <a:pt x="1601" y="127"/>
                </a:lnTo>
                <a:lnTo>
                  <a:pt x="1618" y="110"/>
                </a:lnTo>
                <a:lnTo>
                  <a:pt x="1626" y="110"/>
                </a:lnTo>
                <a:lnTo>
                  <a:pt x="1643" y="93"/>
                </a:lnTo>
                <a:lnTo>
                  <a:pt x="1660" y="93"/>
                </a:lnTo>
                <a:lnTo>
                  <a:pt x="1677" y="110"/>
                </a:lnTo>
                <a:lnTo>
                  <a:pt x="1686" y="110"/>
                </a:lnTo>
                <a:lnTo>
                  <a:pt x="1702" y="102"/>
                </a:lnTo>
                <a:lnTo>
                  <a:pt x="1711" y="85"/>
                </a:lnTo>
                <a:lnTo>
                  <a:pt x="1719" y="76"/>
                </a:lnTo>
                <a:lnTo>
                  <a:pt x="1736" y="68"/>
                </a:lnTo>
                <a:lnTo>
                  <a:pt x="1762" y="68"/>
                </a:lnTo>
                <a:lnTo>
                  <a:pt x="1770" y="68"/>
                </a:lnTo>
                <a:lnTo>
                  <a:pt x="1787" y="59"/>
                </a:lnTo>
                <a:lnTo>
                  <a:pt x="1813" y="68"/>
                </a:lnTo>
                <a:lnTo>
                  <a:pt x="1829" y="76"/>
                </a:lnTo>
                <a:lnTo>
                  <a:pt x="1838" y="93"/>
                </a:lnTo>
                <a:lnTo>
                  <a:pt x="1855" y="102"/>
                </a:lnTo>
                <a:lnTo>
                  <a:pt x="1855" y="119"/>
                </a:lnTo>
                <a:lnTo>
                  <a:pt x="1863" y="136"/>
                </a:lnTo>
                <a:lnTo>
                  <a:pt x="1863" y="152"/>
                </a:lnTo>
                <a:lnTo>
                  <a:pt x="1855" y="178"/>
                </a:lnTo>
                <a:lnTo>
                  <a:pt x="1863" y="203"/>
                </a:lnTo>
                <a:lnTo>
                  <a:pt x="1872" y="246"/>
                </a:lnTo>
                <a:lnTo>
                  <a:pt x="1889" y="305"/>
                </a:lnTo>
                <a:lnTo>
                  <a:pt x="1897" y="356"/>
                </a:lnTo>
                <a:lnTo>
                  <a:pt x="1923" y="423"/>
                </a:lnTo>
                <a:lnTo>
                  <a:pt x="1948" y="440"/>
                </a:lnTo>
                <a:lnTo>
                  <a:pt x="1973" y="491"/>
                </a:lnTo>
                <a:lnTo>
                  <a:pt x="1973" y="525"/>
                </a:lnTo>
                <a:lnTo>
                  <a:pt x="1948" y="559"/>
                </a:lnTo>
                <a:lnTo>
                  <a:pt x="1931" y="576"/>
                </a:lnTo>
                <a:lnTo>
                  <a:pt x="1906" y="576"/>
                </a:lnTo>
                <a:lnTo>
                  <a:pt x="1880" y="601"/>
                </a:lnTo>
                <a:lnTo>
                  <a:pt x="1846" y="635"/>
                </a:lnTo>
                <a:lnTo>
                  <a:pt x="1821" y="660"/>
                </a:lnTo>
                <a:lnTo>
                  <a:pt x="1779" y="694"/>
                </a:lnTo>
                <a:lnTo>
                  <a:pt x="1753" y="703"/>
                </a:lnTo>
                <a:lnTo>
                  <a:pt x="1736" y="720"/>
                </a:lnTo>
                <a:lnTo>
                  <a:pt x="1702" y="737"/>
                </a:lnTo>
                <a:lnTo>
                  <a:pt x="1694" y="754"/>
                </a:lnTo>
                <a:lnTo>
                  <a:pt x="1652" y="796"/>
                </a:lnTo>
                <a:lnTo>
                  <a:pt x="1592" y="847"/>
                </a:lnTo>
                <a:lnTo>
                  <a:pt x="1618" y="931"/>
                </a:lnTo>
                <a:lnTo>
                  <a:pt x="1618" y="940"/>
                </a:lnTo>
                <a:lnTo>
                  <a:pt x="1609" y="974"/>
                </a:lnTo>
                <a:lnTo>
                  <a:pt x="1584" y="1008"/>
                </a:lnTo>
                <a:lnTo>
                  <a:pt x="1584" y="1050"/>
                </a:lnTo>
                <a:lnTo>
                  <a:pt x="1567" y="1075"/>
                </a:lnTo>
                <a:lnTo>
                  <a:pt x="1550" y="1143"/>
                </a:lnTo>
                <a:lnTo>
                  <a:pt x="1550" y="1177"/>
                </a:lnTo>
                <a:lnTo>
                  <a:pt x="1550" y="1211"/>
                </a:lnTo>
                <a:lnTo>
                  <a:pt x="1550" y="1245"/>
                </a:lnTo>
                <a:lnTo>
                  <a:pt x="1559" y="1253"/>
                </a:lnTo>
                <a:lnTo>
                  <a:pt x="1584" y="1262"/>
                </a:lnTo>
                <a:lnTo>
                  <a:pt x="1609" y="1253"/>
                </a:lnTo>
                <a:lnTo>
                  <a:pt x="1626" y="1270"/>
                </a:lnTo>
                <a:lnTo>
                  <a:pt x="1635" y="1296"/>
                </a:lnTo>
                <a:lnTo>
                  <a:pt x="1635" y="1329"/>
                </a:lnTo>
                <a:lnTo>
                  <a:pt x="1652" y="1346"/>
                </a:lnTo>
                <a:lnTo>
                  <a:pt x="1702" y="1321"/>
                </a:lnTo>
                <a:lnTo>
                  <a:pt x="1702" y="1329"/>
                </a:lnTo>
                <a:lnTo>
                  <a:pt x="1753" y="1355"/>
                </a:lnTo>
                <a:lnTo>
                  <a:pt x="1804" y="1380"/>
                </a:lnTo>
                <a:lnTo>
                  <a:pt x="1829" y="1389"/>
                </a:lnTo>
                <a:lnTo>
                  <a:pt x="1855" y="1414"/>
                </a:lnTo>
                <a:lnTo>
                  <a:pt x="1880" y="1431"/>
                </a:lnTo>
                <a:lnTo>
                  <a:pt x="1914" y="1473"/>
                </a:lnTo>
                <a:lnTo>
                  <a:pt x="1931" y="1499"/>
                </a:lnTo>
                <a:lnTo>
                  <a:pt x="1940" y="1507"/>
                </a:lnTo>
                <a:lnTo>
                  <a:pt x="1957" y="1533"/>
                </a:lnTo>
                <a:lnTo>
                  <a:pt x="1990" y="1567"/>
                </a:lnTo>
                <a:lnTo>
                  <a:pt x="1999" y="1600"/>
                </a:lnTo>
                <a:lnTo>
                  <a:pt x="1965" y="1617"/>
                </a:lnTo>
                <a:lnTo>
                  <a:pt x="1940" y="1609"/>
                </a:lnTo>
                <a:lnTo>
                  <a:pt x="1923" y="1617"/>
                </a:lnTo>
                <a:lnTo>
                  <a:pt x="1889" y="1660"/>
                </a:lnTo>
                <a:lnTo>
                  <a:pt x="1872" y="1677"/>
                </a:lnTo>
                <a:lnTo>
                  <a:pt x="1855" y="1694"/>
                </a:lnTo>
                <a:lnTo>
                  <a:pt x="1821" y="1710"/>
                </a:lnTo>
                <a:lnTo>
                  <a:pt x="1796" y="1710"/>
                </a:lnTo>
                <a:lnTo>
                  <a:pt x="1762" y="1710"/>
                </a:lnTo>
                <a:lnTo>
                  <a:pt x="1728" y="1727"/>
                </a:lnTo>
                <a:lnTo>
                  <a:pt x="1686" y="1761"/>
                </a:lnTo>
                <a:lnTo>
                  <a:pt x="1669" y="1770"/>
                </a:lnTo>
                <a:lnTo>
                  <a:pt x="1643" y="1787"/>
                </a:lnTo>
                <a:lnTo>
                  <a:pt x="1609" y="1795"/>
                </a:lnTo>
                <a:lnTo>
                  <a:pt x="1592" y="1812"/>
                </a:lnTo>
                <a:lnTo>
                  <a:pt x="1575" y="1837"/>
                </a:lnTo>
                <a:lnTo>
                  <a:pt x="1575" y="1854"/>
                </a:lnTo>
                <a:lnTo>
                  <a:pt x="1559" y="1880"/>
                </a:lnTo>
                <a:lnTo>
                  <a:pt x="1542" y="1888"/>
                </a:lnTo>
                <a:lnTo>
                  <a:pt x="1525" y="1897"/>
                </a:lnTo>
                <a:lnTo>
                  <a:pt x="1508" y="1914"/>
                </a:lnTo>
                <a:lnTo>
                  <a:pt x="1499" y="1939"/>
                </a:lnTo>
                <a:lnTo>
                  <a:pt x="1482" y="1973"/>
                </a:lnTo>
                <a:lnTo>
                  <a:pt x="1465" y="1998"/>
                </a:lnTo>
                <a:lnTo>
                  <a:pt x="1457" y="2015"/>
                </a:lnTo>
                <a:lnTo>
                  <a:pt x="1448" y="2007"/>
                </a:lnTo>
                <a:lnTo>
                  <a:pt x="1431" y="1998"/>
                </a:lnTo>
                <a:lnTo>
                  <a:pt x="1415" y="1990"/>
                </a:lnTo>
                <a:lnTo>
                  <a:pt x="1406" y="1981"/>
                </a:lnTo>
                <a:lnTo>
                  <a:pt x="1398" y="1981"/>
                </a:lnTo>
                <a:lnTo>
                  <a:pt x="1389" y="1964"/>
                </a:lnTo>
                <a:lnTo>
                  <a:pt x="1389" y="1956"/>
                </a:lnTo>
                <a:lnTo>
                  <a:pt x="1381" y="1948"/>
                </a:lnTo>
                <a:lnTo>
                  <a:pt x="1364" y="1939"/>
                </a:lnTo>
                <a:lnTo>
                  <a:pt x="1347" y="1922"/>
                </a:lnTo>
                <a:lnTo>
                  <a:pt x="1338" y="1914"/>
                </a:lnTo>
                <a:lnTo>
                  <a:pt x="1330" y="1897"/>
                </a:lnTo>
                <a:lnTo>
                  <a:pt x="1330" y="1880"/>
                </a:lnTo>
                <a:lnTo>
                  <a:pt x="1338" y="1871"/>
                </a:lnTo>
                <a:lnTo>
                  <a:pt x="1338" y="1863"/>
                </a:lnTo>
                <a:lnTo>
                  <a:pt x="1321" y="1863"/>
                </a:lnTo>
                <a:lnTo>
                  <a:pt x="1313" y="1854"/>
                </a:lnTo>
                <a:lnTo>
                  <a:pt x="1304" y="1846"/>
                </a:lnTo>
                <a:lnTo>
                  <a:pt x="1296" y="1837"/>
                </a:lnTo>
                <a:lnTo>
                  <a:pt x="1279" y="1829"/>
                </a:lnTo>
                <a:lnTo>
                  <a:pt x="1262" y="1821"/>
                </a:lnTo>
                <a:lnTo>
                  <a:pt x="1254" y="1821"/>
                </a:lnTo>
                <a:lnTo>
                  <a:pt x="1237" y="1829"/>
                </a:lnTo>
                <a:lnTo>
                  <a:pt x="1220" y="1829"/>
                </a:lnTo>
                <a:lnTo>
                  <a:pt x="1211" y="1837"/>
                </a:lnTo>
                <a:lnTo>
                  <a:pt x="1194" y="1837"/>
                </a:lnTo>
                <a:lnTo>
                  <a:pt x="1186" y="1854"/>
                </a:lnTo>
                <a:lnTo>
                  <a:pt x="1177" y="1854"/>
                </a:lnTo>
                <a:lnTo>
                  <a:pt x="1152" y="1846"/>
                </a:lnTo>
                <a:lnTo>
                  <a:pt x="1144" y="1837"/>
                </a:lnTo>
                <a:lnTo>
                  <a:pt x="1127" y="1829"/>
                </a:lnTo>
                <a:lnTo>
                  <a:pt x="1118" y="1821"/>
                </a:lnTo>
                <a:lnTo>
                  <a:pt x="1093" y="1821"/>
                </a:lnTo>
                <a:lnTo>
                  <a:pt x="1084" y="1821"/>
                </a:lnTo>
                <a:lnTo>
                  <a:pt x="1076" y="1829"/>
                </a:lnTo>
                <a:lnTo>
                  <a:pt x="1067" y="1837"/>
                </a:lnTo>
                <a:lnTo>
                  <a:pt x="1050" y="1837"/>
                </a:lnTo>
                <a:lnTo>
                  <a:pt x="1042" y="1846"/>
                </a:lnTo>
                <a:lnTo>
                  <a:pt x="1017" y="1854"/>
                </a:lnTo>
                <a:lnTo>
                  <a:pt x="1008" y="1863"/>
                </a:lnTo>
                <a:lnTo>
                  <a:pt x="1000" y="1863"/>
                </a:lnTo>
                <a:lnTo>
                  <a:pt x="991" y="1880"/>
                </a:lnTo>
                <a:lnTo>
                  <a:pt x="966" y="1897"/>
                </a:lnTo>
                <a:lnTo>
                  <a:pt x="949" y="1914"/>
                </a:lnTo>
                <a:lnTo>
                  <a:pt x="923" y="1931"/>
                </a:lnTo>
                <a:lnTo>
                  <a:pt x="906" y="1948"/>
                </a:lnTo>
                <a:lnTo>
                  <a:pt x="873" y="1956"/>
                </a:lnTo>
                <a:lnTo>
                  <a:pt x="864" y="1956"/>
                </a:lnTo>
                <a:lnTo>
                  <a:pt x="847" y="1956"/>
                </a:lnTo>
                <a:lnTo>
                  <a:pt x="830" y="1948"/>
                </a:lnTo>
                <a:lnTo>
                  <a:pt x="805" y="1931"/>
                </a:lnTo>
                <a:lnTo>
                  <a:pt x="771" y="1922"/>
                </a:lnTo>
                <a:lnTo>
                  <a:pt x="737" y="1905"/>
                </a:lnTo>
                <a:lnTo>
                  <a:pt x="720" y="1897"/>
                </a:lnTo>
                <a:lnTo>
                  <a:pt x="703" y="1871"/>
                </a:lnTo>
                <a:lnTo>
                  <a:pt x="695" y="1863"/>
                </a:lnTo>
                <a:lnTo>
                  <a:pt x="669" y="1863"/>
                </a:lnTo>
                <a:lnTo>
                  <a:pt x="644" y="1854"/>
                </a:lnTo>
                <a:lnTo>
                  <a:pt x="627" y="1846"/>
                </a:lnTo>
                <a:lnTo>
                  <a:pt x="619" y="1837"/>
                </a:lnTo>
                <a:lnTo>
                  <a:pt x="602" y="1829"/>
                </a:lnTo>
                <a:lnTo>
                  <a:pt x="593" y="1795"/>
                </a:lnTo>
                <a:lnTo>
                  <a:pt x="576" y="1787"/>
                </a:lnTo>
                <a:lnTo>
                  <a:pt x="542" y="1770"/>
                </a:lnTo>
                <a:lnTo>
                  <a:pt x="517" y="1753"/>
                </a:lnTo>
                <a:lnTo>
                  <a:pt x="483" y="1744"/>
                </a:lnTo>
                <a:lnTo>
                  <a:pt x="466" y="1744"/>
                </a:lnTo>
                <a:lnTo>
                  <a:pt x="441" y="1744"/>
                </a:lnTo>
                <a:lnTo>
                  <a:pt x="407" y="1753"/>
                </a:lnTo>
                <a:lnTo>
                  <a:pt x="364" y="1761"/>
                </a:lnTo>
                <a:lnTo>
                  <a:pt x="331" y="1761"/>
                </a:lnTo>
                <a:lnTo>
                  <a:pt x="305" y="1761"/>
                </a:lnTo>
                <a:lnTo>
                  <a:pt x="280" y="1753"/>
                </a:lnTo>
                <a:lnTo>
                  <a:pt x="254" y="1753"/>
                </a:lnTo>
                <a:lnTo>
                  <a:pt x="221" y="1736"/>
                </a:lnTo>
                <a:lnTo>
                  <a:pt x="187" y="1719"/>
                </a:lnTo>
                <a:lnTo>
                  <a:pt x="161" y="1702"/>
                </a:lnTo>
                <a:lnTo>
                  <a:pt x="153" y="1702"/>
                </a:lnTo>
                <a:lnTo>
                  <a:pt x="170" y="1643"/>
                </a:lnTo>
                <a:lnTo>
                  <a:pt x="170" y="1617"/>
                </a:lnTo>
                <a:lnTo>
                  <a:pt x="221" y="1609"/>
                </a:lnTo>
                <a:lnTo>
                  <a:pt x="246" y="1575"/>
                </a:lnTo>
                <a:lnTo>
                  <a:pt x="221" y="1558"/>
                </a:lnTo>
                <a:lnTo>
                  <a:pt x="187" y="1558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242" name="Freeform 403">
            <a:extLst>
              <a:ext uri="{FF2B5EF4-FFF2-40B4-BE49-F238E27FC236}">
                <a16:creationId xmlns:a16="http://schemas.microsoft.com/office/drawing/2014/main" id="{BB0E59E5-343E-43A7-87CB-01976ED1EFE1}"/>
              </a:ext>
            </a:extLst>
          </p:cNvPr>
          <p:cNvSpPr>
            <a:spLocks/>
          </p:cNvSpPr>
          <p:nvPr/>
        </p:nvSpPr>
        <p:spPr bwMode="auto">
          <a:xfrm>
            <a:off x="5744717" y="2081469"/>
            <a:ext cx="463289" cy="641605"/>
          </a:xfrm>
          <a:custGeom>
            <a:avLst/>
            <a:gdLst>
              <a:gd name="T0" fmla="*/ 1558 w 1719"/>
              <a:gd name="T1" fmla="*/ 1659 h 2379"/>
              <a:gd name="T2" fmla="*/ 1415 w 1719"/>
              <a:gd name="T3" fmla="*/ 1854 h 2379"/>
              <a:gd name="T4" fmla="*/ 1381 w 1719"/>
              <a:gd name="T5" fmla="*/ 1930 h 2379"/>
              <a:gd name="T6" fmla="*/ 1381 w 1719"/>
              <a:gd name="T7" fmla="*/ 1989 h 2379"/>
              <a:gd name="T8" fmla="*/ 1330 w 1719"/>
              <a:gd name="T9" fmla="*/ 2015 h 2379"/>
              <a:gd name="T10" fmla="*/ 1279 w 1719"/>
              <a:gd name="T11" fmla="*/ 2040 h 2379"/>
              <a:gd name="T12" fmla="*/ 1254 w 1719"/>
              <a:gd name="T13" fmla="*/ 2091 h 2379"/>
              <a:gd name="T14" fmla="*/ 1203 w 1719"/>
              <a:gd name="T15" fmla="*/ 2108 h 2379"/>
              <a:gd name="T16" fmla="*/ 1144 w 1719"/>
              <a:gd name="T17" fmla="*/ 2108 h 2379"/>
              <a:gd name="T18" fmla="*/ 1127 w 1719"/>
              <a:gd name="T19" fmla="*/ 2167 h 2379"/>
              <a:gd name="T20" fmla="*/ 1101 w 1719"/>
              <a:gd name="T21" fmla="*/ 2218 h 2379"/>
              <a:gd name="T22" fmla="*/ 1067 w 1719"/>
              <a:gd name="T23" fmla="*/ 2269 h 2379"/>
              <a:gd name="T24" fmla="*/ 1025 w 1719"/>
              <a:gd name="T25" fmla="*/ 2303 h 2379"/>
              <a:gd name="T26" fmla="*/ 974 w 1719"/>
              <a:gd name="T27" fmla="*/ 2328 h 2379"/>
              <a:gd name="T28" fmla="*/ 915 w 1719"/>
              <a:gd name="T29" fmla="*/ 2345 h 2379"/>
              <a:gd name="T30" fmla="*/ 856 w 1719"/>
              <a:gd name="T31" fmla="*/ 2345 h 2379"/>
              <a:gd name="T32" fmla="*/ 796 w 1719"/>
              <a:gd name="T33" fmla="*/ 2337 h 2379"/>
              <a:gd name="T34" fmla="*/ 754 w 1719"/>
              <a:gd name="T35" fmla="*/ 2379 h 2379"/>
              <a:gd name="T36" fmla="*/ 712 w 1719"/>
              <a:gd name="T37" fmla="*/ 2337 h 2379"/>
              <a:gd name="T38" fmla="*/ 678 w 1719"/>
              <a:gd name="T39" fmla="*/ 2294 h 2379"/>
              <a:gd name="T40" fmla="*/ 644 w 1719"/>
              <a:gd name="T41" fmla="*/ 2243 h 2379"/>
              <a:gd name="T42" fmla="*/ 610 w 1719"/>
              <a:gd name="T43" fmla="*/ 2294 h 2379"/>
              <a:gd name="T44" fmla="*/ 551 w 1719"/>
              <a:gd name="T45" fmla="*/ 2320 h 2379"/>
              <a:gd name="T46" fmla="*/ 500 w 1719"/>
              <a:gd name="T47" fmla="*/ 2320 h 2379"/>
              <a:gd name="T48" fmla="*/ 432 w 1719"/>
              <a:gd name="T49" fmla="*/ 2320 h 2379"/>
              <a:gd name="T50" fmla="*/ 373 w 1719"/>
              <a:gd name="T51" fmla="*/ 2345 h 2379"/>
              <a:gd name="T52" fmla="*/ 305 w 1719"/>
              <a:gd name="T53" fmla="*/ 2362 h 2379"/>
              <a:gd name="T54" fmla="*/ 288 w 1719"/>
              <a:gd name="T55" fmla="*/ 2311 h 2379"/>
              <a:gd name="T56" fmla="*/ 237 w 1719"/>
              <a:gd name="T57" fmla="*/ 2303 h 2379"/>
              <a:gd name="T58" fmla="*/ 187 w 1719"/>
              <a:gd name="T59" fmla="*/ 2294 h 2379"/>
              <a:gd name="T60" fmla="*/ 119 w 1719"/>
              <a:gd name="T61" fmla="*/ 2277 h 2379"/>
              <a:gd name="T62" fmla="*/ 77 w 1719"/>
              <a:gd name="T63" fmla="*/ 2243 h 2379"/>
              <a:gd name="T64" fmla="*/ 9 w 1719"/>
              <a:gd name="T65" fmla="*/ 2133 h 2379"/>
              <a:gd name="T66" fmla="*/ 127 w 1719"/>
              <a:gd name="T67" fmla="*/ 2023 h 2379"/>
              <a:gd name="T68" fmla="*/ 161 w 1719"/>
              <a:gd name="T69" fmla="*/ 1854 h 2379"/>
              <a:gd name="T70" fmla="*/ 229 w 1719"/>
              <a:gd name="T71" fmla="*/ 1634 h 2379"/>
              <a:gd name="T72" fmla="*/ 153 w 1719"/>
              <a:gd name="T73" fmla="*/ 1524 h 2379"/>
              <a:gd name="T74" fmla="*/ 17 w 1719"/>
              <a:gd name="T75" fmla="*/ 1405 h 2379"/>
              <a:gd name="T76" fmla="*/ 26 w 1719"/>
              <a:gd name="T77" fmla="*/ 1227 h 2379"/>
              <a:gd name="T78" fmla="*/ 51 w 1719"/>
              <a:gd name="T79" fmla="*/ 1083 h 2379"/>
              <a:gd name="T80" fmla="*/ 170 w 1719"/>
              <a:gd name="T81" fmla="*/ 973 h 2379"/>
              <a:gd name="T82" fmla="*/ 263 w 1719"/>
              <a:gd name="T83" fmla="*/ 855 h 2379"/>
              <a:gd name="T84" fmla="*/ 246 w 1719"/>
              <a:gd name="T85" fmla="*/ 728 h 2379"/>
              <a:gd name="T86" fmla="*/ 390 w 1719"/>
              <a:gd name="T87" fmla="*/ 702 h 2379"/>
              <a:gd name="T88" fmla="*/ 542 w 1719"/>
              <a:gd name="T89" fmla="*/ 652 h 2379"/>
              <a:gd name="T90" fmla="*/ 678 w 1719"/>
              <a:gd name="T91" fmla="*/ 567 h 2379"/>
              <a:gd name="T92" fmla="*/ 779 w 1719"/>
              <a:gd name="T93" fmla="*/ 525 h 2379"/>
              <a:gd name="T94" fmla="*/ 864 w 1719"/>
              <a:gd name="T95" fmla="*/ 389 h 2379"/>
              <a:gd name="T96" fmla="*/ 983 w 1719"/>
              <a:gd name="T97" fmla="*/ 254 h 2379"/>
              <a:gd name="T98" fmla="*/ 1076 w 1719"/>
              <a:gd name="T99" fmla="*/ 228 h 2379"/>
              <a:gd name="T100" fmla="*/ 1177 w 1719"/>
              <a:gd name="T101" fmla="*/ 143 h 2379"/>
              <a:gd name="T102" fmla="*/ 1279 w 1719"/>
              <a:gd name="T103" fmla="*/ 33 h 2379"/>
              <a:gd name="T104" fmla="*/ 1406 w 1719"/>
              <a:gd name="T105" fmla="*/ 50 h 2379"/>
              <a:gd name="T106" fmla="*/ 1618 w 1719"/>
              <a:gd name="T107" fmla="*/ 177 h 2379"/>
              <a:gd name="T108" fmla="*/ 1686 w 1719"/>
              <a:gd name="T109" fmla="*/ 304 h 2379"/>
              <a:gd name="T110" fmla="*/ 1719 w 1719"/>
              <a:gd name="T111" fmla="*/ 465 h 2379"/>
              <a:gd name="T112" fmla="*/ 1652 w 1719"/>
              <a:gd name="T113" fmla="*/ 609 h 2379"/>
              <a:gd name="T114" fmla="*/ 1516 w 1719"/>
              <a:gd name="T115" fmla="*/ 762 h 2379"/>
              <a:gd name="T116" fmla="*/ 1474 w 1719"/>
              <a:gd name="T117" fmla="*/ 897 h 2379"/>
              <a:gd name="T118" fmla="*/ 1482 w 1719"/>
              <a:gd name="T119" fmla="*/ 990 h 2379"/>
              <a:gd name="T120" fmla="*/ 1516 w 1719"/>
              <a:gd name="T121" fmla="*/ 1100 h 2379"/>
              <a:gd name="T122" fmla="*/ 1533 w 1719"/>
              <a:gd name="T123" fmla="*/ 1244 h 2379"/>
              <a:gd name="T124" fmla="*/ 1516 w 1719"/>
              <a:gd name="T125" fmla="*/ 1431 h 2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19" h="2379">
                <a:moveTo>
                  <a:pt x="1584" y="1558"/>
                </a:moveTo>
                <a:lnTo>
                  <a:pt x="1592" y="1574"/>
                </a:lnTo>
                <a:lnTo>
                  <a:pt x="1592" y="1591"/>
                </a:lnTo>
                <a:lnTo>
                  <a:pt x="1601" y="1600"/>
                </a:lnTo>
                <a:lnTo>
                  <a:pt x="1609" y="1617"/>
                </a:lnTo>
                <a:lnTo>
                  <a:pt x="1601" y="1617"/>
                </a:lnTo>
                <a:lnTo>
                  <a:pt x="1584" y="1634"/>
                </a:lnTo>
                <a:lnTo>
                  <a:pt x="1575" y="1651"/>
                </a:lnTo>
                <a:lnTo>
                  <a:pt x="1558" y="1659"/>
                </a:lnTo>
                <a:lnTo>
                  <a:pt x="1550" y="1668"/>
                </a:lnTo>
                <a:lnTo>
                  <a:pt x="1533" y="1685"/>
                </a:lnTo>
                <a:lnTo>
                  <a:pt x="1491" y="1727"/>
                </a:lnTo>
                <a:lnTo>
                  <a:pt x="1474" y="1761"/>
                </a:lnTo>
                <a:lnTo>
                  <a:pt x="1457" y="1778"/>
                </a:lnTo>
                <a:lnTo>
                  <a:pt x="1448" y="1803"/>
                </a:lnTo>
                <a:lnTo>
                  <a:pt x="1423" y="1820"/>
                </a:lnTo>
                <a:lnTo>
                  <a:pt x="1423" y="1845"/>
                </a:lnTo>
                <a:lnTo>
                  <a:pt x="1415" y="1854"/>
                </a:lnTo>
                <a:lnTo>
                  <a:pt x="1398" y="1879"/>
                </a:lnTo>
                <a:lnTo>
                  <a:pt x="1389" y="1879"/>
                </a:lnTo>
                <a:lnTo>
                  <a:pt x="1389" y="1888"/>
                </a:lnTo>
                <a:lnTo>
                  <a:pt x="1389" y="1896"/>
                </a:lnTo>
                <a:lnTo>
                  <a:pt x="1381" y="1896"/>
                </a:lnTo>
                <a:lnTo>
                  <a:pt x="1381" y="1905"/>
                </a:lnTo>
                <a:lnTo>
                  <a:pt x="1381" y="1913"/>
                </a:lnTo>
                <a:lnTo>
                  <a:pt x="1381" y="1922"/>
                </a:lnTo>
                <a:lnTo>
                  <a:pt x="1381" y="1930"/>
                </a:lnTo>
                <a:lnTo>
                  <a:pt x="1381" y="1939"/>
                </a:lnTo>
                <a:lnTo>
                  <a:pt x="1389" y="1939"/>
                </a:lnTo>
                <a:lnTo>
                  <a:pt x="1389" y="1947"/>
                </a:lnTo>
                <a:lnTo>
                  <a:pt x="1389" y="1955"/>
                </a:lnTo>
                <a:lnTo>
                  <a:pt x="1389" y="1964"/>
                </a:lnTo>
                <a:lnTo>
                  <a:pt x="1389" y="1972"/>
                </a:lnTo>
                <a:lnTo>
                  <a:pt x="1381" y="1972"/>
                </a:lnTo>
                <a:lnTo>
                  <a:pt x="1381" y="1981"/>
                </a:lnTo>
                <a:lnTo>
                  <a:pt x="1381" y="1989"/>
                </a:lnTo>
                <a:lnTo>
                  <a:pt x="1372" y="1989"/>
                </a:lnTo>
                <a:lnTo>
                  <a:pt x="1372" y="1998"/>
                </a:lnTo>
                <a:lnTo>
                  <a:pt x="1372" y="2006"/>
                </a:lnTo>
                <a:lnTo>
                  <a:pt x="1364" y="2006"/>
                </a:lnTo>
                <a:lnTo>
                  <a:pt x="1355" y="2006"/>
                </a:lnTo>
                <a:lnTo>
                  <a:pt x="1347" y="2006"/>
                </a:lnTo>
                <a:lnTo>
                  <a:pt x="1338" y="2006"/>
                </a:lnTo>
                <a:lnTo>
                  <a:pt x="1338" y="2015"/>
                </a:lnTo>
                <a:lnTo>
                  <a:pt x="1330" y="2015"/>
                </a:lnTo>
                <a:lnTo>
                  <a:pt x="1330" y="2023"/>
                </a:lnTo>
                <a:lnTo>
                  <a:pt x="1321" y="2023"/>
                </a:lnTo>
                <a:lnTo>
                  <a:pt x="1313" y="2023"/>
                </a:lnTo>
                <a:lnTo>
                  <a:pt x="1313" y="2032"/>
                </a:lnTo>
                <a:lnTo>
                  <a:pt x="1304" y="2032"/>
                </a:lnTo>
                <a:lnTo>
                  <a:pt x="1296" y="2032"/>
                </a:lnTo>
                <a:lnTo>
                  <a:pt x="1296" y="2040"/>
                </a:lnTo>
                <a:lnTo>
                  <a:pt x="1288" y="2040"/>
                </a:lnTo>
                <a:lnTo>
                  <a:pt x="1279" y="2040"/>
                </a:lnTo>
                <a:lnTo>
                  <a:pt x="1279" y="2049"/>
                </a:lnTo>
                <a:lnTo>
                  <a:pt x="1271" y="2049"/>
                </a:lnTo>
                <a:lnTo>
                  <a:pt x="1271" y="2057"/>
                </a:lnTo>
                <a:lnTo>
                  <a:pt x="1271" y="2066"/>
                </a:lnTo>
                <a:lnTo>
                  <a:pt x="1262" y="2066"/>
                </a:lnTo>
                <a:lnTo>
                  <a:pt x="1262" y="2074"/>
                </a:lnTo>
                <a:lnTo>
                  <a:pt x="1262" y="2083"/>
                </a:lnTo>
                <a:lnTo>
                  <a:pt x="1254" y="2083"/>
                </a:lnTo>
                <a:lnTo>
                  <a:pt x="1254" y="2091"/>
                </a:lnTo>
                <a:lnTo>
                  <a:pt x="1245" y="2091"/>
                </a:lnTo>
                <a:lnTo>
                  <a:pt x="1245" y="2099"/>
                </a:lnTo>
                <a:lnTo>
                  <a:pt x="1237" y="2099"/>
                </a:lnTo>
                <a:lnTo>
                  <a:pt x="1237" y="2108"/>
                </a:lnTo>
                <a:lnTo>
                  <a:pt x="1228" y="2108"/>
                </a:lnTo>
                <a:lnTo>
                  <a:pt x="1220" y="2108"/>
                </a:lnTo>
                <a:lnTo>
                  <a:pt x="1211" y="2099"/>
                </a:lnTo>
                <a:lnTo>
                  <a:pt x="1203" y="2099"/>
                </a:lnTo>
                <a:lnTo>
                  <a:pt x="1203" y="2108"/>
                </a:lnTo>
                <a:lnTo>
                  <a:pt x="1194" y="2108"/>
                </a:lnTo>
                <a:lnTo>
                  <a:pt x="1186" y="2108"/>
                </a:lnTo>
                <a:lnTo>
                  <a:pt x="1186" y="2116"/>
                </a:lnTo>
                <a:lnTo>
                  <a:pt x="1177" y="2116"/>
                </a:lnTo>
                <a:lnTo>
                  <a:pt x="1169" y="2116"/>
                </a:lnTo>
                <a:lnTo>
                  <a:pt x="1160" y="2116"/>
                </a:lnTo>
                <a:lnTo>
                  <a:pt x="1160" y="2108"/>
                </a:lnTo>
                <a:lnTo>
                  <a:pt x="1152" y="2108"/>
                </a:lnTo>
                <a:lnTo>
                  <a:pt x="1144" y="2108"/>
                </a:lnTo>
                <a:lnTo>
                  <a:pt x="1144" y="2116"/>
                </a:lnTo>
                <a:lnTo>
                  <a:pt x="1144" y="2125"/>
                </a:lnTo>
                <a:lnTo>
                  <a:pt x="1144" y="2133"/>
                </a:lnTo>
                <a:lnTo>
                  <a:pt x="1135" y="2133"/>
                </a:lnTo>
                <a:lnTo>
                  <a:pt x="1135" y="2142"/>
                </a:lnTo>
                <a:lnTo>
                  <a:pt x="1135" y="2150"/>
                </a:lnTo>
                <a:lnTo>
                  <a:pt x="1127" y="2150"/>
                </a:lnTo>
                <a:lnTo>
                  <a:pt x="1127" y="2159"/>
                </a:lnTo>
                <a:lnTo>
                  <a:pt x="1127" y="2167"/>
                </a:lnTo>
                <a:lnTo>
                  <a:pt x="1135" y="2176"/>
                </a:lnTo>
                <a:lnTo>
                  <a:pt x="1135" y="2184"/>
                </a:lnTo>
                <a:lnTo>
                  <a:pt x="1127" y="2193"/>
                </a:lnTo>
                <a:lnTo>
                  <a:pt x="1127" y="2201"/>
                </a:lnTo>
                <a:lnTo>
                  <a:pt x="1118" y="2201"/>
                </a:lnTo>
                <a:lnTo>
                  <a:pt x="1118" y="2210"/>
                </a:lnTo>
                <a:lnTo>
                  <a:pt x="1110" y="2210"/>
                </a:lnTo>
                <a:lnTo>
                  <a:pt x="1101" y="2210"/>
                </a:lnTo>
                <a:lnTo>
                  <a:pt x="1101" y="2218"/>
                </a:lnTo>
                <a:lnTo>
                  <a:pt x="1101" y="2226"/>
                </a:lnTo>
                <a:lnTo>
                  <a:pt x="1093" y="2226"/>
                </a:lnTo>
                <a:lnTo>
                  <a:pt x="1093" y="2235"/>
                </a:lnTo>
                <a:lnTo>
                  <a:pt x="1084" y="2235"/>
                </a:lnTo>
                <a:lnTo>
                  <a:pt x="1084" y="2243"/>
                </a:lnTo>
                <a:lnTo>
                  <a:pt x="1076" y="2252"/>
                </a:lnTo>
                <a:lnTo>
                  <a:pt x="1076" y="2260"/>
                </a:lnTo>
                <a:lnTo>
                  <a:pt x="1067" y="2260"/>
                </a:lnTo>
                <a:lnTo>
                  <a:pt x="1067" y="2269"/>
                </a:lnTo>
                <a:lnTo>
                  <a:pt x="1067" y="2277"/>
                </a:lnTo>
                <a:lnTo>
                  <a:pt x="1059" y="2277"/>
                </a:lnTo>
                <a:lnTo>
                  <a:pt x="1059" y="2286"/>
                </a:lnTo>
                <a:lnTo>
                  <a:pt x="1050" y="2286"/>
                </a:lnTo>
                <a:lnTo>
                  <a:pt x="1042" y="2286"/>
                </a:lnTo>
                <a:lnTo>
                  <a:pt x="1042" y="2294"/>
                </a:lnTo>
                <a:lnTo>
                  <a:pt x="1033" y="2294"/>
                </a:lnTo>
                <a:lnTo>
                  <a:pt x="1033" y="2303"/>
                </a:lnTo>
                <a:lnTo>
                  <a:pt x="1025" y="2303"/>
                </a:lnTo>
                <a:lnTo>
                  <a:pt x="1017" y="2303"/>
                </a:lnTo>
                <a:lnTo>
                  <a:pt x="1017" y="2311"/>
                </a:lnTo>
                <a:lnTo>
                  <a:pt x="1008" y="2311"/>
                </a:lnTo>
                <a:lnTo>
                  <a:pt x="1008" y="2320"/>
                </a:lnTo>
                <a:lnTo>
                  <a:pt x="1000" y="2320"/>
                </a:lnTo>
                <a:lnTo>
                  <a:pt x="991" y="2320"/>
                </a:lnTo>
                <a:lnTo>
                  <a:pt x="983" y="2320"/>
                </a:lnTo>
                <a:lnTo>
                  <a:pt x="983" y="2328"/>
                </a:lnTo>
                <a:lnTo>
                  <a:pt x="974" y="2328"/>
                </a:lnTo>
                <a:lnTo>
                  <a:pt x="966" y="2328"/>
                </a:lnTo>
                <a:lnTo>
                  <a:pt x="957" y="2328"/>
                </a:lnTo>
                <a:lnTo>
                  <a:pt x="949" y="2328"/>
                </a:lnTo>
                <a:lnTo>
                  <a:pt x="949" y="2337"/>
                </a:lnTo>
                <a:lnTo>
                  <a:pt x="940" y="2337"/>
                </a:lnTo>
                <a:lnTo>
                  <a:pt x="932" y="2337"/>
                </a:lnTo>
                <a:lnTo>
                  <a:pt x="932" y="2345"/>
                </a:lnTo>
                <a:lnTo>
                  <a:pt x="923" y="2345"/>
                </a:lnTo>
                <a:lnTo>
                  <a:pt x="915" y="2345"/>
                </a:lnTo>
                <a:lnTo>
                  <a:pt x="915" y="2337"/>
                </a:lnTo>
                <a:lnTo>
                  <a:pt x="906" y="2337"/>
                </a:lnTo>
                <a:lnTo>
                  <a:pt x="906" y="2345"/>
                </a:lnTo>
                <a:lnTo>
                  <a:pt x="898" y="2345"/>
                </a:lnTo>
                <a:lnTo>
                  <a:pt x="890" y="2345"/>
                </a:lnTo>
                <a:lnTo>
                  <a:pt x="881" y="2345"/>
                </a:lnTo>
                <a:lnTo>
                  <a:pt x="873" y="2345"/>
                </a:lnTo>
                <a:lnTo>
                  <a:pt x="864" y="2345"/>
                </a:lnTo>
                <a:lnTo>
                  <a:pt x="856" y="2345"/>
                </a:lnTo>
                <a:lnTo>
                  <a:pt x="856" y="2337"/>
                </a:lnTo>
                <a:lnTo>
                  <a:pt x="847" y="2337"/>
                </a:lnTo>
                <a:lnTo>
                  <a:pt x="839" y="2337"/>
                </a:lnTo>
                <a:lnTo>
                  <a:pt x="830" y="2337"/>
                </a:lnTo>
                <a:lnTo>
                  <a:pt x="822" y="2337"/>
                </a:lnTo>
                <a:lnTo>
                  <a:pt x="813" y="2337"/>
                </a:lnTo>
                <a:lnTo>
                  <a:pt x="805" y="2345"/>
                </a:lnTo>
                <a:lnTo>
                  <a:pt x="796" y="2345"/>
                </a:lnTo>
                <a:lnTo>
                  <a:pt x="796" y="2337"/>
                </a:lnTo>
                <a:lnTo>
                  <a:pt x="788" y="2337"/>
                </a:lnTo>
                <a:lnTo>
                  <a:pt x="788" y="2345"/>
                </a:lnTo>
                <a:lnTo>
                  <a:pt x="779" y="2345"/>
                </a:lnTo>
                <a:lnTo>
                  <a:pt x="771" y="2345"/>
                </a:lnTo>
                <a:lnTo>
                  <a:pt x="771" y="2353"/>
                </a:lnTo>
                <a:lnTo>
                  <a:pt x="762" y="2362"/>
                </a:lnTo>
                <a:lnTo>
                  <a:pt x="762" y="2370"/>
                </a:lnTo>
                <a:lnTo>
                  <a:pt x="754" y="2370"/>
                </a:lnTo>
                <a:lnTo>
                  <a:pt x="754" y="2379"/>
                </a:lnTo>
                <a:lnTo>
                  <a:pt x="746" y="2379"/>
                </a:lnTo>
                <a:lnTo>
                  <a:pt x="737" y="2379"/>
                </a:lnTo>
                <a:lnTo>
                  <a:pt x="729" y="2379"/>
                </a:lnTo>
                <a:lnTo>
                  <a:pt x="729" y="2370"/>
                </a:lnTo>
                <a:lnTo>
                  <a:pt x="729" y="2362"/>
                </a:lnTo>
                <a:lnTo>
                  <a:pt x="729" y="2353"/>
                </a:lnTo>
                <a:lnTo>
                  <a:pt x="720" y="2353"/>
                </a:lnTo>
                <a:lnTo>
                  <a:pt x="720" y="2345"/>
                </a:lnTo>
                <a:lnTo>
                  <a:pt x="712" y="2337"/>
                </a:lnTo>
                <a:lnTo>
                  <a:pt x="703" y="2337"/>
                </a:lnTo>
                <a:lnTo>
                  <a:pt x="703" y="2328"/>
                </a:lnTo>
                <a:lnTo>
                  <a:pt x="695" y="2328"/>
                </a:lnTo>
                <a:lnTo>
                  <a:pt x="695" y="2320"/>
                </a:lnTo>
                <a:lnTo>
                  <a:pt x="686" y="2320"/>
                </a:lnTo>
                <a:lnTo>
                  <a:pt x="686" y="2311"/>
                </a:lnTo>
                <a:lnTo>
                  <a:pt x="686" y="2303"/>
                </a:lnTo>
                <a:lnTo>
                  <a:pt x="678" y="2303"/>
                </a:lnTo>
                <a:lnTo>
                  <a:pt x="678" y="2294"/>
                </a:lnTo>
                <a:lnTo>
                  <a:pt x="678" y="2286"/>
                </a:lnTo>
                <a:lnTo>
                  <a:pt x="678" y="2277"/>
                </a:lnTo>
                <a:lnTo>
                  <a:pt x="669" y="2277"/>
                </a:lnTo>
                <a:lnTo>
                  <a:pt x="669" y="2269"/>
                </a:lnTo>
                <a:lnTo>
                  <a:pt x="669" y="2260"/>
                </a:lnTo>
                <a:lnTo>
                  <a:pt x="669" y="2252"/>
                </a:lnTo>
                <a:lnTo>
                  <a:pt x="661" y="2243"/>
                </a:lnTo>
                <a:lnTo>
                  <a:pt x="652" y="2243"/>
                </a:lnTo>
                <a:lnTo>
                  <a:pt x="644" y="2243"/>
                </a:lnTo>
                <a:lnTo>
                  <a:pt x="635" y="2243"/>
                </a:lnTo>
                <a:lnTo>
                  <a:pt x="627" y="2243"/>
                </a:lnTo>
                <a:lnTo>
                  <a:pt x="627" y="2252"/>
                </a:lnTo>
                <a:lnTo>
                  <a:pt x="619" y="2260"/>
                </a:lnTo>
                <a:lnTo>
                  <a:pt x="619" y="2269"/>
                </a:lnTo>
                <a:lnTo>
                  <a:pt x="619" y="2277"/>
                </a:lnTo>
                <a:lnTo>
                  <a:pt x="619" y="2286"/>
                </a:lnTo>
                <a:lnTo>
                  <a:pt x="610" y="2286"/>
                </a:lnTo>
                <a:lnTo>
                  <a:pt x="610" y="2294"/>
                </a:lnTo>
                <a:lnTo>
                  <a:pt x="610" y="2303"/>
                </a:lnTo>
                <a:lnTo>
                  <a:pt x="602" y="2311"/>
                </a:lnTo>
                <a:lnTo>
                  <a:pt x="593" y="2311"/>
                </a:lnTo>
                <a:lnTo>
                  <a:pt x="593" y="2320"/>
                </a:lnTo>
                <a:lnTo>
                  <a:pt x="585" y="2320"/>
                </a:lnTo>
                <a:lnTo>
                  <a:pt x="576" y="2320"/>
                </a:lnTo>
                <a:lnTo>
                  <a:pt x="568" y="2320"/>
                </a:lnTo>
                <a:lnTo>
                  <a:pt x="559" y="2320"/>
                </a:lnTo>
                <a:lnTo>
                  <a:pt x="551" y="2320"/>
                </a:lnTo>
                <a:lnTo>
                  <a:pt x="551" y="2311"/>
                </a:lnTo>
                <a:lnTo>
                  <a:pt x="542" y="2320"/>
                </a:lnTo>
                <a:lnTo>
                  <a:pt x="534" y="2320"/>
                </a:lnTo>
                <a:lnTo>
                  <a:pt x="525" y="2320"/>
                </a:lnTo>
                <a:lnTo>
                  <a:pt x="525" y="2328"/>
                </a:lnTo>
                <a:lnTo>
                  <a:pt x="517" y="2328"/>
                </a:lnTo>
                <a:lnTo>
                  <a:pt x="517" y="2320"/>
                </a:lnTo>
                <a:lnTo>
                  <a:pt x="508" y="2320"/>
                </a:lnTo>
                <a:lnTo>
                  <a:pt x="500" y="2320"/>
                </a:lnTo>
                <a:lnTo>
                  <a:pt x="500" y="2311"/>
                </a:lnTo>
                <a:lnTo>
                  <a:pt x="491" y="2311"/>
                </a:lnTo>
                <a:lnTo>
                  <a:pt x="483" y="2311"/>
                </a:lnTo>
                <a:lnTo>
                  <a:pt x="475" y="2311"/>
                </a:lnTo>
                <a:lnTo>
                  <a:pt x="466" y="2311"/>
                </a:lnTo>
                <a:lnTo>
                  <a:pt x="458" y="2311"/>
                </a:lnTo>
                <a:lnTo>
                  <a:pt x="449" y="2311"/>
                </a:lnTo>
                <a:lnTo>
                  <a:pt x="441" y="2311"/>
                </a:lnTo>
                <a:lnTo>
                  <a:pt x="432" y="2320"/>
                </a:lnTo>
                <a:lnTo>
                  <a:pt x="424" y="2320"/>
                </a:lnTo>
                <a:lnTo>
                  <a:pt x="415" y="2320"/>
                </a:lnTo>
                <a:lnTo>
                  <a:pt x="407" y="2328"/>
                </a:lnTo>
                <a:lnTo>
                  <a:pt x="398" y="2328"/>
                </a:lnTo>
                <a:lnTo>
                  <a:pt x="390" y="2328"/>
                </a:lnTo>
                <a:lnTo>
                  <a:pt x="390" y="2337"/>
                </a:lnTo>
                <a:lnTo>
                  <a:pt x="381" y="2337"/>
                </a:lnTo>
                <a:lnTo>
                  <a:pt x="381" y="2345"/>
                </a:lnTo>
                <a:lnTo>
                  <a:pt x="373" y="2345"/>
                </a:lnTo>
                <a:lnTo>
                  <a:pt x="373" y="2353"/>
                </a:lnTo>
                <a:lnTo>
                  <a:pt x="364" y="2353"/>
                </a:lnTo>
                <a:lnTo>
                  <a:pt x="356" y="2362"/>
                </a:lnTo>
                <a:lnTo>
                  <a:pt x="348" y="2362"/>
                </a:lnTo>
                <a:lnTo>
                  <a:pt x="339" y="2362"/>
                </a:lnTo>
                <a:lnTo>
                  <a:pt x="331" y="2370"/>
                </a:lnTo>
                <a:lnTo>
                  <a:pt x="322" y="2362"/>
                </a:lnTo>
                <a:lnTo>
                  <a:pt x="314" y="2362"/>
                </a:lnTo>
                <a:lnTo>
                  <a:pt x="305" y="2362"/>
                </a:lnTo>
                <a:lnTo>
                  <a:pt x="297" y="2362"/>
                </a:lnTo>
                <a:lnTo>
                  <a:pt x="288" y="2353"/>
                </a:lnTo>
                <a:lnTo>
                  <a:pt x="280" y="2353"/>
                </a:lnTo>
                <a:lnTo>
                  <a:pt x="280" y="2345"/>
                </a:lnTo>
                <a:lnTo>
                  <a:pt x="280" y="2337"/>
                </a:lnTo>
                <a:lnTo>
                  <a:pt x="288" y="2337"/>
                </a:lnTo>
                <a:lnTo>
                  <a:pt x="288" y="2328"/>
                </a:lnTo>
                <a:lnTo>
                  <a:pt x="288" y="2320"/>
                </a:lnTo>
                <a:lnTo>
                  <a:pt x="288" y="2311"/>
                </a:lnTo>
                <a:lnTo>
                  <a:pt x="280" y="2311"/>
                </a:lnTo>
                <a:lnTo>
                  <a:pt x="280" y="2303"/>
                </a:lnTo>
                <a:lnTo>
                  <a:pt x="280" y="2294"/>
                </a:lnTo>
                <a:lnTo>
                  <a:pt x="271" y="2294"/>
                </a:lnTo>
                <a:lnTo>
                  <a:pt x="263" y="2294"/>
                </a:lnTo>
                <a:lnTo>
                  <a:pt x="254" y="2294"/>
                </a:lnTo>
                <a:lnTo>
                  <a:pt x="254" y="2303"/>
                </a:lnTo>
                <a:lnTo>
                  <a:pt x="246" y="2303"/>
                </a:lnTo>
                <a:lnTo>
                  <a:pt x="237" y="2303"/>
                </a:lnTo>
                <a:lnTo>
                  <a:pt x="237" y="2311"/>
                </a:lnTo>
                <a:lnTo>
                  <a:pt x="229" y="2311"/>
                </a:lnTo>
                <a:lnTo>
                  <a:pt x="221" y="2311"/>
                </a:lnTo>
                <a:lnTo>
                  <a:pt x="212" y="2311"/>
                </a:lnTo>
                <a:lnTo>
                  <a:pt x="204" y="2311"/>
                </a:lnTo>
                <a:lnTo>
                  <a:pt x="204" y="2303"/>
                </a:lnTo>
                <a:lnTo>
                  <a:pt x="195" y="2303"/>
                </a:lnTo>
                <a:lnTo>
                  <a:pt x="187" y="2303"/>
                </a:lnTo>
                <a:lnTo>
                  <a:pt x="187" y="2294"/>
                </a:lnTo>
                <a:lnTo>
                  <a:pt x="178" y="2294"/>
                </a:lnTo>
                <a:lnTo>
                  <a:pt x="170" y="2294"/>
                </a:lnTo>
                <a:lnTo>
                  <a:pt x="170" y="2286"/>
                </a:lnTo>
                <a:lnTo>
                  <a:pt x="161" y="2286"/>
                </a:lnTo>
                <a:lnTo>
                  <a:pt x="153" y="2286"/>
                </a:lnTo>
                <a:lnTo>
                  <a:pt x="144" y="2286"/>
                </a:lnTo>
                <a:lnTo>
                  <a:pt x="136" y="2286"/>
                </a:lnTo>
                <a:lnTo>
                  <a:pt x="127" y="2286"/>
                </a:lnTo>
                <a:lnTo>
                  <a:pt x="119" y="2277"/>
                </a:lnTo>
                <a:lnTo>
                  <a:pt x="119" y="2269"/>
                </a:lnTo>
                <a:lnTo>
                  <a:pt x="110" y="2269"/>
                </a:lnTo>
                <a:lnTo>
                  <a:pt x="110" y="2260"/>
                </a:lnTo>
                <a:lnTo>
                  <a:pt x="102" y="2260"/>
                </a:lnTo>
                <a:lnTo>
                  <a:pt x="93" y="2260"/>
                </a:lnTo>
                <a:lnTo>
                  <a:pt x="93" y="2252"/>
                </a:lnTo>
                <a:lnTo>
                  <a:pt x="85" y="2252"/>
                </a:lnTo>
                <a:lnTo>
                  <a:pt x="77" y="2252"/>
                </a:lnTo>
                <a:lnTo>
                  <a:pt x="77" y="2243"/>
                </a:lnTo>
                <a:lnTo>
                  <a:pt x="68" y="2243"/>
                </a:lnTo>
                <a:lnTo>
                  <a:pt x="60" y="2243"/>
                </a:lnTo>
                <a:lnTo>
                  <a:pt x="60" y="2235"/>
                </a:lnTo>
                <a:lnTo>
                  <a:pt x="51" y="2235"/>
                </a:lnTo>
                <a:lnTo>
                  <a:pt x="43" y="2235"/>
                </a:lnTo>
                <a:lnTo>
                  <a:pt x="34" y="2235"/>
                </a:lnTo>
                <a:lnTo>
                  <a:pt x="26" y="2201"/>
                </a:lnTo>
                <a:lnTo>
                  <a:pt x="9" y="2159"/>
                </a:lnTo>
                <a:lnTo>
                  <a:pt x="9" y="2133"/>
                </a:lnTo>
                <a:lnTo>
                  <a:pt x="0" y="2108"/>
                </a:lnTo>
                <a:lnTo>
                  <a:pt x="26" y="2099"/>
                </a:lnTo>
                <a:lnTo>
                  <a:pt x="60" y="2099"/>
                </a:lnTo>
                <a:lnTo>
                  <a:pt x="68" y="2091"/>
                </a:lnTo>
                <a:lnTo>
                  <a:pt x="93" y="2074"/>
                </a:lnTo>
                <a:lnTo>
                  <a:pt x="93" y="2066"/>
                </a:lnTo>
                <a:lnTo>
                  <a:pt x="93" y="2040"/>
                </a:lnTo>
                <a:lnTo>
                  <a:pt x="110" y="2023"/>
                </a:lnTo>
                <a:lnTo>
                  <a:pt x="127" y="2023"/>
                </a:lnTo>
                <a:lnTo>
                  <a:pt x="144" y="2023"/>
                </a:lnTo>
                <a:lnTo>
                  <a:pt x="187" y="2023"/>
                </a:lnTo>
                <a:lnTo>
                  <a:pt x="221" y="2006"/>
                </a:lnTo>
                <a:lnTo>
                  <a:pt x="212" y="1989"/>
                </a:lnTo>
                <a:lnTo>
                  <a:pt x="212" y="1955"/>
                </a:lnTo>
                <a:lnTo>
                  <a:pt x="195" y="1939"/>
                </a:lnTo>
                <a:lnTo>
                  <a:pt x="170" y="1913"/>
                </a:lnTo>
                <a:lnTo>
                  <a:pt x="161" y="1862"/>
                </a:lnTo>
                <a:lnTo>
                  <a:pt x="161" y="1854"/>
                </a:lnTo>
                <a:lnTo>
                  <a:pt x="161" y="1812"/>
                </a:lnTo>
                <a:lnTo>
                  <a:pt x="170" y="1778"/>
                </a:lnTo>
                <a:lnTo>
                  <a:pt x="187" y="1752"/>
                </a:lnTo>
                <a:lnTo>
                  <a:pt x="187" y="1735"/>
                </a:lnTo>
                <a:lnTo>
                  <a:pt x="195" y="1718"/>
                </a:lnTo>
                <a:lnTo>
                  <a:pt x="195" y="1701"/>
                </a:lnTo>
                <a:lnTo>
                  <a:pt x="195" y="1693"/>
                </a:lnTo>
                <a:lnTo>
                  <a:pt x="204" y="1659"/>
                </a:lnTo>
                <a:lnTo>
                  <a:pt x="229" y="1634"/>
                </a:lnTo>
                <a:lnTo>
                  <a:pt x="254" y="1608"/>
                </a:lnTo>
                <a:lnTo>
                  <a:pt x="280" y="1566"/>
                </a:lnTo>
                <a:lnTo>
                  <a:pt x="280" y="1549"/>
                </a:lnTo>
                <a:lnTo>
                  <a:pt x="263" y="1515"/>
                </a:lnTo>
                <a:lnTo>
                  <a:pt x="254" y="1507"/>
                </a:lnTo>
                <a:lnTo>
                  <a:pt x="229" y="1507"/>
                </a:lnTo>
                <a:lnTo>
                  <a:pt x="204" y="1507"/>
                </a:lnTo>
                <a:lnTo>
                  <a:pt x="178" y="1507"/>
                </a:lnTo>
                <a:lnTo>
                  <a:pt x="153" y="1524"/>
                </a:lnTo>
                <a:lnTo>
                  <a:pt x="136" y="1524"/>
                </a:lnTo>
                <a:lnTo>
                  <a:pt x="127" y="1515"/>
                </a:lnTo>
                <a:lnTo>
                  <a:pt x="110" y="1490"/>
                </a:lnTo>
                <a:lnTo>
                  <a:pt x="93" y="1473"/>
                </a:lnTo>
                <a:lnTo>
                  <a:pt x="68" y="1456"/>
                </a:lnTo>
                <a:lnTo>
                  <a:pt x="43" y="1447"/>
                </a:lnTo>
                <a:lnTo>
                  <a:pt x="34" y="1439"/>
                </a:lnTo>
                <a:lnTo>
                  <a:pt x="17" y="1431"/>
                </a:lnTo>
                <a:lnTo>
                  <a:pt x="17" y="1405"/>
                </a:lnTo>
                <a:lnTo>
                  <a:pt x="26" y="1388"/>
                </a:lnTo>
                <a:lnTo>
                  <a:pt x="51" y="1346"/>
                </a:lnTo>
                <a:lnTo>
                  <a:pt x="60" y="1337"/>
                </a:lnTo>
                <a:lnTo>
                  <a:pt x="51" y="1329"/>
                </a:lnTo>
                <a:lnTo>
                  <a:pt x="43" y="1312"/>
                </a:lnTo>
                <a:lnTo>
                  <a:pt x="51" y="1278"/>
                </a:lnTo>
                <a:lnTo>
                  <a:pt x="60" y="1261"/>
                </a:lnTo>
                <a:lnTo>
                  <a:pt x="51" y="1253"/>
                </a:lnTo>
                <a:lnTo>
                  <a:pt x="26" y="1227"/>
                </a:lnTo>
                <a:lnTo>
                  <a:pt x="0" y="1202"/>
                </a:lnTo>
                <a:lnTo>
                  <a:pt x="0" y="1185"/>
                </a:lnTo>
                <a:lnTo>
                  <a:pt x="0" y="1168"/>
                </a:lnTo>
                <a:lnTo>
                  <a:pt x="17" y="1168"/>
                </a:lnTo>
                <a:lnTo>
                  <a:pt x="26" y="1151"/>
                </a:lnTo>
                <a:lnTo>
                  <a:pt x="34" y="1134"/>
                </a:lnTo>
                <a:lnTo>
                  <a:pt x="34" y="1117"/>
                </a:lnTo>
                <a:lnTo>
                  <a:pt x="43" y="1092"/>
                </a:lnTo>
                <a:lnTo>
                  <a:pt x="51" y="1083"/>
                </a:lnTo>
                <a:lnTo>
                  <a:pt x="60" y="1066"/>
                </a:lnTo>
                <a:lnTo>
                  <a:pt x="68" y="1058"/>
                </a:lnTo>
                <a:lnTo>
                  <a:pt x="85" y="1041"/>
                </a:lnTo>
                <a:lnTo>
                  <a:pt x="85" y="1016"/>
                </a:lnTo>
                <a:lnTo>
                  <a:pt x="110" y="1007"/>
                </a:lnTo>
                <a:lnTo>
                  <a:pt x="119" y="999"/>
                </a:lnTo>
                <a:lnTo>
                  <a:pt x="136" y="982"/>
                </a:lnTo>
                <a:lnTo>
                  <a:pt x="161" y="982"/>
                </a:lnTo>
                <a:lnTo>
                  <a:pt x="170" y="973"/>
                </a:lnTo>
                <a:lnTo>
                  <a:pt x="187" y="956"/>
                </a:lnTo>
                <a:lnTo>
                  <a:pt x="195" y="948"/>
                </a:lnTo>
                <a:lnTo>
                  <a:pt x="212" y="931"/>
                </a:lnTo>
                <a:lnTo>
                  <a:pt x="229" y="931"/>
                </a:lnTo>
                <a:lnTo>
                  <a:pt x="237" y="914"/>
                </a:lnTo>
                <a:lnTo>
                  <a:pt x="263" y="897"/>
                </a:lnTo>
                <a:lnTo>
                  <a:pt x="280" y="889"/>
                </a:lnTo>
                <a:lnTo>
                  <a:pt x="271" y="872"/>
                </a:lnTo>
                <a:lnTo>
                  <a:pt x="263" y="855"/>
                </a:lnTo>
                <a:lnTo>
                  <a:pt x="263" y="838"/>
                </a:lnTo>
                <a:lnTo>
                  <a:pt x="263" y="829"/>
                </a:lnTo>
                <a:lnTo>
                  <a:pt x="254" y="812"/>
                </a:lnTo>
                <a:lnTo>
                  <a:pt x="246" y="804"/>
                </a:lnTo>
                <a:lnTo>
                  <a:pt x="229" y="795"/>
                </a:lnTo>
                <a:lnTo>
                  <a:pt x="221" y="779"/>
                </a:lnTo>
                <a:lnTo>
                  <a:pt x="229" y="762"/>
                </a:lnTo>
                <a:lnTo>
                  <a:pt x="229" y="745"/>
                </a:lnTo>
                <a:lnTo>
                  <a:pt x="246" y="728"/>
                </a:lnTo>
                <a:lnTo>
                  <a:pt x="263" y="728"/>
                </a:lnTo>
                <a:lnTo>
                  <a:pt x="280" y="745"/>
                </a:lnTo>
                <a:lnTo>
                  <a:pt x="305" y="762"/>
                </a:lnTo>
                <a:lnTo>
                  <a:pt x="322" y="762"/>
                </a:lnTo>
                <a:lnTo>
                  <a:pt x="339" y="753"/>
                </a:lnTo>
                <a:lnTo>
                  <a:pt x="356" y="745"/>
                </a:lnTo>
                <a:lnTo>
                  <a:pt x="364" y="745"/>
                </a:lnTo>
                <a:lnTo>
                  <a:pt x="373" y="719"/>
                </a:lnTo>
                <a:lnTo>
                  <a:pt x="390" y="702"/>
                </a:lnTo>
                <a:lnTo>
                  <a:pt x="398" y="694"/>
                </a:lnTo>
                <a:lnTo>
                  <a:pt x="407" y="668"/>
                </a:lnTo>
                <a:lnTo>
                  <a:pt x="424" y="685"/>
                </a:lnTo>
                <a:lnTo>
                  <a:pt x="441" y="694"/>
                </a:lnTo>
                <a:lnTo>
                  <a:pt x="466" y="685"/>
                </a:lnTo>
                <a:lnTo>
                  <a:pt x="475" y="694"/>
                </a:lnTo>
                <a:lnTo>
                  <a:pt x="483" y="694"/>
                </a:lnTo>
                <a:lnTo>
                  <a:pt x="517" y="677"/>
                </a:lnTo>
                <a:lnTo>
                  <a:pt x="542" y="652"/>
                </a:lnTo>
                <a:lnTo>
                  <a:pt x="551" y="643"/>
                </a:lnTo>
                <a:lnTo>
                  <a:pt x="568" y="635"/>
                </a:lnTo>
                <a:lnTo>
                  <a:pt x="593" y="592"/>
                </a:lnTo>
                <a:lnTo>
                  <a:pt x="610" y="609"/>
                </a:lnTo>
                <a:lnTo>
                  <a:pt x="627" y="601"/>
                </a:lnTo>
                <a:lnTo>
                  <a:pt x="644" y="592"/>
                </a:lnTo>
                <a:lnTo>
                  <a:pt x="652" y="575"/>
                </a:lnTo>
                <a:lnTo>
                  <a:pt x="661" y="575"/>
                </a:lnTo>
                <a:lnTo>
                  <a:pt x="678" y="567"/>
                </a:lnTo>
                <a:lnTo>
                  <a:pt x="686" y="575"/>
                </a:lnTo>
                <a:lnTo>
                  <a:pt x="703" y="575"/>
                </a:lnTo>
                <a:lnTo>
                  <a:pt x="720" y="584"/>
                </a:lnTo>
                <a:lnTo>
                  <a:pt x="746" y="601"/>
                </a:lnTo>
                <a:lnTo>
                  <a:pt x="762" y="584"/>
                </a:lnTo>
                <a:lnTo>
                  <a:pt x="771" y="567"/>
                </a:lnTo>
                <a:lnTo>
                  <a:pt x="771" y="558"/>
                </a:lnTo>
                <a:lnTo>
                  <a:pt x="779" y="541"/>
                </a:lnTo>
                <a:lnTo>
                  <a:pt x="779" y="525"/>
                </a:lnTo>
                <a:lnTo>
                  <a:pt x="771" y="508"/>
                </a:lnTo>
                <a:lnTo>
                  <a:pt x="779" y="474"/>
                </a:lnTo>
                <a:lnTo>
                  <a:pt x="779" y="457"/>
                </a:lnTo>
                <a:lnTo>
                  <a:pt x="805" y="457"/>
                </a:lnTo>
                <a:lnTo>
                  <a:pt x="830" y="440"/>
                </a:lnTo>
                <a:lnTo>
                  <a:pt x="839" y="431"/>
                </a:lnTo>
                <a:lnTo>
                  <a:pt x="839" y="414"/>
                </a:lnTo>
                <a:lnTo>
                  <a:pt x="856" y="398"/>
                </a:lnTo>
                <a:lnTo>
                  <a:pt x="864" y="389"/>
                </a:lnTo>
                <a:lnTo>
                  <a:pt x="890" y="364"/>
                </a:lnTo>
                <a:lnTo>
                  <a:pt x="890" y="355"/>
                </a:lnTo>
                <a:lnTo>
                  <a:pt x="898" y="330"/>
                </a:lnTo>
                <a:lnTo>
                  <a:pt x="906" y="321"/>
                </a:lnTo>
                <a:lnTo>
                  <a:pt x="915" y="287"/>
                </a:lnTo>
                <a:lnTo>
                  <a:pt x="932" y="279"/>
                </a:lnTo>
                <a:lnTo>
                  <a:pt x="940" y="271"/>
                </a:lnTo>
                <a:lnTo>
                  <a:pt x="949" y="254"/>
                </a:lnTo>
                <a:lnTo>
                  <a:pt x="983" y="254"/>
                </a:lnTo>
                <a:lnTo>
                  <a:pt x="1000" y="245"/>
                </a:lnTo>
                <a:lnTo>
                  <a:pt x="1008" y="245"/>
                </a:lnTo>
                <a:lnTo>
                  <a:pt x="1025" y="262"/>
                </a:lnTo>
                <a:lnTo>
                  <a:pt x="1033" y="245"/>
                </a:lnTo>
                <a:lnTo>
                  <a:pt x="1033" y="254"/>
                </a:lnTo>
                <a:lnTo>
                  <a:pt x="1042" y="254"/>
                </a:lnTo>
                <a:lnTo>
                  <a:pt x="1059" y="254"/>
                </a:lnTo>
                <a:lnTo>
                  <a:pt x="1067" y="245"/>
                </a:lnTo>
                <a:lnTo>
                  <a:pt x="1076" y="228"/>
                </a:lnTo>
                <a:lnTo>
                  <a:pt x="1084" y="220"/>
                </a:lnTo>
                <a:lnTo>
                  <a:pt x="1101" y="220"/>
                </a:lnTo>
                <a:lnTo>
                  <a:pt x="1110" y="228"/>
                </a:lnTo>
                <a:lnTo>
                  <a:pt x="1127" y="220"/>
                </a:lnTo>
                <a:lnTo>
                  <a:pt x="1144" y="203"/>
                </a:lnTo>
                <a:lnTo>
                  <a:pt x="1160" y="186"/>
                </a:lnTo>
                <a:lnTo>
                  <a:pt x="1169" y="177"/>
                </a:lnTo>
                <a:lnTo>
                  <a:pt x="1177" y="160"/>
                </a:lnTo>
                <a:lnTo>
                  <a:pt x="1177" y="143"/>
                </a:lnTo>
                <a:lnTo>
                  <a:pt x="1177" y="135"/>
                </a:lnTo>
                <a:lnTo>
                  <a:pt x="1186" y="135"/>
                </a:lnTo>
                <a:lnTo>
                  <a:pt x="1203" y="110"/>
                </a:lnTo>
                <a:lnTo>
                  <a:pt x="1203" y="101"/>
                </a:lnTo>
                <a:lnTo>
                  <a:pt x="1211" y="93"/>
                </a:lnTo>
                <a:lnTo>
                  <a:pt x="1228" y="76"/>
                </a:lnTo>
                <a:lnTo>
                  <a:pt x="1262" y="67"/>
                </a:lnTo>
                <a:lnTo>
                  <a:pt x="1271" y="42"/>
                </a:lnTo>
                <a:lnTo>
                  <a:pt x="1279" y="33"/>
                </a:lnTo>
                <a:lnTo>
                  <a:pt x="1296" y="33"/>
                </a:lnTo>
                <a:lnTo>
                  <a:pt x="1321" y="25"/>
                </a:lnTo>
                <a:lnTo>
                  <a:pt x="1347" y="8"/>
                </a:lnTo>
                <a:lnTo>
                  <a:pt x="1364" y="8"/>
                </a:lnTo>
                <a:lnTo>
                  <a:pt x="1372" y="0"/>
                </a:lnTo>
                <a:lnTo>
                  <a:pt x="1381" y="8"/>
                </a:lnTo>
                <a:lnTo>
                  <a:pt x="1389" y="25"/>
                </a:lnTo>
                <a:lnTo>
                  <a:pt x="1398" y="33"/>
                </a:lnTo>
                <a:lnTo>
                  <a:pt x="1406" y="50"/>
                </a:lnTo>
                <a:lnTo>
                  <a:pt x="1415" y="59"/>
                </a:lnTo>
                <a:lnTo>
                  <a:pt x="1423" y="84"/>
                </a:lnTo>
                <a:lnTo>
                  <a:pt x="1448" y="93"/>
                </a:lnTo>
                <a:lnTo>
                  <a:pt x="1457" y="110"/>
                </a:lnTo>
                <a:lnTo>
                  <a:pt x="1482" y="127"/>
                </a:lnTo>
                <a:lnTo>
                  <a:pt x="1508" y="135"/>
                </a:lnTo>
                <a:lnTo>
                  <a:pt x="1533" y="152"/>
                </a:lnTo>
                <a:lnTo>
                  <a:pt x="1592" y="169"/>
                </a:lnTo>
                <a:lnTo>
                  <a:pt x="1618" y="177"/>
                </a:lnTo>
                <a:lnTo>
                  <a:pt x="1635" y="186"/>
                </a:lnTo>
                <a:lnTo>
                  <a:pt x="1652" y="194"/>
                </a:lnTo>
                <a:lnTo>
                  <a:pt x="1660" y="203"/>
                </a:lnTo>
                <a:lnTo>
                  <a:pt x="1669" y="220"/>
                </a:lnTo>
                <a:lnTo>
                  <a:pt x="1677" y="228"/>
                </a:lnTo>
                <a:lnTo>
                  <a:pt x="1686" y="245"/>
                </a:lnTo>
                <a:lnTo>
                  <a:pt x="1686" y="262"/>
                </a:lnTo>
                <a:lnTo>
                  <a:pt x="1694" y="279"/>
                </a:lnTo>
                <a:lnTo>
                  <a:pt x="1686" y="304"/>
                </a:lnTo>
                <a:lnTo>
                  <a:pt x="1669" y="330"/>
                </a:lnTo>
                <a:lnTo>
                  <a:pt x="1669" y="347"/>
                </a:lnTo>
                <a:lnTo>
                  <a:pt x="1677" y="364"/>
                </a:lnTo>
                <a:lnTo>
                  <a:pt x="1677" y="381"/>
                </a:lnTo>
                <a:lnTo>
                  <a:pt x="1669" y="406"/>
                </a:lnTo>
                <a:lnTo>
                  <a:pt x="1669" y="423"/>
                </a:lnTo>
                <a:lnTo>
                  <a:pt x="1694" y="440"/>
                </a:lnTo>
                <a:lnTo>
                  <a:pt x="1719" y="440"/>
                </a:lnTo>
                <a:lnTo>
                  <a:pt x="1719" y="465"/>
                </a:lnTo>
                <a:lnTo>
                  <a:pt x="1719" y="482"/>
                </a:lnTo>
                <a:lnTo>
                  <a:pt x="1702" y="499"/>
                </a:lnTo>
                <a:lnTo>
                  <a:pt x="1702" y="508"/>
                </a:lnTo>
                <a:lnTo>
                  <a:pt x="1711" y="525"/>
                </a:lnTo>
                <a:lnTo>
                  <a:pt x="1719" y="541"/>
                </a:lnTo>
                <a:lnTo>
                  <a:pt x="1711" y="567"/>
                </a:lnTo>
                <a:lnTo>
                  <a:pt x="1686" y="575"/>
                </a:lnTo>
                <a:lnTo>
                  <a:pt x="1677" y="592"/>
                </a:lnTo>
                <a:lnTo>
                  <a:pt x="1652" y="609"/>
                </a:lnTo>
                <a:lnTo>
                  <a:pt x="1635" y="626"/>
                </a:lnTo>
                <a:lnTo>
                  <a:pt x="1618" y="635"/>
                </a:lnTo>
                <a:lnTo>
                  <a:pt x="1609" y="652"/>
                </a:lnTo>
                <a:lnTo>
                  <a:pt x="1592" y="677"/>
                </a:lnTo>
                <a:lnTo>
                  <a:pt x="1575" y="694"/>
                </a:lnTo>
                <a:lnTo>
                  <a:pt x="1558" y="719"/>
                </a:lnTo>
                <a:lnTo>
                  <a:pt x="1542" y="736"/>
                </a:lnTo>
                <a:lnTo>
                  <a:pt x="1533" y="736"/>
                </a:lnTo>
                <a:lnTo>
                  <a:pt x="1516" y="762"/>
                </a:lnTo>
                <a:lnTo>
                  <a:pt x="1508" y="779"/>
                </a:lnTo>
                <a:lnTo>
                  <a:pt x="1508" y="795"/>
                </a:lnTo>
                <a:lnTo>
                  <a:pt x="1508" y="812"/>
                </a:lnTo>
                <a:lnTo>
                  <a:pt x="1508" y="821"/>
                </a:lnTo>
                <a:lnTo>
                  <a:pt x="1499" y="838"/>
                </a:lnTo>
                <a:lnTo>
                  <a:pt x="1491" y="846"/>
                </a:lnTo>
                <a:lnTo>
                  <a:pt x="1482" y="863"/>
                </a:lnTo>
                <a:lnTo>
                  <a:pt x="1482" y="880"/>
                </a:lnTo>
                <a:lnTo>
                  <a:pt x="1474" y="897"/>
                </a:lnTo>
                <a:lnTo>
                  <a:pt x="1474" y="906"/>
                </a:lnTo>
                <a:lnTo>
                  <a:pt x="1457" y="914"/>
                </a:lnTo>
                <a:lnTo>
                  <a:pt x="1448" y="939"/>
                </a:lnTo>
                <a:lnTo>
                  <a:pt x="1457" y="956"/>
                </a:lnTo>
                <a:lnTo>
                  <a:pt x="1465" y="965"/>
                </a:lnTo>
                <a:lnTo>
                  <a:pt x="1474" y="965"/>
                </a:lnTo>
                <a:lnTo>
                  <a:pt x="1474" y="973"/>
                </a:lnTo>
                <a:lnTo>
                  <a:pt x="1474" y="990"/>
                </a:lnTo>
                <a:lnTo>
                  <a:pt x="1482" y="990"/>
                </a:lnTo>
                <a:lnTo>
                  <a:pt x="1499" y="999"/>
                </a:lnTo>
                <a:lnTo>
                  <a:pt x="1508" y="1016"/>
                </a:lnTo>
                <a:lnTo>
                  <a:pt x="1508" y="1024"/>
                </a:lnTo>
                <a:lnTo>
                  <a:pt x="1508" y="1033"/>
                </a:lnTo>
                <a:lnTo>
                  <a:pt x="1499" y="1049"/>
                </a:lnTo>
                <a:lnTo>
                  <a:pt x="1508" y="1058"/>
                </a:lnTo>
                <a:lnTo>
                  <a:pt x="1508" y="1075"/>
                </a:lnTo>
                <a:lnTo>
                  <a:pt x="1516" y="1083"/>
                </a:lnTo>
                <a:lnTo>
                  <a:pt x="1516" y="1100"/>
                </a:lnTo>
                <a:lnTo>
                  <a:pt x="1516" y="1109"/>
                </a:lnTo>
                <a:lnTo>
                  <a:pt x="1508" y="1126"/>
                </a:lnTo>
                <a:lnTo>
                  <a:pt x="1516" y="1143"/>
                </a:lnTo>
                <a:lnTo>
                  <a:pt x="1516" y="1151"/>
                </a:lnTo>
                <a:lnTo>
                  <a:pt x="1516" y="1168"/>
                </a:lnTo>
                <a:lnTo>
                  <a:pt x="1525" y="1185"/>
                </a:lnTo>
                <a:lnTo>
                  <a:pt x="1533" y="1202"/>
                </a:lnTo>
                <a:lnTo>
                  <a:pt x="1533" y="1219"/>
                </a:lnTo>
                <a:lnTo>
                  <a:pt x="1533" y="1244"/>
                </a:lnTo>
                <a:lnTo>
                  <a:pt x="1525" y="1278"/>
                </a:lnTo>
                <a:lnTo>
                  <a:pt x="1516" y="1295"/>
                </a:lnTo>
                <a:lnTo>
                  <a:pt x="1508" y="1312"/>
                </a:lnTo>
                <a:lnTo>
                  <a:pt x="1499" y="1320"/>
                </a:lnTo>
                <a:lnTo>
                  <a:pt x="1499" y="1346"/>
                </a:lnTo>
                <a:lnTo>
                  <a:pt x="1499" y="1363"/>
                </a:lnTo>
                <a:lnTo>
                  <a:pt x="1508" y="1388"/>
                </a:lnTo>
                <a:lnTo>
                  <a:pt x="1516" y="1414"/>
                </a:lnTo>
                <a:lnTo>
                  <a:pt x="1516" y="1431"/>
                </a:lnTo>
                <a:lnTo>
                  <a:pt x="1525" y="1447"/>
                </a:lnTo>
                <a:lnTo>
                  <a:pt x="1542" y="1464"/>
                </a:lnTo>
                <a:lnTo>
                  <a:pt x="1550" y="1481"/>
                </a:lnTo>
                <a:lnTo>
                  <a:pt x="1567" y="1498"/>
                </a:lnTo>
                <a:lnTo>
                  <a:pt x="1575" y="1524"/>
                </a:lnTo>
                <a:lnTo>
                  <a:pt x="1575" y="1532"/>
                </a:lnTo>
                <a:lnTo>
                  <a:pt x="1584" y="1558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243" name="Freeform 404">
            <a:extLst>
              <a:ext uri="{FF2B5EF4-FFF2-40B4-BE49-F238E27FC236}">
                <a16:creationId xmlns:a16="http://schemas.microsoft.com/office/drawing/2014/main" id="{73C78887-0124-4F4D-87FC-4B564D2CF39C}"/>
              </a:ext>
            </a:extLst>
          </p:cNvPr>
          <p:cNvSpPr>
            <a:spLocks/>
          </p:cNvSpPr>
          <p:nvPr/>
        </p:nvSpPr>
        <p:spPr bwMode="auto">
          <a:xfrm>
            <a:off x="5023118" y="4337919"/>
            <a:ext cx="746595" cy="604942"/>
          </a:xfrm>
          <a:custGeom>
            <a:avLst/>
            <a:gdLst>
              <a:gd name="T0" fmla="*/ 2160 w 2769"/>
              <a:gd name="T1" fmla="*/ 34 h 2244"/>
              <a:gd name="T2" fmla="*/ 2270 w 2769"/>
              <a:gd name="T3" fmla="*/ 67 h 2244"/>
              <a:gd name="T4" fmla="*/ 2338 w 2769"/>
              <a:gd name="T5" fmla="*/ 127 h 2244"/>
              <a:gd name="T6" fmla="*/ 2448 w 2769"/>
              <a:gd name="T7" fmla="*/ 203 h 2244"/>
              <a:gd name="T8" fmla="*/ 2583 w 2769"/>
              <a:gd name="T9" fmla="*/ 203 h 2244"/>
              <a:gd name="T10" fmla="*/ 2719 w 2769"/>
              <a:gd name="T11" fmla="*/ 237 h 2244"/>
              <a:gd name="T12" fmla="*/ 2727 w 2769"/>
              <a:gd name="T13" fmla="*/ 347 h 2244"/>
              <a:gd name="T14" fmla="*/ 2549 w 2769"/>
              <a:gd name="T15" fmla="*/ 423 h 2244"/>
              <a:gd name="T16" fmla="*/ 2346 w 2769"/>
              <a:gd name="T17" fmla="*/ 499 h 2244"/>
              <a:gd name="T18" fmla="*/ 2244 w 2769"/>
              <a:gd name="T19" fmla="*/ 542 h 2244"/>
              <a:gd name="T20" fmla="*/ 2151 w 2769"/>
              <a:gd name="T21" fmla="*/ 584 h 2244"/>
              <a:gd name="T22" fmla="*/ 2075 w 2769"/>
              <a:gd name="T23" fmla="*/ 643 h 2244"/>
              <a:gd name="T24" fmla="*/ 1957 w 2769"/>
              <a:gd name="T25" fmla="*/ 677 h 2244"/>
              <a:gd name="T26" fmla="*/ 1880 w 2769"/>
              <a:gd name="T27" fmla="*/ 736 h 2244"/>
              <a:gd name="T28" fmla="*/ 1779 w 2769"/>
              <a:gd name="T29" fmla="*/ 872 h 2244"/>
              <a:gd name="T30" fmla="*/ 1787 w 2769"/>
              <a:gd name="T31" fmla="*/ 1007 h 2244"/>
              <a:gd name="T32" fmla="*/ 1813 w 2769"/>
              <a:gd name="T33" fmla="*/ 1177 h 2244"/>
              <a:gd name="T34" fmla="*/ 1838 w 2769"/>
              <a:gd name="T35" fmla="*/ 1329 h 2244"/>
              <a:gd name="T36" fmla="*/ 1965 w 2769"/>
              <a:gd name="T37" fmla="*/ 1431 h 2244"/>
              <a:gd name="T38" fmla="*/ 1931 w 2769"/>
              <a:gd name="T39" fmla="*/ 1541 h 2244"/>
              <a:gd name="T40" fmla="*/ 1863 w 2769"/>
              <a:gd name="T41" fmla="*/ 1685 h 2244"/>
              <a:gd name="T42" fmla="*/ 1863 w 2769"/>
              <a:gd name="T43" fmla="*/ 1820 h 2244"/>
              <a:gd name="T44" fmla="*/ 1745 w 2769"/>
              <a:gd name="T45" fmla="*/ 1863 h 2244"/>
              <a:gd name="T46" fmla="*/ 1525 w 2769"/>
              <a:gd name="T47" fmla="*/ 1879 h 2244"/>
              <a:gd name="T48" fmla="*/ 1228 w 2769"/>
              <a:gd name="T49" fmla="*/ 1905 h 2244"/>
              <a:gd name="T50" fmla="*/ 1110 w 2769"/>
              <a:gd name="T51" fmla="*/ 1998 h 2244"/>
              <a:gd name="T52" fmla="*/ 1177 w 2769"/>
              <a:gd name="T53" fmla="*/ 2133 h 2244"/>
              <a:gd name="T54" fmla="*/ 1025 w 2769"/>
              <a:gd name="T55" fmla="*/ 2218 h 2244"/>
              <a:gd name="T56" fmla="*/ 847 w 2769"/>
              <a:gd name="T57" fmla="*/ 2083 h 2244"/>
              <a:gd name="T58" fmla="*/ 695 w 2769"/>
              <a:gd name="T59" fmla="*/ 2066 h 2244"/>
              <a:gd name="T60" fmla="*/ 508 w 2769"/>
              <a:gd name="T61" fmla="*/ 2015 h 2244"/>
              <a:gd name="T62" fmla="*/ 280 w 2769"/>
              <a:gd name="T63" fmla="*/ 1964 h 2244"/>
              <a:gd name="T64" fmla="*/ 221 w 2769"/>
              <a:gd name="T65" fmla="*/ 1812 h 2244"/>
              <a:gd name="T66" fmla="*/ 204 w 2769"/>
              <a:gd name="T67" fmla="*/ 1651 h 2244"/>
              <a:gd name="T68" fmla="*/ 161 w 2769"/>
              <a:gd name="T69" fmla="*/ 1456 h 2244"/>
              <a:gd name="T70" fmla="*/ 60 w 2769"/>
              <a:gd name="T71" fmla="*/ 1219 h 2244"/>
              <a:gd name="T72" fmla="*/ 43 w 2769"/>
              <a:gd name="T73" fmla="*/ 1160 h 2244"/>
              <a:gd name="T74" fmla="*/ 119 w 2769"/>
              <a:gd name="T75" fmla="*/ 1084 h 2244"/>
              <a:gd name="T76" fmla="*/ 229 w 2769"/>
              <a:gd name="T77" fmla="*/ 999 h 2244"/>
              <a:gd name="T78" fmla="*/ 288 w 2769"/>
              <a:gd name="T79" fmla="*/ 940 h 2244"/>
              <a:gd name="T80" fmla="*/ 348 w 2769"/>
              <a:gd name="T81" fmla="*/ 846 h 2244"/>
              <a:gd name="T82" fmla="*/ 348 w 2769"/>
              <a:gd name="T83" fmla="*/ 711 h 2244"/>
              <a:gd name="T84" fmla="*/ 229 w 2769"/>
              <a:gd name="T85" fmla="*/ 618 h 2244"/>
              <a:gd name="T86" fmla="*/ 178 w 2769"/>
              <a:gd name="T87" fmla="*/ 474 h 2244"/>
              <a:gd name="T88" fmla="*/ 229 w 2769"/>
              <a:gd name="T89" fmla="*/ 347 h 2244"/>
              <a:gd name="T90" fmla="*/ 415 w 2769"/>
              <a:gd name="T91" fmla="*/ 237 h 2244"/>
              <a:gd name="T92" fmla="*/ 627 w 2769"/>
              <a:gd name="T93" fmla="*/ 135 h 2244"/>
              <a:gd name="T94" fmla="*/ 822 w 2769"/>
              <a:gd name="T95" fmla="*/ 161 h 2244"/>
              <a:gd name="T96" fmla="*/ 949 w 2769"/>
              <a:gd name="T97" fmla="*/ 228 h 2244"/>
              <a:gd name="T98" fmla="*/ 1135 w 2769"/>
              <a:gd name="T99" fmla="*/ 279 h 2244"/>
              <a:gd name="T100" fmla="*/ 1220 w 2769"/>
              <a:gd name="T101" fmla="*/ 347 h 2244"/>
              <a:gd name="T102" fmla="*/ 1338 w 2769"/>
              <a:gd name="T103" fmla="*/ 330 h 2244"/>
              <a:gd name="T104" fmla="*/ 1457 w 2769"/>
              <a:gd name="T105" fmla="*/ 245 h 2244"/>
              <a:gd name="T106" fmla="*/ 1559 w 2769"/>
              <a:gd name="T107" fmla="*/ 169 h 2244"/>
              <a:gd name="T108" fmla="*/ 1719 w 2769"/>
              <a:gd name="T109" fmla="*/ 237 h 2244"/>
              <a:gd name="T110" fmla="*/ 1897 w 2769"/>
              <a:gd name="T111" fmla="*/ 127 h 2244"/>
              <a:gd name="T112" fmla="*/ 1990 w 2769"/>
              <a:gd name="T113" fmla="*/ 0 h 2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69" h="2244">
                <a:moveTo>
                  <a:pt x="2058" y="8"/>
                </a:moveTo>
                <a:lnTo>
                  <a:pt x="2067" y="17"/>
                </a:lnTo>
                <a:lnTo>
                  <a:pt x="2100" y="17"/>
                </a:lnTo>
                <a:lnTo>
                  <a:pt x="2117" y="25"/>
                </a:lnTo>
                <a:lnTo>
                  <a:pt x="2126" y="34"/>
                </a:lnTo>
                <a:lnTo>
                  <a:pt x="2143" y="34"/>
                </a:lnTo>
                <a:lnTo>
                  <a:pt x="2160" y="34"/>
                </a:lnTo>
                <a:lnTo>
                  <a:pt x="2185" y="42"/>
                </a:lnTo>
                <a:lnTo>
                  <a:pt x="2194" y="67"/>
                </a:lnTo>
                <a:lnTo>
                  <a:pt x="2211" y="76"/>
                </a:lnTo>
                <a:lnTo>
                  <a:pt x="2236" y="76"/>
                </a:lnTo>
                <a:lnTo>
                  <a:pt x="2244" y="76"/>
                </a:lnTo>
                <a:lnTo>
                  <a:pt x="2261" y="76"/>
                </a:lnTo>
                <a:lnTo>
                  <a:pt x="2270" y="67"/>
                </a:lnTo>
                <a:lnTo>
                  <a:pt x="2278" y="67"/>
                </a:lnTo>
                <a:lnTo>
                  <a:pt x="2287" y="76"/>
                </a:lnTo>
                <a:lnTo>
                  <a:pt x="2304" y="84"/>
                </a:lnTo>
                <a:lnTo>
                  <a:pt x="2312" y="93"/>
                </a:lnTo>
                <a:lnTo>
                  <a:pt x="2321" y="110"/>
                </a:lnTo>
                <a:lnTo>
                  <a:pt x="2321" y="118"/>
                </a:lnTo>
                <a:lnTo>
                  <a:pt x="2338" y="127"/>
                </a:lnTo>
                <a:lnTo>
                  <a:pt x="2355" y="135"/>
                </a:lnTo>
                <a:lnTo>
                  <a:pt x="2388" y="152"/>
                </a:lnTo>
                <a:lnTo>
                  <a:pt x="2397" y="152"/>
                </a:lnTo>
                <a:lnTo>
                  <a:pt x="2414" y="169"/>
                </a:lnTo>
                <a:lnTo>
                  <a:pt x="2422" y="178"/>
                </a:lnTo>
                <a:lnTo>
                  <a:pt x="2439" y="194"/>
                </a:lnTo>
                <a:lnTo>
                  <a:pt x="2448" y="203"/>
                </a:lnTo>
                <a:lnTo>
                  <a:pt x="2456" y="211"/>
                </a:lnTo>
                <a:lnTo>
                  <a:pt x="2465" y="220"/>
                </a:lnTo>
                <a:lnTo>
                  <a:pt x="2482" y="220"/>
                </a:lnTo>
                <a:lnTo>
                  <a:pt x="2498" y="211"/>
                </a:lnTo>
                <a:lnTo>
                  <a:pt x="2541" y="211"/>
                </a:lnTo>
                <a:lnTo>
                  <a:pt x="2558" y="211"/>
                </a:lnTo>
                <a:lnTo>
                  <a:pt x="2583" y="203"/>
                </a:lnTo>
                <a:lnTo>
                  <a:pt x="2617" y="194"/>
                </a:lnTo>
                <a:lnTo>
                  <a:pt x="2651" y="194"/>
                </a:lnTo>
                <a:lnTo>
                  <a:pt x="2668" y="203"/>
                </a:lnTo>
                <a:lnTo>
                  <a:pt x="2685" y="211"/>
                </a:lnTo>
                <a:lnTo>
                  <a:pt x="2685" y="228"/>
                </a:lnTo>
                <a:lnTo>
                  <a:pt x="2710" y="228"/>
                </a:lnTo>
                <a:lnTo>
                  <a:pt x="2719" y="237"/>
                </a:lnTo>
                <a:lnTo>
                  <a:pt x="2753" y="245"/>
                </a:lnTo>
                <a:lnTo>
                  <a:pt x="2761" y="245"/>
                </a:lnTo>
                <a:lnTo>
                  <a:pt x="2769" y="262"/>
                </a:lnTo>
                <a:lnTo>
                  <a:pt x="2769" y="271"/>
                </a:lnTo>
                <a:lnTo>
                  <a:pt x="2744" y="305"/>
                </a:lnTo>
                <a:lnTo>
                  <a:pt x="2736" y="313"/>
                </a:lnTo>
                <a:lnTo>
                  <a:pt x="2727" y="347"/>
                </a:lnTo>
                <a:lnTo>
                  <a:pt x="2719" y="364"/>
                </a:lnTo>
                <a:lnTo>
                  <a:pt x="2693" y="364"/>
                </a:lnTo>
                <a:lnTo>
                  <a:pt x="2676" y="372"/>
                </a:lnTo>
                <a:lnTo>
                  <a:pt x="2651" y="389"/>
                </a:lnTo>
                <a:lnTo>
                  <a:pt x="2609" y="398"/>
                </a:lnTo>
                <a:lnTo>
                  <a:pt x="2583" y="406"/>
                </a:lnTo>
                <a:lnTo>
                  <a:pt x="2549" y="423"/>
                </a:lnTo>
                <a:lnTo>
                  <a:pt x="2532" y="432"/>
                </a:lnTo>
                <a:lnTo>
                  <a:pt x="2515" y="432"/>
                </a:lnTo>
                <a:lnTo>
                  <a:pt x="2473" y="432"/>
                </a:lnTo>
                <a:lnTo>
                  <a:pt x="2414" y="457"/>
                </a:lnTo>
                <a:lnTo>
                  <a:pt x="2388" y="482"/>
                </a:lnTo>
                <a:lnTo>
                  <a:pt x="2380" y="499"/>
                </a:lnTo>
                <a:lnTo>
                  <a:pt x="2346" y="499"/>
                </a:lnTo>
                <a:lnTo>
                  <a:pt x="2329" y="491"/>
                </a:lnTo>
                <a:lnTo>
                  <a:pt x="2321" y="491"/>
                </a:lnTo>
                <a:lnTo>
                  <a:pt x="2295" y="482"/>
                </a:lnTo>
                <a:lnTo>
                  <a:pt x="2287" y="499"/>
                </a:lnTo>
                <a:lnTo>
                  <a:pt x="2253" y="508"/>
                </a:lnTo>
                <a:lnTo>
                  <a:pt x="2244" y="525"/>
                </a:lnTo>
                <a:lnTo>
                  <a:pt x="2244" y="542"/>
                </a:lnTo>
                <a:lnTo>
                  <a:pt x="2244" y="550"/>
                </a:lnTo>
                <a:lnTo>
                  <a:pt x="2236" y="550"/>
                </a:lnTo>
                <a:lnTo>
                  <a:pt x="2236" y="567"/>
                </a:lnTo>
                <a:lnTo>
                  <a:pt x="2228" y="584"/>
                </a:lnTo>
                <a:lnTo>
                  <a:pt x="2194" y="584"/>
                </a:lnTo>
                <a:lnTo>
                  <a:pt x="2177" y="575"/>
                </a:lnTo>
                <a:lnTo>
                  <a:pt x="2151" y="584"/>
                </a:lnTo>
                <a:lnTo>
                  <a:pt x="2134" y="584"/>
                </a:lnTo>
                <a:lnTo>
                  <a:pt x="2126" y="592"/>
                </a:lnTo>
                <a:lnTo>
                  <a:pt x="2117" y="609"/>
                </a:lnTo>
                <a:lnTo>
                  <a:pt x="2100" y="626"/>
                </a:lnTo>
                <a:lnTo>
                  <a:pt x="2100" y="618"/>
                </a:lnTo>
                <a:lnTo>
                  <a:pt x="2084" y="643"/>
                </a:lnTo>
                <a:lnTo>
                  <a:pt x="2075" y="643"/>
                </a:lnTo>
                <a:lnTo>
                  <a:pt x="2058" y="643"/>
                </a:lnTo>
                <a:lnTo>
                  <a:pt x="2041" y="660"/>
                </a:lnTo>
                <a:lnTo>
                  <a:pt x="2033" y="652"/>
                </a:lnTo>
                <a:lnTo>
                  <a:pt x="2007" y="643"/>
                </a:lnTo>
                <a:lnTo>
                  <a:pt x="1982" y="652"/>
                </a:lnTo>
                <a:lnTo>
                  <a:pt x="1957" y="660"/>
                </a:lnTo>
                <a:lnTo>
                  <a:pt x="1957" y="677"/>
                </a:lnTo>
                <a:lnTo>
                  <a:pt x="1948" y="694"/>
                </a:lnTo>
                <a:lnTo>
                  <a:pt x="1940" y="702"/>
                </a:lnTo>
                <a:lnTo>
                  <a:pt x="1923" y="711"/>
                </a:lnTo>
                <a:lnTo>
                  <a:pt x="1914" y="728"/>
                </a:lnTo>
                <a:lnTo>
                  <a:pt x="1906" y="736"/>
                </a:lnTo>
                <a:lnTo>
                  <a:pt x="1889" y="728"/>
                </a:lnTo>
                <a:lnTo>
                  <a:pt x="1880" y="736"/>
                </a:lnTo>
                <a:lnTo>
                  <a:pt x="1863" y="753"/>
                </a:lnTo>
                <a:lnTo>
                  <a:pt x="1846" y="753"/>
                </a:lnTo>
                <a:lnTo>
                  <a:pt x="1829" y="762"/>
                </a:lnTo>
                <a:lnTo>
                  <a:pt x="1813" y="804"/>
                </a:lnTo>
                <a:lnTo>
                  <a:pt x="1796" y="838"/>
                </a:lnTo>
                <a:lnTo>
                  <a:pt x="1787" y="855"/>
                </a:lnTo>
                <a:lnTo>
                  <a:pt x="1779" y="872"/>
                </a:lnTo>
                <a:lnTo>
                  <a:pt x="1779" y="889"/>
                </a:lnTo>
                <a:lnTo>
                  <a:pt x="1770" y="906"/>
                </a:lnTo>
                <a:lnTo>
                  <a:pt x="1762" y="923"/>
                </a:lnTo>
                <a:lnTo>
                  <a:pt x="1762" y="957"/>
                </a:lnTo>
                <a:lnTo>
                  <a:pt x="1779" y="982"/>
                </a:lnTo>
                <a:lnTo>
                  <a:pt x="1787" y="990"/>
                </a:lnTo>
                <a:lnTo>
                  <a:pt x="1787" y="1007"/>
                </a:lnTo>
                <a:lnTo>
                  <a:pt x="1787" y="1033"/>
                </a:lnTo>
                <a:lnTo>
                  <a:pt x="1779" y="1058"/>
                </a:lnTo>
                <a:lnTo>
                  <a:pt x="1779" y="1067"/>
                </a:lnTo>
                <a:lnTo>
                  <a:pt x="1787" y="1092"/>
                </a:lnTo>
                <a:lnTo>
                  <a:pt x="1796" y="1117"/>
                </a:lnTo>
                <a:lnTo>
                  <a:pt x="1796" y="1151"/>
                </a:lnTo>
                <a:lnTo>
                  <a:pt x="1813" y="1177"/>
                </a:lnTo>
                <a:lnTo>
                  <a:pt x="1829" y="1194"/>
                </a:lnTo>
                <a:lnTo>
                  <a:pt x="1838" y="1211"/>
                </a:lnTo>
                <a:lnTo>
                  <a:pt x="1846" y="1227"/>
                </a:lnTo>
                <a:lnTo>
                  <a:pt x="1863" y="1236"/>
                </a:lnTo>
                <a:lnTo>
                  <a:pt x="1863" y="1253"/>
                </a:lnTo>
                <a:lnTo>
                  <a:pt x="1855" y="1287"/>
                </a:lnTo>
                <a:lnTo>
                  <a:pt x="1838" y="1329"/>
                </a:lnTo>
                <a:lnTo>
                  <a:pt x="1838" y="1346"/>
                </a:lnTo>
                <a:lnTo>
                  <a:pt x="1838" y="1380"/>
                </a:lnTo>
                <a:lnTo>
                  <a:pt x="1872" y="1388"/>
                </a:lnTo>
                <a:lnTo>
                  <a:pt x="1897" y="1388"/>
                </a:lnTo>
                <a:lnTo>
                  <a:pt x="1931" y="1388"/>
                </a:lnTo>
                <a:lnTo>
                  <a:pt x="1948" y="1405"/>
                </a:lnTo>
                <a:lnTo>
                  <a:pt x="1965" y="1431"/>
                </a:lnTo>
                <a:lnTo>
                  <a:pt x="1973" y="1448"/>
                </a:lnTo>
                <a:lnTo>
                  <a:pt x="1973" y="1465"/>
                </a:lnTo>
                <a:lnTo>
                  <a:pt x="1965" y="1473"/>
                </a:lnTo>
                <a:lnTo>
                  <a:pt x="1965" y="1490"/>
                </a:lnTo>
                <a:lnTo>
                  <a:pt x="1957" y="1498"/>
                </a:lnTo>
                <a:lnTo>
                  <a:pt x="1940" y="1515"/>
                </a:lnTo>
                <a:lnTo>
                  <a:pt x="1931" y="1541"/>
                </a:lnTo>
                <a:lnTo>
                  <a:pt x="1914" y="1549"/>
                </a:lnTo>
                <a:lnTo>
                  <a:pt x="1906" y="1558"/>
                </a:lnTo>
                <a:lnTo>
                  <a:pt x="1889" y="1566"/>
                </a:lnTo>
                <a:lnTo>
                  <a:pt x="1889" y="1575"/>
                </a:lnTo>
                <a:lnTo>
                  <a:pt x="1880" y="1609"/>
                </a:lnTo>
                <a:lnTo>
                  <a:pt x="1880" y="1642"/>
                </a:lnTo>
                <a:lnTo>
                  <a:pt x="1863" y="1685"/>
                </a:lnTo>
                <a:lnTo>
                  <a:pt x="1863" y="1693"/>
                </a:lnTo>
                <a:lnTo>
                  <a:pt x="1855" y="1710"/>
                </a:lnTo>
                <a:lnTo>
                  <a:pt x="1863" y="1736"/>
                </a:lnTo>
                <a:lnTo>
                  <a:pt x="1855" y="1752"/>
                </a:lnTo>
                <a:lnTo>
                  <a:pt x="1863" y="1778"/>
                </a:lnTo>
                <a:lnTo>
                  <a:pt x="1863" y="1803"/>
                </a:lnTo>
                <a:lnTo>
                  <a:pt x="1863" y="1820"/>
                </a:lnTo>
                <a:lnTo>
                  <a:pt x="1838" y="1820"/>
                </a:lnTo>
                <a:lnTo>
                  <a:pt x="1829" y="1846"/>
                </a:lnTo>
                <a:lnTo>
                  <a:pt x="1838" y="1863"/>
                </a:lnTo>
                <a:lnTo>
                  <a:pt x="1838" y="1879"/>
                </a:lnTo>
                <a:lnTo>
                  <a:pt x="1804" y="1888"/>
                </a:lnTo>
                <a:lnTo>
                  <a:pt x="1762" y="1871"/>
                </a:lnTo>
                <a:lnTo>
                  <a:pt x="1745" y="1863"/>
                </a:lnTo>
                <a:lnTo>
                  <a:pt x="1719" y="1871"/>
                </a:lnTo>
                <a:lnTo>
                  <a:pt x="1711" y="1863"/>
                </a:lnTo>
                <a:lnTo>
                  <a:pt x="1669" y="1837"/>
                </a:lnTo>
                <a:lnTo>
                  <a:pt x="1652" y="1846"/>
                </a:lnTo>
                <a:lnTo>
                  <a:pt x="1592" y="1854"/>
                </a:lnTo>
                <a:lnTo>
                  <a:pt x="1559" y="1863"/>
                </a:lnTo>
                <a:lnTo>
                  <a:pt x="1525" y="1879"/>
                </a:lnTo>
                <a:lnTo>
                  <a:pt x="1474" y="1913"/>
                </a:lnTo>
                <a:lnTo>
                  <a:pt x="1440" y="1905"/>
                </a:lnTo>
                <a:lnTo>
                  <a:pt x="1415" y="1905"/>
                </a:lnTo>
                <a:lnTo>
                  <a:pt x="1355" y="1896"/>
                </a:lnTo>
                <a:lnTo>
                  <a:pt x="1313" y="1905"/>
                </a:lnTo>
                <a:lnTo>
                  <a:pt x="1262" y="1905"/>
                </a:lnTo>
                <a:lnTo>
                  <a:pt x="1228" y="1905"/>
                </a:lnTo>
                <a:lnTo>
                  <a:pt x="1186" y="1896"/>
                </a:lnTo>
                <a:lnTo>
                  <a:pt x="1118" y="1888"/>
                </a:lnTo>
                <a:lnTo>
                  <a:pt x="1110" y="1896"/>
                </a:lnTo>
                <a:lnTo>
                  <a:pt x="1093" y="1913"/>
                </a:lnTo>
                <a:lnTo>
                  <a:pt x="1076" y="1939"/>
                </a:lnTo>
                <a:lnTo>
                  <a:pt x="1076" y="1981"/>
                </a:lnTo>
                <a:lnTo>
                  <a:pt x="1110" y="1998"/>
                </a:lnTo>
                <a:lnTo>
                  <a:pt x="1152" y="2023"/>
                </a:lnTo>
                <a:lnTo>
                  <a:pt x="1144" y="2040"/>
                </a:lnTo>
                <a:lnTo>
                  <a:pt x="1152" y="2057"/>
                </a:lnTo>
                <a:lnTo>
                  <a:pt x="1152" y="2074"/>
                </a:lnTo>
                <a:lnTo>
                  <a:pt x="1152" y="2100"/>
                </a:lnTo>
                <a:lnTo>
                  <a:pt x="1160" y="2117"/>
                </a:lnTo>
                <a:lnTo>
                  <a:pt x="1177" y="2133"/>
                </a:lnTo>
                <a:lnTo>
                  <a:pt x="1186" y="2150"/>
                </a:lnTo>
                <a:lnTo>
                  <a:pt x="1169" y="2167"/>
                </a:lnTo>
                <a:lnTo>
                  <a:pt x="1144" y="2193"/>
                </a:lnTo>
                <a:lnTo>
                  <a:pt x="1127" y="2218"/>
                </a:lnTo>
                <a:lnTo>
                  <a:pt x="1093" y="2235"/>
                </a:lnTo>
                <a:lnTo>
                  <a:pt x="1067" y="2244"/>
                </a:lnTo>
                <a:lnTo>
                  <a:pt x="1025" y="2218"/>
                </a:lnTo>
                <a:lnTo>
                  <a:pt x="1025" y="2176"/>
                </a:lnTo>
                <a:lnTo>
                  <a:pt x="991" y="2142"/>
                </a:lnTo>
                <a:lnTo>
                  <a:pt x="974" y="2125"/>
                </a:lnTo>
                <a:lnTo>
                  <a:pt x="940" y="2108"/>
                </a:lnTo>
                <a:lnTo>
                  <a:pt x="906" y="2108"/>
                </a:lnTo>
                <a:lnTo>
                  <a:pt x="890" y="2091"/>
                </a:lnTo>
                <a:lnTo>
                  <a:pt x="847" y="2083"/>
                </a:lnTo>
                <a:lnTo>
                  <a:pt x="813" y="2066"/>
                </a:lnTo>
                <a:lnTo>
                  <a:pt x="788" y="2066"/>
                </a:lnTo>
                <a:lnTo>
                  <a:pt x="779" y="2049"/>
                </a:lnTo>
                <a:lnTo>
                  <a:pt x="754" y="2040"/>
                </a:lnTo>
                <a:lnTo>
                  <a:pt x="737" y="2040"/>
                </a:lnTo>
                <a:lnTo>
                  <a:pt x="720" y="2049"/>
                </a:lnTo>
                <a:lnTo>
                  <a:pt x="695" y="2066"/>
                </a:lnTo>
                <a:lnTo>
                  <a:pt x="661" y="2057"/>
                </a:lnTo>
                <a:lnTo>
                  <a:pt x="619" y="2032"/>
                </a:lnTo>
                <a:lnTo>
                  <a:pt x="602" y="2023"/>
                </a:lnTo>
                <a:lnTo>
                  <a:pt x="559" y="2015"/>
                </a:lnTo>
                <a:lnTo>
                  <a:pt x="542" y="1998"/>
                </a:lnTo>
                <a:lnTo>
                  <a:pt x="525" y="2006"/>
                </a:lnTo>
                <a:lnTo>
                  <a:pt x="508" y="2015"/>
                </a:lnTo>
                <a:lnTo>
                  <a:pt x="466" y="2023"/>
                </a:lnTo>
                <a:lnTo>
                  <a:pt x="424" y="2006"/>
                </a:lnTo>
                <a:lnTo>
                  <a:pt x="381" y="1990"/>
                </a:lnTo>
                <a:lnTo>
                  <a:pt x="356" y="1981"/>
                </a:lnTo>
                <a:lnTo>
                  <a:pt x="322" y="1981"/>
                </a:lnTo>
                <a:lnTo>
                  <a:pt x="297" y="1973"/>
                </a:lnTo>
                <a:lnTo>
                  <a:pt x="280" y="1964"/>
                </a:lnTo>
                <a:lnTo>
                  <a:pt x="263" y="1947"/>
                </a:lnTo>
                <a:lnTo>
                  <a:pt x="246" y="1930"/>
                </a:lnTo>
                <a:lnTo>
                  <a:pt x="237" y="1905"/>
                </a:lnTo>
                <a:lnTo>
                  <a:pt x="237" y="1888"/>
                </a:lnTo>
                <a:lnTo>
                  <a:pt x="229" y="1854"/>
                </a:lnTo>
                <a:lnTo>
                  <a:pt x="221" y="1829"/>
                </a:lnTo>
                <a:lnTo>
                  <a:pt x="221" y="1812"/>
                </a:lnTo>
                <a:lnTo>
                  <a:pt x="212" y="1778"/>
                </a:lnTo>
                <a:lnTo>
                  <a:pt x="195" y="1769"/>
                </a:lnTo>
                <a:lnTo>
                  <a:pt x="187" y="1752"/>
                </a:lnTo>
                <a:lnTo>
                  <a:pt x="195" y="1736"/>
                </a:lnTo>
                <a:lnTo>
                  <a:pt x="212" y="1719"/>
                </a:lnTo>
                <a:lnTo>
                  <a:pt x="212" y="1685"/>
                </a:lnTo>
                <a:lnTo>
                  <a:pt x="204" y="1651"/>
                </a:lnTo>
                <a:lnTo>
                  <a:pt x="178" y="1617"/>
                </a:lnTo>
                <a:lnTo>
                  <a:pt x="170" y="1592"/>
                </a:lnTo>
                <a:lnTo>
                  <a:pt x="161" y="1558"/>
                </a:lnTo>
                <a:lnTo>
                  <a:pt x="161" y="1532"/>
                </a:lnTo>
                <a:lnTo>
                  <a:pt x="170" y="1490"/>
                </a:lnTo>
                <a:lnTo>
                  <a:pt x="178" y="1473"/>
                </a:lnTo>
                <a:lnTo>
                  <a:pt x="161" y="1456"/>
                </a:lnTo>
                <a:lnTo>
                  <a:pt x="136" y="1414"/>
                </a:lnTo>
                <a:lnTo>
                  <a:pt x="110" y="1380"/>
                </a:lnTo>
                <a:lnTo>
                  <a:pt x="93" y="1329"/>
                </a:lnTo>
                <a:lnTo>
                  <a:pt x="85" y="1295"/>
                </a:lnTo>
                <a:lnTo>
                  <a:pt x="85" y="1253"/>
                </a:lnTo>
                <a:lnTo>
                  <a:pt x="77" y="1219"/>
                </a:lnTo>
                <a:lnTo>
                  <a:pt x="60" y="1219"/>
                </a:lnTo>
                <a:lnTo>
                  <a:pt x="34" y="1211"/>
                </a:lnTo>
                <a:lnTo>
                  <a:pt x="17" y="1219"/>
                </a:lnTo>
                <a:lnTo>
                  <a:pt x="0" y="1219"/>
                </a:lnTo>
                <a:lnTo>
                  <a:pt x="0" y="1202"/>
                </a:lnTo>
                <a:lnTo>
                  <a:pt x="9" y="1194"/>
                </a:lnTo>
                <a:lnTo>
                  <a:pt x="43" y="1168"/>
                </a:lnTo>
                <a:lnTo>
                  <a:pt x="43" y="1160"/>
                </a:lnTo>
                <a:lnTo>
                  <a:pt x="60" y="1151"/>
                </a:lnTo>
                <a:lnTo>
                  <a:pt x="77" y="1151"/>
                </a:lnTo>
                <a:lnTo>
                  <a:pt x="93" y="1160"/>
                </a:lnTo>
                <a:lnTo>
                  <a:pt x="127" y="1151"/>
                </a:lnTo>
                <a:lnTo>
                  <a:pt x="127" y="1134"/>
                </a:lnTo>
                <a:lnTo>
                  <a:pt x="127" y="1109"/>
                </a:lnTo>
                <a:lnTo>
                  <a:pt x="119" y="1084"/>
                </a:lnTo>
                <a:lnTo>
                  <a:pt x="119" y="1075"/>
                </a:lnTo>
                <a:lnTo>
                  <a:pt x="153" y="1058"/>
                </a:lnTo>
                <a:lnTo>
                  <a:pt x="153" y="1024"/>
                </a:lnTo>
                <a:lnTo>
                  <a:pt x="170" y="1016"/>
                </a:lnTo>
                <a:lnTo>
                  <a:pt x="195" y="1007"/>
                </a:lnTo>
                <a:lnTo>
                  <a:pt x="212" y="1007"/>
                </a:lnTo>
                <a:lnTo>
                  <a:pt x="229" y="999"/>
                </a:lnTo>
                <a:lnTo>
                  <a:pt x="237" y="990"/>
                </a:lnTo>
                <a:lnTo>
                  <a:pt x="254" y="982"/>
                </a:lnTo>
                <a:lnTo>
                  <a:pt x="263" y="982"/>
                </a:lnTo>
                <a:lnTo>
                  <a:pt x="271" y="982"/>
                </a:lnTo>
                <a:lnTo>
                  <a:pt x="280" y="965"/>
                </a:lnTo>
                <a:lnTo>
                  <a:pt x="288" y="965"/>
                </a:lnTo>
                <a:lnTo>
                  <a:pt x="288" y="940"/>
                </a:lnTo>
                <a:lnTo>
                  <a:pt x="297" y="931"/>
                </a:lnTo>
                <a:lnTo>
                  <a:pt x="314" y="931"/>
                </a:lnTo>
                <a:lnTo>
                  <a:pt x="314" y="914"/>
                </a:lnTo>
                <a:lnTo>
                  <a:pt x="322" y="889"/>
                </a:lnTo>
                <a:lnTo>
                  <a:pt x="331" y="872"/>
                </a:lnTo>
                <a:lnTo>
                  <a:pt x="339" y="863"/>
                </a:lnTo>
                <a:lnTo>
                  <a:pt x="348" y="846"/>
                </a:lnTo>
                <a:lnTo>
                  <a:pt x="348" y="838"/>
                </a:lnTo>
                <a:lnTo>
                  <a:pt x="364" y="821"/>
                </a:lnTo>
                <a:lnTo>
                  <a:pt x="356" y="796"/>
                </a:lnTo>
                <a:lnTo>
                  <a:pt x="356" y="770"/>
                </a:lnTo>
                <a:lnTo>
                  <a:pt x="364" y="753"/>
                </a:lnTo>
                <a:lnTo>
                  <a:pt x="364" y="728"/>
                </a:lnTo>
                <a:lnTo>
                  <a:pt x="348" y="711"/>
                </a:lnTo>
                <a:lnTo>
                  <a:pt x="339" y="702"/>
                </a:lnTo>
                <a:lnTo>
                  <a:pt x="322" y="686"/>
                </a:lnTo>
                <a:lnTo>
                  <a:pt x="305" y="652"/>
                </a:lnTo>
                <a:lnTo>
                  <a:pt x="288" y="635"/>
                </a:lnTo>
                <a:lnTo>
                  <a:pt x="271" y="643"/>
                </a:lnTo>
                <a:lnTo>
                  <a:pt x="246" y="635"/>
                </a:lnTo>
                <a:lnTo>
                  <a:pt x="229" y="618"/>
                </a:lnTo>
                <a:lnTo>
                  <a:pt x="212" y="609"/>
                </a:lnTo>
                <a:lnTo>
                  <a:pt x="195" y="592"/>
                </a:lnTo>
                <a:lnTo>
                  <a:pt x="187" y="550"/>
                </a:lnTo>
                <a:lnTo>
                  <a:pt x="187" y="533"/>
                </a:lnTo>
                <a:lnTo>
                  <a:pt x="187" y="516"/>
                </a:lnTo>
                <a:lnTo>
                  <a:pt x="187" y="499"/>
                </a:lnTo>
                <a:lnTo>
                  <a:pt x="178" y="474"/>
                </a:lnTo>
                <a:lnTo>
                  <a:pt x="170" y="457"/>
                </a:lnTo>
                <a:lnTo>
                  <a:pt x="178" y="457"/>
                </a:lnTo>
                <a:lnTo>
                  <a:pt x="187" y="448"/>
                </a:lnTo>
                <a:lnTo>
                  <a:pt x="195" y="432"/>
                </a:lnTo>
                <a:lnTo>
                  <a:pt x="204" y="406"/>
                </a:lnTo>
                <a:lnTo>
                  <a:pt x="221" y="381"/>
                </a:lnTo>
                <a:lnTo>
                  <a:pt x="229" y="347"/>
                </a:lnTo>
                <a:lnTo>
                  <a:pt x="254" y="330"/>
                </a:lnTo>
                <a:lnTo>
                  <a:pt x="288" y="330"/>
                </a:lnTo>
                <a:lnTo>
                  <a:pt x="305" y="313"/>
                </a:lnTo>
                <a:lnTo>
                  <a:pt x="314" y="288"/>
                </a:lnTo>
                <a:lnTo>
                  <a:pt x="339" y="254"/>
                </a:lnTo>
                <a:lnTo>
                  <a:pt x="373" y="245"/>
                </a:lnTo>
                <a:lnTo>
                  <a:pt x="415" y="237"/>
                </a:lnTo>
                <a:lnTo>
                  <a:pt x="441" y="237"/>
                </a:lnTo>
                <a:lnTo>
                  <a:pt x="483" y="228"/>
                </a:lnTo>
                <a:lnTo>
                  <a:pt x="525" y="220"/>
                </a:lnTo>
                <a:lnTo>
                  <a:pt x="542" y="186"/>
                </a:lnTo>
                <a:lnTo>
                  <a:pt x="551" y="169"/>
                </a:lnTo>
                <a:lnTo>
                  <a:pt x="585" y="135"/>
                </a:lnTo>
                <a:lnTo>
                  <a:pt x="627" y="135"/>
                </a:lnTo>
                <a:lnTo>
                  <a:pt x="678" y="144"/>
                </a:lnTo>
                <a:lnTo>
                  <a:pt x="720" y="135"/>
                </a:lnTo>
                <a:lnTo>
                  <a:pt x="737" y="144"/>
                </a:lnTo>
                <a:lnTo>
                  <a:pt x="754" y="152"/>
                </a:lnTo>
                <a:lnTo>
                  <a:pt x="779" y="152"/>
                </a:lnTo>
                <a:lnTo>
                  <a:pt x="788" y="152"/>
                </a:lnTo>
                <a:lnTo>
                  <a:pt x="822" y="161"/>
                </a:lnTo>
                <a:lnTo>
                  <a:pt x="822" y="169"/>
                </a:lnTo>
                <a:lnTo>
                  <a:pt x="822" y="186"/>
                </a:lnTo>
                <a:lnTo>
                  <a:pt x="830" y="194"/>
                </a:lnTo>
                <a:lnTo>
                  <a:pt x="847" y="194"/>
                </a:lnTo>
                <a:lnTo>
                  <a:pt x="864" y="194"/>
                </a:lnTo>
                <a:lnTo>
                  <a:pt x="898" y="220"/>
                </a:lnTo>
                <a:lnTo>
                  <a:pt x="949" y="228"/>
                </a:lnTo>
                <a:lnTo>
                  <a:pt x="949" y="254"/>
                </a:lnTo>
                <a:lnTo>
                  <a:pt x="974" y="262"/>
                </a:lnTo>
                <a:lnTo>
                  <a:pt x="1033" y="271"/>
                </a:lnTo>
                <a:lnTo>
                  <a:pt x="1042" y="279"/>
                </a:lnTo>
                <a:lnTo>
                  <a:pt x="1093" y="288"/>
                </a:lnTo>
                <a:lnTo>
                  <a:pt x="1118" y="288"/>
                </a:lnTo>
                <a:lnTo>
                  <a:pt x="1135" y="279"/>
                </a:lnTo>
                <a:lnTo>
                  <a:pt x="1152" y="288"/>
                </a:lnTo>
                <a:lnTo>
                  <a:pt x="1160" y="296"/>
                </a:lnTo>
                <a:lnTo>
                  <a:pt x="1169" y="305"/>
                </a:lnTo>
                <a:lnTo>
                  <a:pt x="1186" y="321"/>
                </a:lnTo>
                <a:lnTo>
                  <a:pt x="1194" y="330"/>
                </a:lnTo>
                <a:lnTo>
                  <a:pt x="1203" y="338"/>
                </a:lnTo>
                <a:lnTo>
                  <a:pt x="1220" y="347"/>
                </a:lnTo>
                <a:lnTo>
                  <a:pt x="1237" y="347"/>
                </a:lnTo>
                <a:lnTo>
                  <a:pt x="1245" y="338"/>
                </a:lnTo>
                <a:lnTo>
                  <a:pt x="1271" y="330"/>
                </a:lnTo>
                <a:lnTo>
                  <a:pt x="1288" y="313"/>
                </a:lnTo>
                <a:lnTo>
                  <a:pt x="1296" y="321"/>
                </a:lnTo>
                <a:lnTo>
                  <a:pt x="1313" y="321"/>
                </a:lnTo>
                <a:lnTo>
                  <a:pt x="1338" y="330"/>
                </a:lnTo>
                <a:lnTo>
                  <a:pt x="1355" y="338"/>
                </a:lnTo>
                <a:lnTo>
                  <a:pt x="1364" y="313"/>
                </a:lnTo>
                <a:lnTo>
                  <a:pt x="1389" y="305"/>
                </a:lnTo>
                <a:lnTo>
                  <a:pt x="1398" y="279"/>
                </a:lnTo>
                <a:lnTo>
                  <a:pt x="1431" y="288"/>
                </a:lnTo>
                <a:lnTo>
                  <a:pt x="1448" y="271"/>
                </a:lnTo>
                <a:lnTo>
                  <a:pt x="1457" y="245"/>
                </a:lnTo>
                <a:lnTo>
                  <a:pt x="1465" y="228"/>
                </a:lnTo>
                <a:lnTo>
                  <a:pt x="1474" y="220"/>
                </a:lnTo>
                <a:lnTo>
                  <a:pt x="1499" y="220"/>
                </a:lnTo>
                <a:lnTo>
                  <a:pt x="1516" y="211"/>
                </a:lnTo>
                <a:lnTo>
                  <a:pt x="1525" y="194"/>
                </a:lnTo>
                <a:lnTo>
                  <a:pt x="1550" y="178"/>
                </a:lnTo>
                <a:lnTo>
                  <a:pt x="1559" y="169"/>
                </a:lnTo>
                <a:lnTo>
                  <a:pt x="1575" y="178"/>
                </a:lnTo>
                <a:lnTo>
                  <a:pt x="1584" y="211"/>
                </a:lnTo>
                <a:lnTo>
                  <a:pt x="1626" y="237"/>
                </a:lnTo>
                <a:lnTo>
                  <a:pt x="1652" y="245"/>
                </a:lnTo>
                <a:lnTo>
                  <a:pt x="1669" y="254"/>
                </a:lnTo>
                <a:lnTo>
                  <a:pt x="1702" y="254"/>
                </a:lnTo>
                <a:lnTo>
                  <a:pt x="1719" y="237"/>
                </a:lnTo>
                <a:lnTo>
                  <a:pt x="1745" y="228"/>
                </a:lnTo>
                <a:lnTo>
                  <a:pt x="1779" y="220"/>
                </a:lnTo>
                <a:lnTo>
                  <a:pt x="1804" y="203"/>
                </a:lnTo>
                <a:lnTo>
                  <a:pt x="1821" y="186"/>
                </a:lnTo>
                <a:lnTo>
                  <a:pt x="1846" y="169"/>
                </a:lnTo>
                <a:lnTo>
                  <a:pt x="1872" y="144"/>
                </a:lnTo>
                <a:lnTo>
                  <a:pt x="1897" y="127"/>
                </a:lnTo>
                <a:lnTo>
                  <a:pt x="1923" y="118"/>
                </a:lnTo>
                <a:lnTo>
                  <a:pt x="1940" y="93"/>
                </a:lnTo>
                <a:lnTo>
                  <a:pt x="1957" y="101"/>
                </a:lnTo>
                <a:lnTo>
                  <a:pt x="1973" y="76"/>
                </a:lnTo>
                <a:lnTo>
                  <a:pt x="1973" y="42"/>
                </a:lnTo>
                <a:lnTo>
                  <a:pt x="1982" y="17"/>
                </a:lnTo>
                <a:lnTo>
                  <a:pt x="1990" y="0"/>
                </a:lnTo>
                <a:lnTo>
                  <a:pt x="2016" y="8"/>
                </a:lnTo>
                <a:lnTo>
                  <a:pt x="2033" y="8"/>
                </a:lnTo>
                <a:lnTo>
                  <a:pt x="2058" y="8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244" name="Freeform 405">
            <a:extLst>
              <a:ext uri="{FF2B5EF4-FFF2-40B4-BE49-F238E27FC236}">
                <a16:creationId xmlns:a16="http://schemas.microsoft.com/office/drawing/2014/main" id="{1F782597-849A-44CE-9746-D4580BA51B5B}"/>
              </a:ext>
            </a:extLst>
          </p:cNvPr>
          <p:cNvSpPr>
            <a:spLocks/>
          </p:cNvSpPr>
          <p:nvPr/>
        </p:nvSpPr>
        <p:spPr bwMode="auto">
          <a:xfrm>
            <a:off x="4569828" y="4417912"/>
            <a:ext cx="551615" cy="328301"/>
          </a:xfrm>
          <a:custGeom>
            <a:avLst/>
            <a:gdLst>
              <a:gd name="T0" fmla="*/ 805 w 2049"/>
              <a:gd name="T1" fmla="*/ 59 h 1219"/>
              <a:gd name="T2" fmla="*/ 889 w 2049"/>
              <a:gd name="T3" fmla="*/ 85 h 1219"/>
              <a:gd name="T4" fmla="*/ 1059 w 2049"/>
              <a:gd name="T5" fmla="*/ 110 h 1219"/>
              <a:gd name="T6" fmla="*/ 1143 w 2049"/>
              <a:gd name="T7" fmla="*/ 152 h 1219"/>
              <a:gd name="T8" fmla="*/ 1245 w 2049"/>
              <a:gd name="T9" fmla="*/ 195 h 1219"/>
              <a:gd name="T10" fmla="*/ 1347 w 2049"/>
              <a:gd name="T11" fmla="*/ 136 h 1219"/>
              <a:gd name="T12" fmla="*/ 1507 w 2049"/>
              <a:gd name="T13" fmla="*/ 136 h 1219"/>
              <a:gd name="T14" fmla="*/ 1668 w 2049"/>
              <a:gd name="T15" fmla="*/ 136 h 1219"/>
              <a:gd name="T16" fmla="*/ 1762 w 2049"/>
              <a:gd name="T17" fmla="*/ 152 h 1219"/>
              <a:gd name="T18" fmla="*/ 1855 w 2049"/>
              <a:gd name="T19" fmla="*/ 161 h 1219"/>
              <a:gd name="T20" fmla="*/ 1872 w 2049"/>
              <a:gd name="T21" fmla="*/ 237 h 1219"/>
              <a:gd name="T22" fmla="*/ 1914 w 2049"/>
              <a:gd name="T23" fmla="*/ 322 h 1219"/>
              <a:gd name="T24" fmla="*/ 1990 w 2049"/>
              <a:gd name="T25" fmla="*/ 356 h 1219"/>
              <a:gd name="T26" fmla="*/ 2049 w 2049"/>
              <a:gd name="T27" fmla="*/ 432 h 1219"/>
              <a:gd name="T28" fmla="*/ 2049 w 2049"/>
              <a:gd name="T29" fmla="*/ 525 h 1219"/>
              <a:gd name="T30" fmla="*/ 2016 w 2049"/>
              <a:gd name="T31" fmla="*/ 576 h 1219"/>
              <a:gd name="T32" fmla="*/ 1982 w 2049"/>
              <a:gd name="T33" fmla="*/ 635 h 1219"/>
              <a:gd name="T34" fmla="*/ 1956 w 2049"/>
              <a:gd name="T35" fmla="*/ 686 h 1219"/>
              <a:gd name="T36" fmla="*/ 1914 w 2049"/>
              <a:gd name="T37" fmla="*/ 703 h 1219"/>
              <a:gd name="T38" fmla="*/ 1838 w 2049"/>
              <a:gd name="T39" fmla="*/ 728 h 1219"/>
              <a:gd name="T40" fmla="*/ 1812 w 2049"/>
              <a:gd name="T41" fmla="*/ 813 h 1219"/>
              <a:gd name="T42" fmla="*/ 1762 w 2049"/>
              <a:gd name="T43" fmla="*/ 855 h 1219"/>
              <a:gd name="T44" fmla="*/ 1694 w 2049"/>
              <a:gd name="T45" fmla="*/ 898 h 1219"/>
              <a:gd name="T46" fmla="*/ 1668 w 2049"/>
              <a:gd name="T47" fmla="*/ 974 h 1219"/>
              <a:gd name="T48" fmla="*/ 1601 w 2049"/>
              <a:gd name="T49" fmla="*/ 1042 h 1219"/>
              <a:gd name="T50" fmla="*/ 1491 w 2049"/>
              <a:gd name="T51" fmla="*/ 1067 h 1219"/>
              <a:gd name="T52" fmla="*/ 1397 w 2049"/>
              <a:gd name="T53" fmla="*/ 1126 h 1219"/>
              <a:gd name="T54" fmla="*/ 1287 w 2049"/>
              <a:gd name="T55" fmla="*/ 1118 h 1219"/>
              <a:gd name="T56" fmla="*/ 1203 w 2049"/>
              <a:gd name="T57" fmla="*/ 1109 h 1219"/>
              <a:gd name="T58" fmla="*/ 1143 w 2049"/>
              <a:gd name="T59" fmla="*/ 1177 h 1219"/>
              <a:gd name="T60" fmla="*/ 1042 w 2049"/>
              <a:gd name="T61" fmla="*/ 1219 h 1219"/>
              <a:gd name="T62" fmla="*/ 838 w 2049"/>
              <a:gd name="T63" fmla="*/ 1177 h 1219"/>
              <a:gd name="T64" fmla="*/ 627 w 2049"/>
              <a:gd name="T65" fmla="*/ 1177 h 1219"/>
              <a:gd name="T66" fmla="*/ 500 w 2049"/>
              <a:gd name="T67" fmla="*/ 1160 h 1219"/>
              <a:gd name="T68" fmla="*/ 432 w 2049"/>
              <a:gd name="T69" fmla="*/ 1135 h 1219"/>
              <a:gd name="T70" fmla="*/ 305 w 2049"/>
              <a:gd name="T71" fmla="*/ 1092 h 1219"/>
              <a:gd name="T72" fmla="*/ 178 w 2049"/>
              <a:gd name="T73" fmla="*/ 1092 h 1219"/>
              <a:gd name="T74" fmla="*/ 102 w 2049"/>
              <a:gd name="T75" fmla="*/ 1067 h 1219"/>
              <a:gd name="T76" fmla="*/ 34 w 2049"/>
              <a:gd name="T77" fmla="*/ 1008 h 1219"/>
              <a:gd name="T78" fmla="*/ 85 w 2049"/>
              <a:gd name="T79" fmla="*/ 864 h 1219"/>
              <a:gd name="T80" fmla="*/ 42 w 2049"/>
              <a:gd name="T81" fmla="*/ 728 h 1219"/>
              <a:gd name="T82" fmla="*/ 85 w 2049"/>
              <a:gd name="T83" fmla="*/ 644 h 1219"/>
              <a:gd name="T84" fmla="*/ 42 w 2049"/>
              <a:gd name="T85" fmla="*/ 559 h 1219"/>
              <a:gd name="T86" fmla="*/ 9 w 2049"/>
              <a:gd name="T87" fmla="*/ 517 h 1219"/>
              <a:gd name="T88" fmla="*/ 17 w 2049"/>
              <a:gd name="T89" fmla="*/ 457 h 1219"/>
              <a:gd name="T90" fmla="*/ 17 w 2049"/>
              <a:gd name="T91" fmla="*/ 423 h 1219"/>
              <a:gd name="T92" fmla="*/ 51 w 2049"/>
              <a:gd name="T93" fmla="*/ 390 h 1219"/>
              <a:gd name="T94" fmla="*/ 76 w 2049"/>
              <a:gd name="T95" fmla="*/ 364 h 1219"/>
              <a:gd name="T96" fmla="*/ 102 w 2049"/>
              <a:gd name="T97" fmla="*/ 313 h 1219"/>
              <a:gd name="T98" fmla="*/ 119 w 2049"/>
              <a:gd name="T99" fmla="*/ 271 h 1219"/>
              <a:gd name="T100" fmla="*/ 153 w 2049"/>
              <a:gd name="T101" fmla="*/ 263 h 1219"/>
              <a:gd name="T102" fmla="*/ 186 w 2049"/>
              <a:gd name="T103" fmla="*/ 296 h 1219"/>
              <a:gd name="T104" fmla="*/ 237 w 2049"/>
              <a:gd name="T105" fmla="*/ 330 h 1219"/>
              <a:gd name="T106" fmla="*/ 263 w 2049"/>
              <a:gd name="T107" fmla="*/ 263 h 1219"/>
              <a:gd name="T108" fmla="*/ 313 w 2049"/>
              <a:gd name="T109" fmla="*/ 212 h 1219"/>
              <a:gd name="T110" fmla="*/ 407 w 2049"/>
              <a:gd name="T111" fmla="*/ 246 h 1219"/>
              <a:gd name="T112" fmla="*/ 440 w 2049"/>
              <a:gd name="T113" fmla="*/ 178 h 1219"/>
              <a:gd name="T114" fmla="*/ 474 w 2049"/>
              <a:gd name="T115" fmla="*/ 127 h 1219"/>
              <a:gd name="T116" fmla="*/ 517 w 2049"/>
              <a:gd name="T117" fmla="*/ 93 h 1219"/>
              <a:gd name="T118" fmla="*/ 534 w 2049"/>
              <a:gd name="T119" fmla="*/ 25 h 1219"/>
              <a:gd name="T120" fmla="*/ 584 w 2049"/>
              <a:gd name="T121" fmla="*/ 34 h 1219"/>
              <a:gd name="T122" fmla="*/ 669 w 2049"/>
              <a:gd name="T123" fmla="*/ 85 h 1219"/>
              <a:gd name="T124" fmla="*/ 745 w 2049"/>
              <a:gd name="T125" fmla="*/ 110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49" h="1219">
                <a:moveTo>
                  <a:pt x="779" y="119"/>
                </a:moveTo>
                <a:lnTo>
                  <a:pt x="796" y="119"/>
                </a:lnTo>
                <a:lnTo>
                  <a:pt x="805" y="93"/>
                </a:lnTo>
                <a:lnTo>
                  <a:pt x="805" y="59"/>
                </a:lnTo>
                <a:lnTo>
                  <a:pt x="822" y="34"/>
                </a:lnTo>
                <a:lnTo>
                  <a:pt x="838" y="42"/>
                </a:lnTo>
                <a:lnTo>
                  <a:pt x="872" y="59"/>
                </a:lnTo>
                <a:lnTo>
                  <a:pt x="889" y="85"/>
                </a:lnTo>
                <a:lnTo>
                  <a:pt x="915" y="110"/>
                </a:lnTo>
                <a:lnTo>
                  <a:pt x="966" y="110"/>
                </a:lnTo>
                <a:lnTo>
                  <a:pt x="1016" y="110"/>
                </a:lnTo>
                <a:lnTo>
                  <a:pt x="1059" y="110"/>
                </a:lnTo>
                <a:lnTo>
                  <a:pt x="1093" y="119"/>
                </a:lnTo>
                <a:lnTo>
                  <a:pt x="1101" y="136"/>
                </a:lnTo>
                <a:lnTo>
                  <a:pt x="1126" y="144"/>
                </a:lnTo>
                <a:lnTo>
                  <a:pt x="1143" y="152"/>
                </a:lnTo>
                <a:lnTo>
                  <a:pt x="1169" y="152"/>
                </a:lnTo>
                <a:lnTo>
                  <a:pt x="1194" y="169"/>
                </a:lnTo>
                <a:lnTo>
                  <a:pt x="1220" y="178"/>
                </a:lnTo>
                <a:lnTo>
                  <a:pt x="1245" y="195"/>
                </a:lnTo>
                <a:lnTo>
                  <a:pt x="1287" y="203"/>
                </a:lnTo>
                <a:lnTo>
                  <a:pt x="1296" y="169"/>
                </a:lnTo>
                <a:lnTo>
                  <a:pt x="1338" y="144"/>
                </a:lnTo>
                <a:lnTo>
                  <a:pt x="1347" y="136"/>
                </a:lnTo>
                <a:lnTo>
                  <a:pt x="1389" y="119"/>
                </a:lnTo>
                <a:lnTo>
                  <a:pt x="1397" y="110"/>
                </a:lnTo>
                <a:lnTo>
                  <a:pt x="1448" y="110"/>
                </a:lnTo>
                <a:lnTo>
                  <a:pt x="1507" y="136"/>
                </a:lnTo>
                <a:lnTo>
                  <a:pt x="1541" y="136"/>
                </a:lnTo>
                <a:lnTo>
                  <a:pt x="1575" y="136"/>
                </a:lnTo>
                <a:lnTo>
                  <a:pt x="1609" y="144"/>
                </a:lnTo>
                <a:lnTo>
                  <a:pt x="1668" y="136"/>
                </a:lnTo>
                <a:lnTo>
                  <a:pt x="1694" y="127"/>
                </a:lnTo>
                <a:lnTo>
                  <a:pt x="1711" y="127"/>
                </a:lnTo>
                <a:lnTo>
                  <a:pt x="1736" y="144"/>
                </a:lnTo>
                <a:lnTo>
                  <a:pt x="1762" y="152"/>
                </a:lnTo>
                <a:lnTo>
                  <a:pt x="1795" y="161"/>
                </a:lnTo>
                <a:lnTo>
                  <a:pt x="1821" y="169"/>
                </a:lnTo>
                <a:lnTo>
                  <a:pt x="1838" y="161"/>
                </a:lnTo>
                <a:lnTo>
                  <a:pt x="1855" y="161"/>
                </a:lnTo>
                <a:lnTo>
                  <a:pt x="1863" y="178"/>
                </a:lnTo>
                <a:lnTo>
                  <a:pt x="1872" y="203"/>
                </a:lnTo>
                <a:lnTo>
                  <a:pt x="1872" y="220"/>
                </a:lnTo>
                <a:lnTo>
                  <a:pt x="1872" y="237"/>
                </a:lnTo>
                <a:lnTo>
                  <a:pt x="1872" y="254"/>
                </a:lnTo>
                <a:lnTo>
                  <a:pt x="1880" y="296"/>
                </a:lnTo>
                <a:lnTo>
                  <a:pt x="1897" y="313"/>
                </a:lnTo>
                <a:lnTo>
                  <a:pt x="1914" y="322"/>
                </a:lnTo>
                <a:lnTo>
                  <a:pt x="1931" y="339"/>
                </a:lnTo>
                <a:lnTo>
                  <a:pt x="1956" y="347"/>
                </a:lnTo>
                <a:lnTo>
                  <a:pt x="1973" y="339"/>
                </a:lnTo>
                <a:lnTo>
                  <a:pt x="1990" y="356"/>
                </a:lnTo>
                <a:lnTo>
                  <a:pt x="2007" y="390"/>
                </a:lnTo>
                <a:lnTo>
                  <a:pt x="2024" y="406"/>
                </a:lnTo>
                <a:lnTo>
                  <a:pt x="2033" y="415"/>
                </a:lnTo>
                <a:lnTo>
                  <a:pt x="2049" y="432"/>
                </a:lnTo>
                <a:lnTo>
                  <a:pt x="2049" y="457"/>
                </a:lnTo>
                <a:lnTo>
                  <a:pt x="2041" y="474"/>
                </a:lnTo>
                <a:lnTo>
                  <a:pt x="2041" y="500"/>
                </a:lnTo>
                <a:lnTo>
                  <a:pt x="2049" y="525"/>
                </a:lnTo>
                <a:lnTo>
                  <a:pt x="2033" y="542"/>
                </a:lnTo>
                <a:lnTo>
                  <a:pt x="2033" y="550"/>
                </a:lnTo>
                <a:lnTo>
                  <a:pt x="2024" y="567"/>
                </a:lnTo>
                <a:lnTo>
                  <a:pt x="2016" y="576"/>
                </a:lnTo>
                <a:lnTo>
                  <a:pt x="2007" y="593"/>
                </a:lnTo>
                <a:lnTo>
                  <a:pt x="1999" y="618"/>
                </a:lnTo>
                <a:lnTo>
                  <a:pt x="1999" y="635"/>
                </a:lnTo>
                <a:lnTo>
                  <a:pt x="1982" y="635"/>
                </a:lnTo>
                <a:lnTo>
                  <a:pt x="1973" y="644"/>
                </a:lnTo>
                <a:lnTo>
                  <a:pt x="1973" y="669"/>
                </a:lnTo>
                <a:lnTo>
                  <a:pt x="1965" y="669"/>
                </a:lnTo>
                <a:lnTo>
                  <a:pt x="1956" y="686"/>
                </a:lnTo>
                <a:lnTo>
                  <a:pt x="1948" y="686"/>
                </a:lnTo>
                <a:lnTo>
                  <a:pt x="1939" y="686"/>
                </a:lnTo>
                <a:lnTo>
                  <a:pt x="1922" y="694"/>
                </a:lnTo>
                <a:lnTo>
                  <a:pt x="1914" y="703"/>
                </a:lnTo>
                <a:lnTo>
                  <a:pt x="1897" y="711"/>
                </a:lnTo>
                <a:lnTo>
                  <a:pt x="1880" y="711"/>
                </a:lnTo>
                <a:lnTo>
                  <a:pt x="1855" y="720"/>
                </a:lnTo>
                <a:lnTo>
                  <a:pt x="1838" y="728"/>
                </a:lnTo>
                <a:lnTo>
                  <a:pt x="1838" y="762"/>
                </a:lnTo>
                <a:lnTo>
                  <a:pt x="1804" y="779"/>
                </a:lnTo>
                <a:lnTo>
                  <a:pt x="1804" y="788"/>
                </a:lnTo>
                <a:lnTo>
                  <a:pt x="1812" y="813"/>
                </a:lnTo>
                <a:lnTo>
                  <a:pt x="1812" y="838"/>
                </a:lnTo>
                <a:lnTo>
                  <a:pt x="1812" y="855"/>
                </a:lnTo>
                <a:lnTo>
                  <a:pt x="1778" y="864"/>
                </a:lnTo>
                <a:lnTo>
                  <a:pt x="1762" y="855"/>
                </a:lnTo>
                <a:lnTo>
                  <a:pt x="1745" y="855"/>
                </a:lnTo>
                <a:lnTo>
                  <a:pt x="1728" y="864"/>
                </a:lnTo>
                <a:lnTo>
                  <a:pt x="1728" y="872"/>
                </a:lnTo>
                <a:lnTo>
                  <a:pt x="1694" y="898"/>
                </a:lnTo>
                <a:lnTo>
                  <a:pt x="1685" y="906"/>
                </a:lnTo>
                <a:lnTo>
                  <a:pt x="1685" y="923"/>
                </a:lnTo>
                <a:lnTo>
                  <a:pt x="1668" y="948"/>
                </a:lnTo>
                <a:lnTo>
                  <a:pt x="1668" y="974"/>
                </a:lnTo>
                <a:lnTo>
                  <a:pt x="1651" y="982"/>
                </a:lnTo>
                <a:lnTo>
                  <a:pt x="1643" y="991"/>
                </a:lnTo>
                <a:lnTo>
                  <a:pt x="1626" y="1008"/>
                </a:lnTo>
                <a:lnTo>
                  <a:pt x="1601" y="1042"/>
                </a:lnTo>
                <a:lnTo>
                  <a:pt x="1584" y="1058"/>
                </a:lnTo>
                <a:lnTo>
                  <a:pt x="1541" y="1067"/>
                </a:lnTo>
                <a:lnTo>
                  <a:pt x="1524" y="1084"/>
                </a:lnTo>
                <a:lnTo>
                  <a:pt x="1491" y="1067"/>
                </a:lnTo>
                <a:lnTo>
                  <a:pt x="1448" y="1075"/>
                </a:lnTo>
                <a:lnTo>
                  <a:pt x="1440" y="1075"/>
                </a:lnTo>
                <a:lnTo>
                  <a:pt x="1423" y="1101"/>
                </a:lnTo>
                <a:lnTo>
                  <a:pt x="1397" y="1126"/>
                </a:lnTo>
                <a:lnTo>
                  <a:pt x="1389" y="1126"/>
                </a:lnTo>
                <a:lnTo>
                  <a:pt x="1355" y="1126"/>
                </a:lnTo>
                <a:lnTo>
                  <a:pt x="1304" y="1118"/>
                </a:lnTo>
                <a:lnTo>
                  <a:pt x="1287" y="1118"/>
                </a:lnTo>
                <a:lnTo>
                  <a:pt x="1270" y="1118"/>
                </a:lnTo>
                <a:lnTo>
                  <a:pt x="1253" y="1109"/>
                </a:lnTo>
                <a:lnTo>
                  <a:pt x="1228" y="1109"/>
                </a:lnTo>
                <a:lnTo>
                  <a:pt x="1203" y="1109"/>
                </a:lnTo>
                <a:lnTo>
                  <a:pt x="1186" y="1126"/>
                </a:lnTo>
                <a:lnTo>
                  <a:pt x="1160" y="1152"/>
                </a:lnTo>
                <a:lnTo>
                  <a:pt x="1143" y="1152"/>
                </a:lnTo>
                <a:lnTo>
                  <a:pt x="1143" y="1177"/>
                </a:lnTo>
                <a:lnTo>
                  <a:pt x="1118" y="1177"/>
                </a:lnTo>
                <a:lnTo>
                  <a:pt x="1101" y="1194"/>
                </a:lnTo>
                <a:lnTo>
                  <a:pt x="1076" y="1211"/>
                </a:lnTo>
                <a:lnTo>
                  <a:pt x="1042" y="1219"/>
                </a:lnTo>
                <a:lnTo>
                  <a:pt x="949" y="1185"/>
                </a:lnTo>
                <a:lnTo>
                  <a:pt x="889" y="1169"/>
                </a:lnTo>
                <a:lnTo>
                  <a:pt x="847" y="1177"/>
                </a:lnTo>
                <a:lnTo>
                  <a:pt x="838" y="1177"/>
                </a:lnTo>
                <a:lnTo>
                  <a:pt x="796" y="1185"/>
                </a:lnTo>
                <a:lnTo>
                  <a:pt x="686" y="1177"/>
                </a:lnTo>
                <a:lnTo>
                  <a:pt x="661" y="1169"/>
                </a:lnTo>
                <a:lnTo>
                  <a:pt x="627" y="1177"/>
                </a:lnTo>
                <a:lnTo>
                  <a:pt x="610" y="1194"/>
                </a:lnTo>
                <a:lnTo>
                  <a:pt x="568" y="1194"/>
                </a:lnTo>
                <a:lnTo>
                  <a:pt x="534" y="1177"/>
                </a:lnTo>
                <a:lnTo>
                  <a:pt x="500" y="1160"/>
                </a:lnTo>
                <a:lnTo>
                  <a:pt x="491" y="1169"/>
                </a:lnTo>
                <a:lnTo>
                  <a:pt x="474" y="1152"/>
                </a:lnTo>
                <a:lnTo>
                  <a:pt x="449" y="1143"/>
                </a:lnTo>
                <a:lnTo>
                  <a:pt x="432" y="1135"/>
                </a:lnTo>
                <a:lnTo>
                  <a:pt x="398" y="1126"/>
                </a:lnTo>
                <a:lnTo>
                  <a:pt x="364" y="1101"/>
                </a:lnTo>
                <a:lnTo>
                  <a:pt x="347" y="1101"/>
                </a:lnTo>
                <a:lnTo>
                  <a:pt x="305" y="1092"/>
                </a:lnTo>
                <a:lnTo>
                  <a:pt x="271" y="1101"/>
                </a:lnTo>
                <a:lnTo>
                  <a:pt x="229" y="1109"/>
                </a:lnTo>
                <a:lnTo>
                  <a:pt x="212" y="1109"/>
                </a:lnTo>
                <a:lnTo>
                  <a:pt x="178" y="1092"/>
                </a:lnTo>
                <a:lnTo>
                  <a:pt x="161" y="1084"/>
                </a:lnTo>
                <a:lnTo>
                  <a:pt x="136" y="1092"/>
                </a:lnTo>
                <a:lnTo>
                  <a:pt x="102" y="1084"/>
                </a:lnTo>
                <a:lnTo>
                  <a:pt x="102" y="1067"/>
                </a:lnTo>
                <a:lnTo>
                  <a:pt x="93" y="1058"/>
                </a:lnTo>
                <a:lnTo>
                  <a:pt x="51" y="1050"/>
                </a:lnTo>
                <a:lnTo>
                  <a:pt x="34" y="1033"/>
                </a:lnTo>
                <a:lnTo>
                  <a:pt x="34" y="1008"/>
                </a:lnTo>
                <a:lnTo>
                  <a:pt x="59" y="974"/>
                </a:lnTo>
                <a:lnTo>
                  <a:pt x="76" y="940"/>
                </a:lnTo>
                <a:lnTo>
                  <a:pt x="76" y="915"/>
                </a:lnTo>
                <a:lnTo>
                  <a:pt x="85" y="864"/>
                </a:lnTo>
                <a:lnTo>
                  <a:pt x="68" y="821"/>
                </a:lnTo>
                <a:lnTo>
                  <a:pt x="51" y="771"/>
                </a:lnTo>
                <a:lnTo>
                  <a:pt x="42" y="745"/>
                </a:lnTo>
                <a:lnTo>
                  <a:pt x="42" y="728"/>
                </a:lnTo>
                <a:lnTo>
                  <a:pt x="59" y="720"/>
                </a:lnTo>
                <a:lnTo>
                  <a:pt x="68" y="694"/>
                </a:lnTo>
                <a:lnTo>
                  <a:pt x="68" y="677"/>
                </a:lnTo>
                <a:lnTo>
                  <a:pt x="85" y="644"/>
                </a:lnTo>
                <a:lnTo>
                  <a:pt x="85" y="618"/>
                </a:lnTo>
                <a:lnTo>
                  <a:pt x="59" y="601"/>
                </a:lnTo>
                <a:lnTo>
                  <a:pt x="51" y="584"/>
                </a:lnTo>
                <a:lnTo>
                  <a:pt x="42" y="559"/>
                </a:lnTo>
                <a:lnTo>
                  <a:pt x="9" y="559"/>
                </a:lnTo>
                <a:lnTo>
                  <a:pt x="9" y="534"/>
                </a:lnTo>
                <a:lnTo>
                  <a:pt x="9" y="525"/>
                </a:lnTo>
                <a:lnTo>
                  <a:pt x="9" y="517"/>
                </a:lnTo>
                <a:lnTo>
                  <a:pt x="9" y="508"/>
                </a:lnTo>
                <a:lnTo>
                  <a:pt x="9" y="491"/>
                </a:lnTo>
                <a:lnTo>
                  <a:pt x="9" y="474"/>
                </a:lnTo>
                <a:lnTo>
                  <a:pt x="17" y="457"/>
                </a:lnTo>
                <a:lnTo>
                  <a:pt x="9" y="440"/>
                </a:lnTo>
                <a:lnTo>
                  <a:pt x="0" y="432"/>
                </a:lnTo>
                <a:lnTo>
                  <a:pt x="9" y="423"/>
                </a:lnTo>
                <a:lnTo>
                  <a:pt x="17" y="423"/>
                </a:lnTo>
                <a:lnTo>
                  <a:pt x="26" y="415"/>
                </a:lnTo>
                <a:lnTo>
                  <a:pt x="26" y="406"/>
                </a:lnTo>
                <a:lnTo>
                  <a:pt x="34" y="398"/>
                </a:lnTo>
                <a:lnTo>
                  <a:pt x="51" y="390"/>
                </a:lnTo>
                <a:lnTo>
                  <a:pt x="51" y="381"/>
                </a:lnTo>
                <a:lnTo>
                  <a:pt x="59" y="373"/>
                </a:lnTo>
                <a:lnTo>
                  <a:pt x="68" y="364"/>
                </a:lnTo>
                <a:lnTo>
                  <a:pt x="76" y="364"/>
                </a:lnTo>
                <a:lnTo>
                  <a:pt x="85" y="347"/>
                </a:lnTo>
                <a:lnTo>
                  <a:pt x="93" y="339"/>
                </a:lnTo>
                <a:lnTo>
                  <a:pt x="93" y="322"/>
                </a:lnTo>
                <a:lnTo>
                  <a:pt x="102" y="313"/>
                </a:lnTo>
                <a:lnTo>
                  <a:pt x="110" y="305"/>
                </a:lnTo>
                <a:lnTo>
                  <a:pt x="119" y="288"/>
                </a:lnTo>
                <a:lnTo>
                  <a:pt x="119" y="279"/>
                </a:lnTo>
                <a:lnTo>
                  <a:pt x="119" y="271"/>
                </a:lnTo>
                <a:lnTo>
                  <a:pt x="119" y="263"/>
                </a:lnTo>
                <a:lnTo>
                  <a:pt x="127" y="254"/>
                </a:lnTo>
                <a:lnTo>
                  <a:pt x="136" y="263"/>
                </a:lnTo>
                <a:lnTo>
                  <a:pt x="153" y="263"/>
                </a:lnTo>
                <a:lnTo>
                  <a:pt x="161" y="254"/>
                </a:lnTo>
                <a:lnTo>
                  <a:pt x="169" y="271"/>
                </a:lnTo>
                <a:lnTo>
                  <a:pt x="178" y="288"/>
                </a:lnTo>
                <a:lnTo>
                  <a:pt x="186" y="296"/>
                </a:lnTo>
                <a:lnTo>
                  <a:pt x="186" y="313"/>
                </a:lnTo>
                <a:lnTo>
                  <a:pt x="212" y="322"/>
                </a:lnTo>
                <a:lnTo>
                  <a:pt x="229" y="330"/>
                </a:lnTo>
                <a:lnTo>
                  <a:pt x="237" y="330"/>
                </a:lnTo>
                <a:lnTo>
                  <a:pt x="237" y="305"/>
                </a:lnTo>
                <a:lnTo>
                  <a:pt x="246" y="288"/>
                </a:lnTo>
                <a:lnTo>
                  <a:pt x="263" y="271"/>
                </a:lnTo>
                <a:lnTo>
                  <a:pt x="263" y="263"/>
                </a:lnTo>
                <a:lnTo>
                  <a:pt x="280" y="246"/>
                </a:lnTo>
                <a:lnTo>
                  <a:pt x="288" y="237"/>
                </a:lnTo>
                <a:lnTo>
                  <a:pt x="288" y="220"/>
                </a:lnTo>
                <a:lnTo>
                  <a:pt x="313" y="212"/>
                </a:lnTo>
                <a:lnTo>
                  <a:pt x="339" y="220"/>
                </a:lnTo>
                <a:lnTo>
                  <a:pt x="364" y="237"/>
                </a:lnTo>
                <a:lnTo>
                  <a:pt x="390" y="246"/>
                </a:lnTo>
                <a:lnTo>
                  <a:pt x="407" y="246"/>
                </a:lnTo>
                <a:lnTo>
                  <a:pt x="415" y="237"/>
                </a:lnTo>
                <a:lnTo>
                  <a:pt x="424" y="212"/>
                </a:lnTo>
                <a:lnTo>
                  <a:pt x="432" y="203"/>
                </a:lnTo>
                <a:lnTo>
                  <a:pt x="440" y="178"/>
                </a:lnTo>
                <a:lnTo>
                  <a:pt x="457" y="169"/>
                </a:lnTo>
                <a:lnTo>
                  <a:pt x="466" y="161"/>
                </a:lnTo>
                <a:lnTo>
                  <a:pt x="466" y="136"/>
                </a:lnTo>
                <a:lnTo>
                  <a:pt x="474" y="127"/>
                </a:lnTo>
                <a:lnTo>
                  <a:pt x="483" y="119"/>
                </a:lnTo>
                <a:lnTo>
                  <a:pt x="500" y="102"/>
                </a:lnTo>
                <a:lnTo>
                  <a:pt x="508" y="102"/>
                </a:lnTo>
                <a:lnTo>
                  <a:pt x="517" y="93"/>
                </a:lnTo>
                <a:lnTo>
                  <a:pt x="525" y="76"/>
                </a:lnTo>
                <a:lnTo>
                  <a:pt x="525" y="59"/>
                </a:lnTo>
                <a:lnTo>
                  <a:pt x="534" y="42"/>
                </a:lnTo>
                <a:lnTo>
                  <a:pt x="534" y="25"/>
                </a:lnTo>
                <a:lnTo>
                  <a:pt x="559" y="9"/>
                </a:lnTo>
                <a:lnTo>
                  <a:pt x="576" y="0"/>
                </a:lnTo>
                <a:lnTo>
                  <a:pt x="584" y="9"/>
                </a:lnTo>
                <a:lnTo>
                  <a:pt x="584" y="34"/>
                </a:lnTo>
                <a:lnTo>
                  <a:pt x="601" y="51"/>
                </a:lnTo>
                <a:lnTo>
                  <a:pt x="610" y="59"/>
                </a:lnTo>
                <a:lnTo>
                  <a:pt x="635" y="68"/>
                </a:lnTo>
                <a:lnTo>
                  <a:pt x="669" y="85"/>
                </a:lnTo>
                <a:lnTo>
                  <a:pt x="678" y="85"/>
                </a:lnTo>
                <a:lnTo>
                  <a:pt x="711" y="93"/>
                </a:lnTo>
                <a:lnTo>
                  <a:pt x="737" y="93"/>
                </a:lnTo>
                <a:lnTo>
                  <a:pt x="745" y="110"/>
                </a:lnTo>
                <a:lnTo>
                  <a:pt x="779" y="119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0" name="Freeform 407">
            <a:extLst>
              <a:ext uri="{FF2B5EF4-FFF2-40B4-BE49-F238E27FC236}">
                <a16:creationId xmlns:a16="http://schemas.microsoft.com/office/drawing/2014/main" id="{9EA8E3E8-E8E1-40FB-8B12-DF1F848E5721}"/>
              </a:ext>
            </a:extLst>
          </p:cNvPr>
          <p:cNvSpPr>
            <a:spLocks/>
          </p:cNvSpPr>
          <p:nvPr/>
        </p:nvSpPr>
        <p:spPr bwMode="auto">
          <a:xfrm>
            <a:off x="3083303" y="4837871"/>
            <a:ext cx="781593" cy="384963"/>
          </a:xfrm>
          <a:custGeom>
            <a:avLst/>
            <a:gdLst>
              <a:gd name="T0" fmla="*/ 102 w 2896"/>
              <a:gd name="T1" fmla="*/ 779 h 1431"/>
              <a:gd name="T2" fmla="*/ 229 w 2896"/>
              <a:gd name="T3" fmla="*/ 788 h 1431"/>
              <a:gd name="T4" fmla="*/ 330 w 2896"/>
              <a:gd name="T5" fmla="*/ 796 h 1431"/>
              <a:gd name="T6" fmla="*/ 491 w 2896"/>
              <a:gd name="T7" fmla="*/ 771 h 1431"/>
              <a:gd name="T8" fmla="*/ 610 w 2896"/>
              <a:gd name="T9" fmla="*/ 779 h 1431"/>
              <a:gd name="T10" fmla="*/ 678 w 2896"/>
              <a:gd name="T11" fmla="*/ 754 h 1431"/>
              <a:gd name="T12" fmla="*/ 796 w 2896"/>
              <a:gd name="T13" fmla="*/ 711 h 1431"/>
              <a:gd name="T14" fmla="*/ 898 w 2896"/>
              <a:gd name="T15" fmla="*/ 661 h 1431"/>
              <a:gd name="T16" fmla="*/ 1076 w 2896"/>
              <a:gd name="T17" fmla="*/ 703 h 1431"/>
              <a:gd name="T18" fmla="*/ 1203 w 2896"/>
              <a:gd name="T19" fmla="*/ 635 h 1431"/>
              <a:gd name="T20" fmla="*/ 1304 w 2896"/>
              <a:gd name="T21" fmla="*/ 593 h 1431"/>
              <a:gd name="T22" fmla="*/ 1372 w 2896"/>
              <a:gd name="T23" fmla="*/ 491 h 1431"/>
              <a:gd name="T24" fmla="*/ 1448 w 2896"/>
              <a:gd name="T25" fmla="*/ 457 h 1431"/>
              <a:gd name="T26" fmla="*/ 1516 w 2896"/>
              <a:gd name="T27" fmla="*/ 432 h 1431"/>
              <a:gd name="T28" fmla="*/ 1601 w 2896"/>
              <a:gd name="T29" fmla="*/ 423 h 1431"/>
              <a:gd name="T30" fmla="*/ 1796 w 2896"/>
              <a:gd name="T31" fmla="*/ 356 h 1431"/>
              <a:gd name="T32" fmla="*/ 2092 w 2896"/>
              <a:gd name="T33" fmla="*/ 195 h 1431"/>
              <a:gd name="T34" fmla="*/ 2210 w 2896"/>
              <a:gd name="T35" fmla="*/ 152 h 1431"/>
              <a:gd name="T36" fmla="*/ 2337 w 2896"/>
              <a:gd name="T37" fmla="*/ 119 h 1431"/>
              <a:gd name="T38" fmla="*/ 2490 w 2896"/>
              <a:gd name="T39" fmla="*/ 76 h 1431"/>
              <a:gd name="T40" fmla="*/ 2575 w 2896"/>
              <a:gd name="T41" fmla="*/ 68 h 1431"/>
              <a:gd name="T42" fmla="*/ 2719 w 2896"/>
              <a:gd name="T43" fmla="*/ 42 h 1431"/>
              <a:gd name="T44" fmla="*/ 2879 w 2896"/>
              <a:gd name="T45" fmla="*/ 0 h 1431"/>
              <a:gd name="T46" fmla="*/ 2846 w 2896"/>
              <a:gd name="T47" fmla="*/ 76 h 1431"/>
              <a:gd name="T48" fmla="*/ 2820 w 2896"/>
              <a:gd name="T49" fmla="*/ 220 h 1431"/>
              <a:gd name="T50" fmla="*/ 2634 w 2896"/>
              <a:gd name="T51" fmla="*/ 254 h 1431"/>
              <a:gd name="T52" fmla="*/ 2405 w 2896"/>
              <a:gd name="T53" fmla="*/ 347 h 1431"/>
              <a:gd name="T54" fmla="*/ 2346 w 2896"/>
              <a:gd name="T55" fmla="*/ 500 h 1431"/>
              <a:gd name="T56" fmla="*/ 2270 w 2896"/>
              <a:gd name="T57" fmla="*/ 601 h 1431"/>
              <a:gd name="T58" fmla="*/ 2219 w 2896"/>
              <a:gd name="T59" fmla="*/ 669 h 1431"/>
              <a:gd name="T60" fmla="*/ 2210 w 2896"/>
              <a:gd name="T61" fmla="*/ 779 h 1431"/>
              <a:gd name="T62" fmla="*/ 2143 w 2896"/>
              <a:gd name="T63" fmla="*/ 838 h 1431"/>
              <a:gd name="T64" fmla="*/ 2058 w 2896"/>
              <a:gd name="T65" fmla="*/ 906 h 1431"/>
              <a:gd name="T66" fmla="*/ 1990 w 2896"/>
              <a:gd name="T67" fmla="*/ 974 h 1431"/>
              <a:gd name="T68" fmla="*/ 1889 w 2896"/>
              <a:gd name="T69" fmla="*/ 1058 h 1431"/>
              <a:gd name="T70" fmla="*/ 1889 w 2896"/>
              <a:gd name="T71" fmla="*/ 1202 h 1431"/>
              <a:gd name="T72" fmla="*/ 1779 w 2896"/>
              <a:gd name="T73" fmla="*/ 1270 h 1431"/>
              <a:gd name="T74" fmla="*/ 1541 w 2896"/>
              <a:gd name="T75" fmla="*/ 1228 h 1431"/>
              <a:gd name="T76" fmla="*/ 1389 w 2896"/>
              <a:gd name="T77" fmla="*/ 1253 h 1431"/>
              <a:gd name="T78" fmla="*/ 1211 w 2896"/>
              <a:gd name="T79" fmla="*/ 1279 h 1431"/>
              <a:gd name="T80" fmla="*/ 1016 w 2896"/>
              <a:gd name="T81" fmla="*/ 1423 h 1431"/>
              <a:gd name="T82" fmla="*/ 813 w 2896"/>
              <a:gd name="T83" fmla="*/ 1397 h 1431"/>
              <a:gd name="T84" fmla="*/ 661 w 2896"/>
              <a:gd name="T85" fmla="*/ 1414 h 1431"/>
              <a:gd name="T86" fmla="*/ 458 w 2896"/>
              <a:gd name="T87" fmla="*/ 1406 h 1431"/>
              <a:gd name="T88" fmla="*/ 347 w 2896"/>
              <a:gd name="T89" fmla="*/ 1304 h 1431"/>
              <a:gd name="T90" fmla="*/ 254 w 2896"/>
              <a:gd name="T91" fmla="*/ 1253 h 1431"/>
              <a:gd name="T92" fmla="*/ 229 w 2896"/>
              <a:gd name="T93" fmla="*/ 1160 h 1431"/>
              <a:gd name="T94" fmla="*/ 170 w 2896"/>
              <a:gd name="T95" fmla="*/ 1092 h 1431"/>
              <a:gd name="T96" fmla="*/ 195 w 2896"/>
              <a:gd name="T97" fmla="*/ 1016 h 1431"/>
              <a:gd name="T98" fmla="*/ 153 w 2896"/>
              <a:gd name="T99" fmla="*/ 965 h 1431"/>
              <a:gd name="T100" fmla="*/ 85 w 2896"/>
              <a:gd name="T101" fmla="*/ 898 h 1431"/>
              <a:gd name="T102" fmla="*/ 51 w 2896"/>
              <a:gd name="T103" fmla="*/ 838 h 1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96" h="1431">
                <a:moveTo>
                  <a:pt x="59" y="830"/>
                </a:moveTo>
                <a:lnTo>
                  <a:pt x="59" y="813"/>
                </a:lnTo>
                <a:lnTo>
                  <a:pt x="68" y="796"/>
                </a:lnTo>
                <a:lnTo>
                  <a:pt x="76" y="788"/>
                </a:lnTo>
                <a:lnTo>
                  <a:pt x="102" y="779"/>
                </a:lnTo>
                <a:lnTo>
                  <a:pt x="119" y="788"/>
                </a:lnTo>
                <a:lnTo>
                  <a:pt x="153" y="796"/>
                </a:lnTo>
                <a:lnTo>
                  <a:pt x="161" y="804"/>
                </a:lnTo>
                <a:lnTo>
                  <a:pt x="187" y="796"/>
                </a:lnTo>
                <a:lnTo>
                  <a:pt x="229" y="788"/>
                </a:lnTo>
                <a:lnTo>
                  <a:pt x="246" y="788"/>
                </a:lnTo>
                <a:lnTo>
                  <a:pt x="254" y="779"/>
                </a:lnTo>
                <a:lnTo>
                  <a:pt x="271" y="788"/>
                </a:lnTo>
                <a:lnTo>
                  <a:pt x="314" y="796"/>
                </a:lnTo>
                <a:lnTo>
                  <a:pt x="330" y="796"/>
                </a:lnTo>
                <a:lnTo>
                  <a:pt x="364" y="779"/>
                </a:lnTo>
                <a:lnTo>
                  <a:pt x="398" y="779"/>
                </a:lnTo>
                <a:lnTo>
                  <a:pt x="441" y="796"/>
                </a:lnTo>
                <a:lnTo>
                  <a:pt x="483" y="779"/>
                </a:lnTo>
                <a:lnTo>
                  <a:pt x="491" y="771"/>
                </a:lnTo>
                <a:lnTo>
                  <a:pt x="517" y="779"/>
                </a:lnTo>
                <a:lnTo>
                  <a:pt x="551" y="771"/>
                </a:lnTo>
                <a:lnTo>
                  <a:pt x="576" y="771"/>
                </a:lnTo>
                <a:lnTo>
                  <a:pt x="601" y="779"/>
                </a:lnTo>
                <a:lnTo>
                  <a:pt x="610" y="779"/>
                </a:lnTo>
                <a:lnTo>
                  <a:pt x="618" y="779"/>
                </a:lnTo>
                <a:lnTo>
                  <a:pt x="635" y="779"/>
                </a:lnTo>
                <a:lnTo>
                  <a:pt x="644" y="771"/>
                </a:lnTo>
                <a:lnTo>
                  <a:pt x="652" y="762"/>
                </a:lnTo>
                <a:lnTo>
                  <a:pt x="678" y="754"/>
                </a:lnTo>
                <a:lnTo>
                  <a:pt x="695" y="754"/>
                </a:lnTo>
                <a:lnTo>
                  <a:pt x="728" y="762"/>
                </a:lnTo>
                <a:lnTo>
                  <a:pt x="745" y="762"/>
                </a:lnTo>
                <a:lnTo>
                  <a:pt x="771" y="728"/>
                </a:lnTo>
                <a:lnTo>
                  <a:pt x="796" y="711"/>
                </a:lnTo>
                <a:lnTo>
                  <a:pt x="822" y="694"/>
                </a:lnTo>
                <a:lnTo>
                  <a:pt x="830" y="686"/>
                </a:lnTo>
                <a:lnTo>
                  <a:pt x="839" y="669"/>
                </a:lnTo>
                <a:lnTo>
                  <a:pt x="872" y="669"/>
                </a:lnTo>
                <a:lnTo>
                  <a:pt x="898" y="661"/>
                </a:lnTo>
                <a:lnTo>
                  <a:pt x="940" y="652"/>
                </a:lnTo>
                <a:lnTo>
                  <a:pt x="957" y="677"/>
                </a:lnTo>
                <a:lnTo>
                  <a:pt x="991" y="711"/>
                </a:lnTo>
                <a:lnTo>
                  <a:pt x="1033" y="711"/>
                </a:lnTo>
                <a:lnTo>
                  <a:pt x="1076" y="703"/>
                </a:lnTo>
                <a:lnTo>
                  <a:pt x="1110" y="686"/>
                </a:lnTo>
                <a:lnTo>
                  <a:pt x="1127" y="661"/>
                </a:lnTo>
                <a:lnTo>
                  <a:pt x="1143" y="644"/>
                </a:lnTo>
                <a:lnTo>
                  <a:pt x="1160" y="644"/>
                </a:lnTo>
                <a:lnTo>
                  <a:pt x="1203" y="635"/>
                </a:lnTo>
                <a:lnTo>
                  <a:pt x="1220" y="627"/>
                </a:lnTo>
                <a:lnTo>
                  <a:pt x="1237" y="618"/>
                </a:lnTo>
                <a:lnTo>
                  <a:pt x="1237" y="610"/>
                </a:lnTo>
                <a:lnTo>
                  <a:pt x="1254" y="593"/>
                </a:lnTo>
                <a:lnTo>
                  <a:pt x="1304" y="593"/>
                </a:lnTo>
                <a:lnTo>
                  <a:pt x="1313" y="584"/>
                </a:lnTo>
                <a:lnTo>
                  <a:pt x="1330" y="576"/>
                </a:lnTo>
                <a:lnTo>
                  <a:pt x="1347" y="542"/>
                </a:lnTo>
                <a:lnTo>
                  <a:pt x="1355" y="517"/>
                </a:lnTo>
                <a:lnTo>
                  <a:pt x="1372" y="491"/>
                </a:lnTo>
                <a:lnTo>
                  <a:pt x="1381" y="483"/>
                </a:lnTo>
                <a:lnTo>
                  <a:pt x="1389" y="474"/>
                </a:lnTo>
                <a:lnTo>
                  <a:pt x="1406" y="474"/>
                </a:lnTo>
                <a:lnTo>
                  <a:pt x="1431" y="474"/>
                </a:lnTo>
                <a:lnTo>
                  <a:pt x="1448" y="457"/>
                </a:lnTo>
                <a:lnTo>
                  <a:pt x="1465" y="449"/>
                </a:lnTo>
                <a:lnTo>
                  <a:pt x="1474" y="449"/>
                </a:lnTo>
                <a:lnTo>
                  <a:pt x="1491" y="457"/>
                </a:lnTo>
                <a:lnTo>
                  <a:pt x="1499" y="440"/>
                </a:lnTo>
                <a:lnTo>
                  <a:pt x="1516" y="432"/>
                </a:lnTo>
                <a:lnTo>
                  <a:pt x="1525" y="432"/>
                </a:lnTo>
                <a:lnTo>
                  <a:pt x="1541" y="432"/>
                </a:lnTo>
                <a:lnTo>
                  <a:pt x="1558" y="432"/>
                </a:lnTo>
                <a:lnTo>
                  <a:pt x="1584" y="423"/>
                </a:lnTo>
                <a:lnTo>
                  <a:pt x="1601" y="423"/>
                </a:lnTo>
                <a:lnTo>
                  <a:pt x="1626" y="432"/>
                </a:lnTo>
                <a:lnTo>
                  <a:pt x="1677" y="398"/>
                </a:lnTo>
                <a:lnTo>
                  <a:pt x="1711" y="390"/>
                </a:lnTo>
                <a:lnTo>
                  <a:pt x="1736" y="373"/>
                </a:lnTo>
                <a:lnTo>
                  <a:pt x="1796" y="356"/>
                </a:lnTo>
                <a:lnTo>
                  <a:pt x="1931" y="305"/>
                </a:lnTo>
                <a:lnTo>
                  <a:pt x="1990" y="271"/>
                </a:lnTo>
                <a:lnTo>
                  <a:pt x="2058" y="246"/>
                </a:lnTo>
                <a:lnTo>
                  <a:pt x="2092" y="212"/>
                </a:lnTo>
                <a:lnTo>
                  <a:pt x="2092" y="195"/>
                </a:lnTo>
                <a:lnTo>
                  <a:pt x="2117" y="186"/>
                </a:lnTo>
                <a:lnTo>
                  <a:pt x="2160" y="195"/>
                </a:lnTo>
                <a:lnTo>
                  <a:pt x="2177" y="186"/>
                </a:lnTo>
                <a:lnTo>
                  <a:pt x="2202" y="169"/>
                </a:lnTo>
                <a:lnTo>
                  <a:pt x="2210" y="152"/>
                </a:lnTo>
                <a:lnTo>
                  <a:pt x="2236" y="136"/>
                </a:lnTo>
                <a:lnTo>
                  <a:pt x="2261" y="136"/>
                </a:lnTo>
                <a:lnTo>
                  <a:pt x="2270" y="136"/>
                </a:lnTo>
                <a:lnTo>
                  <a:pt x="2295" y="119"/>
                </a:lnTo>
                <a:lnTo>
                  <a:pt x="2337" y="119"/>
                </a:lnTo>
                <a:lnTo>
                  <a:pt x="2405" y="85"/>
                </a:lnTo>
                <a:lnTo>
                  <a:pt x="2431" y="76"/>
                </a:lnTo>
                <a:lnTo>
                  <a:pt x="2448" y="93"/>
                </a:lnTo>
                <a:lnTo>
                  <a:pt x="2481" y="93"/>
                </a:lnTo>
                <a:lnTo>
                  <a:pt x="2490" y="76"/>
                </a:lnTo>
                <a:lnTo>
                  <a:pt x="2507" y="93"/>
                </a:lnTo>
                <a:lnTo>
                  <a:pt x="2515" y="93"/>
                </a:lnTo>
                <a:lnTo>
                  <a:pt x="2532" y="93"/>
                </a:lnTo>
                <a:lnTo>
                  <a:pt x="2558" y="102"/>
                </a:lnTo>
                <a:lnTo>
                  <a:pt x="2575" y="68"/>
                </a:lnTo>
                <a:lnTo>
                  <a:pt x="2617" y="68"/>
                </a:lnTo>
                <a:lnTo>
                  <a:pt x="2634" y="59"/>
                </a:lnTo>
                <a:lnTo>
                  <a:pt x="2668" y="51"/>
                </a:lnTo>
                <a:lnTo>
                  <a:pt x="2702" y="42"/>
                </a:lnTo>
                <a:lnTo>
                  <a:pt x="2719" y="42"/>
                </a:lnTo>
                <a:lnTo>
                  <a:pt x="2761" y="17"/>
                </a:lnTo>
                <a:lnTo>
                  <a:pt x="2795" y="17"/>
                </a:lnTo>
                <a:lnTo>
                  <a:pt x="2812" y="17"/>
                </a:lnTo>
                <a:lnTo>
                  <a:pt x="2846" y="9"/>
                </a:lnTo>
                <a:lnTo>
                  <a:pt x="2879" y="0"/>
                </a:lnTo>
                <a:lnTo>
                  <a:pt x="2888" y="17"/>
                </a:lnTo>
                <a:lnTo>
                  <a:pt x="2896" y="42"/>
                </a:lnTo>
                <a:lnTo>
                  <a:pt x="2888" y="51"/>
                </a:lnTo>
                <a:lnTo>
                  <a:pt x="2871" y="59"/>
                </a:lnTo>
                <a:lnTo>
                  <a:pt x="2846" y="76"/>
                </a:lnTo>
                <a:lnTo>
                  <a:pt x="2837" y="110"/>
                </a:lnTo>
                <a:lnTo>
                  <a:pt x="2846" y="144"/>
                </a:lnTo>
                <a:lnTo>
                  <a:pt x="2854" y="161"/>
                </a:lnTo>
                <a:lnTo>
                  <a:pt x="2837" y="195"/>
                </a:lnTo>
                <a:lnTo>
                  <a:pt x="2820" y="220"/>
                </a:lnTo>
                <a:lnTo>
                  <a:pt x="2803" y="237"/>
                </a:lnTo>
                <a:lnTo>
                  <a:pt x="2769" y="237"/>
                </a:lnTo>
                <a:lnTo>
                  <a:pt x="2702" y="220"/>
                </a:lnTo>
                <a:lnTo>
                  <a:pt x="2668" y="229"/>
                </a:lnTo>
                <a:lnTo>
                  <a:pt x="2634" y="254"/>
                </a:lnTo>
                <a:lnTo>
                  <a:pt x="2592" y="279"/>
                </a:lnTo>
                <a:lnTo>
                  <a:pt x="2575" y="288"/>
                </a:lnTo>
                <a:lnTo>
                  <a:pt x="2541" y="288"/>
                </a:lnTo>
                <a:lnTo>
                  <a:pt x="2422" y="322"/>
                </a:lnTo>
                <a:lnTo>
                  <a:pt x="2405" y="347"/>
                </a:lnTo>
                <a:lnTo>
                  <a:pt x="2397" y="381"/>
                </a:lnTo>
                <a:lnTo>
                  <a:pt x="2388" y="423"/>
                </a:lnTo>
                <a:lnTo>
                  <a:pt x="2380" y="466"/>
                </a:lnTo>
                <a:lnTo>
                  <a:pt x="2363" y="474"/>
                </a:lnTo>
                <a:lnTo>
                  <a:pt x="2346" y="500"/>
                </a:lnTo>
                <a:lnTo>
                  <a:pt x="2321" y="550"/>
                </a:lnTo>
                <a:lnTo>
                  <a:pt x="2321" y="567"/>
                </a:lnTo>
                <a:lnTo>
                  <a:pt x="2304" y="593"/>
                </a:lnTo>
                <a:lnTo>
                  <a:pt x="2287" y="601"/>
                </a:lnTo>
                <a:lnTo>
                  <a:pt x="2270" y="601"/>
                </a:lnTo>
                <a:lnTo>
                  <a:pt x="2244" y="610"/>
                </a:lnTo>
                <a:lnTo>
                  <a:pt x="2227" y="627"/>
                </a:lnTo>
                <a:lnTo>
                  <a:pt x="2210" y="644"/>
                </a:lnTo>
                <a:lnTo>
                  <a:pt x="2202" y="652"/>
                </a:lnTo>
                <a:lnTo>
                  <a:pt x="2219" y="669"/>
                </a:lnTo>
                <a:lnTo>
                  <a:pt x="2219" y="686"/>
                </a:lnTo>
                <a:lnTo>
                  <a:pt x="2210" y="711"/>
                </a:lnTo>
                <a:lnTo>
                  <a:pt x="2210" y="720"/>
                </a:lnTo>
                <a:lnTo>
                  <a:pt x="2210" y="754"/>
                </a:lnTo>
                <a:lnTo>
                  <a:pt x="2210" y="779"/>
                </a:lnTo>
                <a:lnTo>
                  <a:pt x="2210" y="796"/>
                </a:lnTo>
                <a:lnTo>
                  <a:pt x="2194" y="804"/>
                </a:lnTo>
                <a:lnTo>
                  <a:pt x="2177" y="830"/>
                </a:lnTo>
                <a:lnTo>
                  <a:pt x="2160" y="838"/>
                </a:lnTo>
                <a:lnTo>
                  <a:pt x="2143" y="838"/>
                </a:lnTo>
                <a:lnTo>
                  <a:pt x="2134" y="830"/>
                </a:lnTo>
                <a:lnTo>
                  <a:pt x="2109" y="855"/>
                </a:lnTo>
                <a:lnTo>
                  <a:pt x="2092" y="872"/>
                </a:lnTo>
                <a:lnTo>
                  <a:pt x="2075" y="881"/>
                </a:lnTo>
                <a:lnTo>
                  <a:pt x="2058" y="906"/>
                </a:lnTo>
                <a:lnTo>
                  <a:pt x="2050" y="931"/>
                </a:lnTo>
                <a:lnTo>
                  <a:pt x="2041" y="965"/>
                </a:lnTo>
                <a:lnTo>
                  <a:pt x="2024" y="982"/>
                </a:lnTo>
                <a:lnTo>
                  <a:pt x="2016" y="982"/>
                </a:lnTo>
                <a:lnTo>
                  <a:pt x="1990" y="974"/>
                </a:lnTo>
                <a:lnTo>
                  <a:pt x="1973" y="965"/>
                </a:lnTo>
                <a:lnTo>
                  <a:pt x="1948" y="965"/>
                </a:lnTo>
                <a:lnTo>
                  <a:pt x="1914" y="1008"/>
                </a:lnTo>
                <a:lnTo>
                  <a:pt x="1906" y="1033"/>
                </a:lnTo>
                <a:lnTo>
                  <a:pt x="1889" y="1058"/>
                </a:lnTo>
                <a:lnTo>
                  <a:pt x="1855" y="1109"/>
                </a:lnTo>
                <a:lnTo>
                  <a:pt x="1846" y="1135"/>
                </a:lnTo>
                <a:lnTo>
                  <a:pt x="1838" y="1185"/>
                </a:lnTo>
                <a:lnTo>
                  <a:pt x="1872" y="1194"/>
                </a:lnTo>
                <a:lnTo>
                  <a:pt x="1889" y="1202"/>
                </a:lnTo>
                <a:lnTo>
                  <a:pt x="1931" y="1211"/>
                </a:lnTo>
                <a:lnTo>
                  <a:pt x="1906" y="1245"/>
                </a:lnTo>
                <a:lnTo>
                  <a:pt x="1855" y="1270"/>
                </a:lnTo>
                <a:lnTo>
                  <a:pt x="1821" y="1270"/>
                </a:lnTo>
                <a:lnTo>
                  <a:pt x="1779" y="1270"/>
                </a:lnTo>
                <a:lnTo>
                  <a:pt x="1745" y="1270"/>
                </a:lnTo>
                <a:lnTo>
                  <a:pt x="1719" y="1270"/>
                </a:lnTo>
                <a:lnTo>
                  <a:pt x="1660" y="1270"/>
                </a:lnTo>
                <a:lnTo>
                  <a:pt x="1609" y="1236"/>
                </a:lnTo>
                <a:lnTo>
                  <a:pt x="1541" y="1228"/>
                </a:lnTo>
                <a:lnTo>
                  <a:pt x="1533" y="1228"/>
                </a:lnTo>
                <a:lnTo>
                  <a:pt x="1508" y="1245"/>
                </a:lnTo>
                <a:lnTo>
                  <a:pt x="1482" y="1296"/>
                </a:lnTo>
                <a:lnTo>
                  <a:pt x="1431" y="1270"/>
                </a:lnTo>
                <a:lnTo>
                  <a:pt x="1389" y="1253"/>
                </a:lnTo>
                <a:lnTo>
                  <a:pt x="1338" y="1228"/>
                </a:lnTo>
                <a:lnTo>
                  <a:pt x="1313" y="1228"/>
                </a:lnTo>
                <a:lnTo>
                  <a:pt x="1279" y="1245"/>
                </a:lnTo>
                <a:lnTo>
                  <a:pt x="1254" y="1270"/>
                </a:lnTo>
                <a:lnTo>
                  <a:pt x="1211" y="1279"/>
                </a:lnTo>
                <a:lnTo>
                  <a:pt x="1127" y="1279"/>
                </a:lnTo>
                <a:lnTo>
                  <a:pt x="1093" y="1312"/>
                </a:lnTo>
                <a:lnTo>
                  <a:pt x="1076" y="1346"/>
                </a:lnTo>
                <a:lnTo>
                  <a:pt x="1084" y="1389"/>
                </a:lnTo>
                <a:lnTo>
                  <a:pt x="1016" y="1423"/>
                </a:lnTo>
                <a:lnTo>
                  <a:pt x="974" y="1431"/>
                </a:lnTo>
                <a:lnTo>
                  <a:pt x="932" y="1431"/>
                </a:lnTo>
                <a:lnTo>
                  <a:pt x="906" y="1423"/>
                </a:lnTo>
                <a:lnTo>
                  <a:pt x="872" y="1414"/>
                </a:lnTo>
                <a:lnTo>
                  <a:pt x="813" y="1397"/>
                </a:lnTo>
                <a:lnTo>
                  <a:pt x="788" y="1406"/>
                </a:lnTo>
                <a:lnTo>
                  <a:pt x="762" y="1406"/>
                </a:lnTo>
                <a:lnTo>
                  <a:pt x="728" y="1414"/>
                </a:lnTo>
                <a:lnTo>
                  <a:pt x="686" y="1406"/>
                </a:lnTo>
                <a:lnTo>
                  <a:pt x="661" y="1414"/>
                </a:lnTo>
                <a:lnTo>
                  <a:pt x="635" y="1406"/>
                </a:lnTo>
                <a:lnTo>
                  <a:pt x="576" y="1423"/>
                </a:lnTo>
                <a:lnTo>
                  <a:pt x="559" y="1423"/>
                </a:lnTo>
                <a:lnTo>
                  <a:pt x="500" y="1423"/>
                </a:lnTo>
                <a:lnTo>
                  <a:pt x="458" y="1406"/>
                </a:lnTo>
                <a:lnTo>
                  <a:pt x="424" y="1389"/>
                </a:lnTo>
                <a:lnTo>
                  <a:pt x="407" y="1346"/>
                </a:lnTo>
                <a:lnTo>
                  <a:pt x="390" y="1312"/>
                </a:lnTo>
                <a:lnTo>
                  <a:pt x="364" y="1312"/>
                </a:lnTo>
                <a:lnTo>
                  <a:pt x="347" y="1304"/>
                </a:lnTo>
                <a:lnTo>
                  <a:pt x="330" y="1270"/>
                </a:lnTo>
                <a:lnTo>
                  <a:pt x="322" y="1262"/>
                </a:lnTo>
                <a:lnTo>
                  <a:pt x="288" y="1253"/>
                </a:lnTo>
                <a:lnTo>
                  <a:pt x="271" y="1253"/>
                </a:lnTo>
                <a:lnTo>
                  <a:pt x="254" y="1253"/>
                </a:lnTo>
                <a:lnTo>
                  <a:pt x="237" y="1228"/>
                </a:lnTo>
                <a:lnTo>
                  <a:pt x="212" y="1202"/>
                </a:lnTo>
                <a:lnTo>
                  <a:pt x="212" y="1194"/>
                </a:lnTo>
                <a:lnTo>
                  <a:pt x="212" y="1177"/>
                </a:lnTo>
                <a:lnTo>
                  <a:pt x="229" y="1160"/>
                </a:lnTo>
                <a:lnTo>
                  <a:pt x="212" y="1143"/>
                </a:lnTo>
                <a:lnTo>
                  <a:pt x="203" y="1135"/>
                </a:lnTo>
                <a:lnTo>
                  <a:pt x="178" y="1126"/>
                </a:lnTo>
                <a:lnTo>
                  <a:pt x="161" y="1118"/>
                </a:lnTo>
                <a:lnTo>
                  <a:pt x="170" y="1092"/>
                </a:lnTo>
                <a:lnTo>
                  <a:pt x="178" y="1075"/>
                </a:lnTo>
                <a:lnTo>
                  <a:pt x="178" y="1067"/>
                </a:lnTo>
                <a:lnTo>
                  <a:pt x="178" y="1058"/>
                </a:lnTo>
                <a:lnTo>
                  <a:pt x="178" y="1042"/>
                </a:lnTo>
                <a:lnTo>
                  <a:pt x="195" y="1016"/>
                </a:lnTo>
                <a:lnTo>
                  <a:pt x="195" y="1008"/>
                </a:lnTo>
                <a:lnTo>
                  <a:pt x="187" y="991"/>
                </a:lnTo>
                <a:lnTo>
                  <a:pt x="178" y="991"/>
                </a:lnTo>
                <a:lnTo>
                  <a:pt x="161" y="974"/>
                </a:lnTo>
                <a:lnTo>
                  <a:pt x="153" y="965"/>
                </a:lnTo>
                <a:lnTo>
                  <a:pt x="144" y="948"/>
                </a:lnTo>
                <a:lnTo>
                  <a:pt x="144" y="931"/>
                </a:lnTo>
                <a:lnTo>
                  <a:pt x="127" y="915"/>
                </a:lnTo>
                <a:lnTo>
                  <a:pt x="102" y="906"/>
                </a:lnTo>
                <a:lnTo>
                  <a:pt x="85" y="898"/>
                </a:lnTo>
                <a:lnTo>
                  <a:pt x="17" y="864"/>
                </a:lnTo>
                <a:lnTo>
                  <a:pt x="0" y="847"/>
                </a:lnTo>
                <a:lnTo>
                  <a:pt x="9" y="830"/>
                </a:lnTo>
                <a:lnTo>
                  <a:pt x="26" y="821"/>
                </a:lnTo>
                <a:lnTo>
                  <a:pt x="51" y="838"/>
                </a:lnTo>
                <a:lnTo>
                  <a:pt x="59" y="830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1" name="Freeform 408">
            <a:extLst>
              <a:ext uri="{FF2B5EF4-FFF2-40B4-BE49-F238E27FC236}">
                <a16:creationId xmlns:a16="http://schemas.microsoft.com/office/drawing/2014/main" id="{E9DEBFC0-52D7-4288-8EEE-D0FD8E41E2D8}"/>
              </a:ext>
            </a:extLst>
          </p:cNvPr>
          <p:cNvSpPr>
            <a:spLocks/>
          </p:cNvSpPr>
          <p:nvPr/>
        </p:nvSpPr>
        <p:spPr bwMode="auto">
          <a:xfrm>
            <a:off x="5829708" y="4437910"/>
            <a:ext cx="344968" cy="203314"/>
          </a:xfrm>
          <a:custGeom>
            <a:avLst/>
            <a:gdLst>
              <a:gd name="T0" fmla="*/ 779 w 1278"/>
              <a:gd name="T1" fmla="*/ 51 h 754"/>
              <a:gd name="T2" fmla="*/ 838 w 1278"/>
              <a:gd name="T3" fmla="*/ 26 h 754"/>
              <a:gd name="T4" fmla="*/ 872 w 1278"/>
              <a:gd name="T5" fmla="*/ 68 h 754"/>
              <a:gd name="T6" fmla="*/ 923 w 1278"/>
              <a:gd name="T7" fmla="*/ 34 h 754"/>
              <a:gd name="T8" fmla="*/ 974 w 1278"/>
              <a:gd name="T9" fmla="*/ 34 h 754"/>
              <a:gd name="T10" fmla="*/ 1024 w 1278"/>
              <a:gd name="T11" fmla="*/ 51 h 754"/>
              <a:gd name="T12" fmla="*/ 1075 w 1278"/>
              <a:gd name="T13" fmla="*/ 60 h 754"/>
              <a:gd name="T14" fmla="*/ 1117 w 1278"/>
              <a:gd name="T15" fmla="*/ 85 h 754"/>
              <a:gd name="T16" fmla="*/ 1109 w 1278"/>
              <a:gd name="T17" fmla="*/ 144 h 754"/>
              <a:gd name="T18" fmla="*/ 1109 w 1278"/>
              <a:gd name="T19" fmla="*/ 187 h 754"/>
              <a:gd name="T20" fmla="*/ 1117 w 1278"/>
              <a:gd name="T21" fmla="*/ 271 h 754"/>
              <a:gd name="T22" fmla="*/ 1151 w 1278"/>
              <a:gd name="T23" fmla="*/ 297 h 754"/>
              <a:gd name="T24" fmla="*/ 1202 w 1278"/>
              <a:gd name="T25" fmla="*/ 314 h 754"/>
              <a:gd name="T26" fmla="*/ 1244 w 1278"/>
              <a:gd name="T27" fmla="*/ 330 h 754"/>
              <a:gd name="T28" fmla="*/ 1236 w 1278"/>
              <a:gd name="T29" fmla="*/ 398 h 754"/>
              <a:gd name="T30" fmla="*/ 1202 w 1278"/>
              <a:gd name="T31" fmla="*/ 449 h 754"/>
              <a:gd name="T32" fmla="*/ 1228 w 1278"/>
              <a:gd name="T33" fmla="*/ 508 h 754"/>
              <a:gd name="T34" fmla="*/ 1278 w 1278"/>
              <a:gd name="T35" fmla="*/ 559 h 754"/>
              <a:gd name="T36" fmla="*/ 1236 w 1278"/>
              <a:gd name="T37" fmla="*/ 618 h 754"/>
              <a:gd name="T38" fmla="*/ 1160 w 1278"/>
              <a:gd name="T39" fmla="*/ 635 h 754"/>
              <a:gd name="T40" fmla="*/ 1134 w 1278"/>
              <a:gd name="T41" fmla="*/ 703 h 754"/>
              <a:gd name="T42" fmla="*/ 1075 w 1278"/>
              <a:gd name="T43" fmla="*/ 720 h 754"/>
              <a:gd name="T44" fmla="*/ 974 w 1278"/>
              <a:gd name="T45" fmla="*/ 728 h 754"/>
              <a:gd name="T46" fmla="*/ 906 w 1278"/>
              <a:gd name="T47" fmla="*/ 737 h 754"/>
              <a:gd name="T48" fmla="*/ 906 w 1278"/>
              <a:gd name="T49" fmla="*/ 678 h 754"/>
              <a:gd name="T50" fmla="*/ 821 w 1278"/>
              <a:gd name="T51" fmla="*/ 661 h 754"/>
              <a:gd name="T52" fmla="*/ 719 w 1278"/>
              <a:gd name="T53" fmla="*/ 686 h 754"/>
              <a:gd name="T54" fmla="*/ 677 w 1278"/>
              <a:gd name="T55" fmla="*/ 703 h 754"/>
              <a:gd name="T56" fmla="*/ 592 w 1278"/>
              <a:gd name="T57" fmla="*/ 712 h 754"/>
              <a:gd name="T58" fmla="*/ 525 w 1278"/>
              <a:gd name="T59" fmla="*/ 695 h 754"/>
              <a:gd name="T60" fmla="*/ 482 w 1278"/>
              <a:gd name="T61" fmla="*/ 661 h 754"/>
              <a:gd name="T62" fmla="*/ 491 w 1278"/>
              <a:gd name="T63" fmla="*/ 601 h 754"/>
              <a:gd name="T64" fmla="*/ 525 w 1278"/>
              <a:gd name="T65" fmla="*/ 585 h 754"/>
              <a:gd name="T66" fmla="*/ 550 w 1278"/>
              <a:gd name="T67" fmla="*/ 568 h 754"/>
              <a:gd name="T68" fmla="*/ 542 w 1278"/>
              <a:gd name="T69" fmla="*/ 517 h 754"/>
              <a:gd name="T70" fmla="*/ 491 w 1278"/>
              <a:gd name="T71" fmla="*/ 500 h 754"/>
              <a:gd name="T72" fmla="*/ 423 w 1278"/>
              <a:gd name="T73" fmla="*/ 500 h 754"/>
              <a:gd name="T74" fmla="*/ 355 w 1278"/>
              <a:gd name="T75" fmla="*/ 491 h 754"/>
              <a:gd name="T76" fmla="*/ 330 w 1278"/>
              <a:gd name="T77" fmla="*/ 441 h 754"/>
              <a:gd name="T78" fmla="*/ 262 w 1278"/>
              <a:gd name="T79" fmla="*/ 398 h 754"/>
              <a:gd name="T80" fmla="*/ 203 w 1278"/>
              <a:gd name="T81" fmla="*/ 381 h 754"/>
              <a:gd name="T82" fmla="*/ 169 w 1278"/>
              <a:gd name="T83" fmla="*/ 347 h 754"/>
              <a:gd name="T84" fmla="*/ 127 w 1278"/>
              <a:gd name="T85" fmla="*/ 314 h 754"/>
              <a:gd name="T86" fmla="*/ 67 w 1278"/>
              <a:gd name="T87" fmla="*/ 297 h 754"/>
              <a:gd name="T88" fmla="*/ 17 w 1278"/>
              <a:gd name="T89" fmla="*/ 314 h 754"/>
              <a:gd name="T90" fmla="*/ 8 w 1278"/>
              <a:gd name="T91" fmla="*/ 280 h 754"/>
              <a:gd name="T92" fmla="*/ 67 w 1278"/>
              <a:gd name="T93" fmla="*/ 229 h 754"/>
              <a:gd name="T94" fmla="*/ 186 w 1278"/>
              <a:gd name="T95" fmla="*/ 212 h 754"/>
              <a:gd name="T96" fmla="*/ 254 w 1278"/>
              <a:gd name="T97" fmla="*/ 187 h 754"/>
              <a:gd name="T98" fmla="*/ 262 w 1278"/>
              <a:gd name="T99" fmla="*/ 136 h 754"/>
              <a:gd name="T100" fmla="*/ 288 w 1278"/>
              <a:gd name="T101" fmla="*/ 110 h 754"/>
              <a:gd name="T102" fmla="*/ 296 w 1278"/>
              <a:gd name="T103" fmla="*/ 76 h 754"/>
              <a:gd name="T104" fmla="*/ 355 w 1278"/>
              <a:gd name="T105" fmla="*/ 60 h 754"/>
              <a:gd name="T106" fmla="*/ 423 w 1278"/>
              <a:gd name="T107" fmla="*/ 76 h 754"/>
              <a:gd name="T108" fmla="*/ 491 w 1278"/>
              <a:gd name="T109" fmla="*/ 76 h 754"/>
              <a:gd name="T110" fmla="*/ 550 w 1278"/>
              <a:gd name="T111" fmla="*/ 68 h 754"/>
              <a:gd name="T112" fmla="*/ 601 w 1278"/>
              <a:gd name="T113" fmla="*/ 17 h 754"/>
              <a:gd name="T114" fmla="*/ 652 w 1278"/>
              <a:gd name="T115" fmla="*/ 0 h 754"/>
              <a:gd name="T116" fmla="*/ 736 w 1278"/>
              <a:gd name="T117" fmla="*/ 43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8" h="754">
                <a:moveTo>
                  <a:pt x="736" y="43"/>
                </a:moveTo>
                <a:lnTo>
                  <a:pt x="753" y="51"/>
                </a:lnTo>
                <a:lnTo>
                  <a:pt x="779" y="51"/>
                </a:lnTo>
                <a:lnTo>
                  <a:pt x="796" y="34"/>
                </a:lnTo>
                <a:lnTo>
                  <a:pt x="813" y="17"/>
                </a:lnTo>
                <a:lnTo>
                  <a:pt x="838" y="26"/>
                </a:lnTo>
                <a:lnTo>
                  <a:pt x="855" y="43"/>
                </a:lnTo>
                <a:lnTo>
                  <a:pt x="863" y="60"/>
                </a:lnTo>
                <a:lnTo>
                  <a:pt x="872" y="68"/>
                </a:lnTo>
                <a:lnTo>
                  <a:pt x="880" y="60"/>
                </a:lnTo>
                <a:lnTo>
                  <a:pt x="897" y="51"/>
                </a:lnTo>
                <a:lnTo>
                  <a:pt x="923" y="34"/>
                </a:lnTo>
                <a:lnTo>
                  <a:pt x="931" y="26"/>
                </a:lnTo>
                <a:lnTo>
                  <a:pt x="948" y="34"/>
                </a:lnTo>
                <a:lnTo>
                  <a:pt x="974" y="34"/>
                </a:lnTo>
                <a:lnTo>
                  <a:pt x="1007" y="34"/>
                </a:lnTo>
                <a:lnTo>
                  <a:pt x="1016" y="34"/>
                </a:lnTo>
                <a:lnTo>
                  <a:pt x="1024" y="51"/>
                </a:lnTo>
                <a:lnTo>
                  <a:pt x="1041" y="60"/>
                </a:lnTo>
                <a:lnTo>
                  <a:pt x="1058" y="68"/>
                </a:lnTo>
                <a:lnTo>
                  <a:pt x="1075" y="60"/>
                </a:lnTo>
                <a:lnTo>
                  <a:pt x="1092" y="60"/>
                </a:lnTo>
                <a:lnTo>
                  <a:pt x="1101" y="68"/>
                </a:lnTo>
                <a:lnTo>
                  <a:pt x="1117" y="85"/>
                </a:lnTo>
                <a:lnTo>
                  <a:pt x="1109" y="102"/>
                </a:lnTo>
                <a:lnTo>
                  <a:pt x="1109" y="119"/>
                </a:lnTo>
                <a:lnTo>
                  <a:pt x="1109" y="144"/>
                </a:lnTo>
                <a:lnTo>
                  <a:pt x="1109" y="153"/>
                </a:lnTo>
                <a:lnTo>
                  <a:pt x="1109" y="170"/>
                </a:lnTo>
                <a:lnTo>
                  <a:pt x="1109" y="187"/>
                </a:lnTo>
                <a:lnTo>
                  <a:pt x="1109" y="212"/>
                </a:lnTo>
                <a:lnTo>
                  <a:pt x="1117" y="237"/>
                </a:lnTo>
                <a:lnTo>
                  <a:pt x="1117" y="271"/>
                </a:lnTo>
                <a:lnTo>
                  <a:pt x="1126" y="280"/>
                </a:lnTo>
                <a:lnTo>
                  <a:pt x="1143" y="288"/>
                </a:lnTo>
                <a:lnTo>
                  <a:pt x="1151" y="297"/>
                </a:lnTo>
                <a:lnTo>
                  <a:pt x="1168" y="288"/>
                </a:lnTo>
                <a:lnTo>
                  <a:pt x="1185" y="297"/>
                </a:lnTo>
                <a:lnTo>
                  <a:pt x="1202" y="314"/>
                </a:lnTo>
                <a:lnTo>
                  <a:pt x="1219" y="322"/>
                </a:lnTo>
                <a:lnTo>
                  <a:pt x="1244" y="339"/>
                </a:lnTo>
                <a:lnTo>
                  <a:pt x="1244" y="330"/>
                </a:lnTo>
                <a:lnTo>
                  <a:pt x="1244" y="364"/>
                </a:lnTo>
                <a:lnTo>
                  <a:pt x="1244" y="373"/>
                </a:lnTo>
                <a:lnTo>
                  <a:pt x="1236" y="398"/>
                </a:lnTo>
                <a:lnTo>
                  <a:pt x="1228" y="424"/>
                </a:lnTo>
                <a:lnTo>
                  <a:pt x="1211" y="441"/>
                </a:lnTo>
                <a:lnTo>
                  <a:pt x="1202" y="449"/>
                </a:lnTo>
                <a:lnTo>
                  <a:pt x="1202" y="466"/>
                </a:lnTo>
                <a:lnTo>
                  <a:pt x="1211" y="491"/>
                </a:lnTo>
                <a:lnTo>
                  <a:pt x="1228" y="508"/>
                </a:lnTo>
                <a:lnTo>
                  <a:pt x="1236" y="525"/>
                </a:lnTo>
                <a:lnTo>
                  <a:pt x="1270" y="551"/>
                </a:lnTo>
                <a:lnTo>
                  <a:pt x="1278" y="559"/>
                </a:lnTo>
                <a:lnTo>
                  <a:pt x="1270" y="585"/>
                </a:lnTo>
                <a:lnTo>
                  <a:pt x="1253" y="610"/>
                </a:lnTo>
                <a:lnTo>
                  <a:pt x="1236" y="618"/>
                </a:lnTo>
                <a:lnTo>
                  <a:pt x="1211" y="627"/>
                </a:lnTo>
                <a:lnTo>
                  <a:pt x="1194" y="635"/>
                </a:lnTo>
                <a:lnTo>
                  <a:pt x="1160" y="635"/>
                </a:lnTo>
                <a:lnTo>
                  <a:pt x="1143" y="652"/>
                </a:lnTo>
                <a:lnTo>
                  <a:pt x="1143" y="686"/>
                </a:lnTo>
                <a:lnTo>
                  <a:pt x="1134" y="703"/>
                </a:lnTo>
                <a:lnTo>
                  <a:pt x="1117" y="712"/>
                </a:lnTo>
                <a:lnTo>
                  <a:pt x="1101" y="720"/>
                </a:lnTo>
                <a:lnTo>
                  <a:pt x="1075" y="720"/>
                </a:lnTo>
                <a:lnTo>
                  <a:pt x="1007" y="720"/>
                </a:lnTo>
                <a:lnTo>
                  <a:pt x="990" y="720"/>
                </a:lnTo>
                <a:lnTo>
                  <a:pt x="974" y="728"/>
                </a:lnTo>
                <a:lnTo>
                  <a:pt x="940" y="745"/>
                </a:lnTo>
                <a:lnTo>
                  <a:pt x="923" y="754"/>
                </a:lnTo>
                <a:lnTo>
                  <a:pt x="906" y="737"/>
                </a:lnTo>
                <a:lnTo>
                  <a:pt x="906" y="728"/>
                </a:lnTo>
                <a:lnTo>
                  <a:pt x="906" y="695"/>
                </a:lnTo>
                <a:lnTo>
                  <a:pt x="906" y="678"/>
                </a:lnTo>
                <a:lnTo>
                  <a:pt x="897" y="661"/>
                </a:lnTo>
                <a:lnTo>
                  <a:pt x="863" y="652"/>
                </a:lnTo>
                <a:lnTo>
                  <a:pt x="821" y="661"/>
                </a:lnTo>
                <a:lnTo>
                  <a:pt x="787" y="661"/>
                </a:lnTo>
                <a:lnTo>
                  <a:pt x="753" y="669"/>
                </a:lnTo>
                <a:lnTo>
                  <a:pt x="719" y="686"/>
                </a:lnTo>
                <a:lnTo>
                  <a:pt x="711" y="695"/>
                </a:lnTo>
                <a:lnTo>
                  <a:pt x="694" y="712"/>
                </a:lnTo>
                <a:lnTo>
                  <a:pt x="677" y="703"/>
                </a:lnTo>
                <a:lnTo>
                  <a:pt x="652" y="703"/>
                </a:lnTo>
                <a:lnTo>
                  <a:pt x="626" y="703"/>
                </a:lnTo>
                <a:lnTo>
                  <a:pt x="592" y="712"/>
                </a:lnTo>
                <a:lnTo>
                  <a:pt x="567" y="703"/>
                </a:lnTo>
                <a:lnTo>
                  <a:pt x="559" y="695"/>
                </a:lnTo>
                <a:lnTo>
                  <a:pt x="525" y="695"/>
                </a:lnTo>
                <a:lnTo>
                  <a:pt x="491" y="695"/>
                </a:lnTo>
                <a:lnTo>
                  <a:pt x="482" y="686"/>
                </a:lnTo>
                <a:lnTo>
                  <a:pt x="482" y="661"/>
                </a:lnTo>
                <a:lnTo>
                  <a:pt x="474" y="618"/>
                </a:lnTo>
                <a:lnTo>
                  <a:pt x="482" y="610"/>
                </a:lnTo>
                <a:lnTo>
                  <a:pt x="491" y="601"/>
                </a:lnTo>
                <a:lnTo>
                  <a:pt x="508" y="601"/>
                </a:lnTo>
                <a:lnTo>
                  <a:pt x="525" y="593"/>
                </a:lnTo>
                <a:lnTo>
                  <a:pt x="525" y="585"/>
                </a:lnTo>
                <a:lnTo>
                  <a:pt x="533" y="576"/>
                </a:lnTo>
                <a:lnTo>
                  <a:pt x="542" y="568"/>
                </a:lnTo>
                <a:lnTo>
                  <a:pt x="550" y="568"/>
                </a:lnTo>
                <a:lnTo>
                  <a:pt x="559" y="568"/>
                </a:lnTo>
                <a:lnTo>
                  <a:pt x="550" y="534"/>
                </a:lnTo>
                <a:lnTo>
                  <a:pt x="542" y="517"/>
                </a:lnTo>
                <a:lnTo>
                  <a:pt x="525" y="508"/>
                </a:lnTo>
                <a:lnTo>
                  <a:pt x="508" y="508"/>
                </a:lnTo>
                <a:lnTo>
                  <a:pt x="491" y="500"/>
                </a:lnTo>
                <a:lnTo>
                  <a:pt x="465" y="491"/>
                </a:lnTo>
                <a:lnTo>
                  <a:pt x="457" y="500"/>
                </a:lnTo>
                <a:lnTo>
                  <a:pt x="423" y="500"/>
                </a:lnTo>
                <a:lnTo>
                  <a:pt x="406" y="500"/>
                </a:lnTo>
                <a:lnTo>
                  <a:pt x="381" y="500"/>
                </a:lnTo>
                <a:lnTo>
                  <a:pt x="355" y="491"/>
                </a:lnTo>
                <a:lnTo>
                  <a:pt x="347" y="483"/>
                </a:lnTo>
                <a:lnTo>
                  <a:pt x="347" y="466"/>
                </a:lnTo>
                <a:lnTo>
                  <a:pt x="330" y="441"/>
                </a:lnTo>
                <a:lnTo>
                  <a:pt x="313" y="424"/>
                </a:lnTo>
                <a:lnTo>
                  <a:pt x="288" y="415"/>
                </a:lnTo>
                <a:lnTo>
                  <a:pt x="262" y="398"/>
                </a:lnTo>
                <a:lnTo>
                  <a:pt x="237" y="398"/>
                </a:lnTo>
                <a:lnTo>
                  <a:pt x="220" y="390"/>
                </a:lnTo>
                <a:lnTo>
                  <a:pt x="203" y="381"/>
                </a:lnTo>
                <a:lnTo>
                  <a:pt x="194" y="373"/>
                </a:lnTo>
                <a:lnTo>
                  <a:pt x="169" y="364"/>
                </a:lnTo>
                <a:lnTo>
                  <a:pt x="169" y="347"/>
                </a:lnTo>
                <a:lnTo>
                  <a:pt x="161" y="330"/>
                </a:lnTo>
                <a:lnTo>
                  <a:pt x="144" y="322"/>
                </a:lnTo>
                <a:lnTo>
                  <a:pt x="127" y="314"/>
                </a:lnTo>
                <a:lnTo>
                  <a:pt x="101" y="314"/>
                </a:lnTo>
                <a:lnTo>
                  <a:pt x="84" y="305"/>
                </a:lnTo>
                <a:lnTo>
                  <a:pt x="67" y="297"/>
                </a:lnTo>
                <a:lnTo>
                  <a:pt x="50" y="305"/>
                </a:lnTo>
                <a:lnTo>
                  <a:pt x="42" y="322"/>
                </a:lnTo>
                <a:lnTo>
                  <a:pt x="17" y="314"/>
                </a:lnTo>
                <a:lnTo>
                  <a:pt x="0" y="305"/>
                </a:lnTo>
                <a:lnTo>
                  <a:pt x="0" y="288"/>
                </a:lnTo>
                <a:lnTo>
                  <a:pt x="8" y="280"/>
                </a:lnTo>
                <a:lnTo>
                  <a:pt x="17" y="271"/>
                </a:lnTo>
                <a:lnTo>
                  <a:pt x="42" y="246"/>
                </a:lnTo>
                <a:lnTo>
                  <a:pt x="67" y="229"/>
                </a:lnTo>
                <a:lnTo>
                  <a:pt x="101" y="220"/>
                </a:lnTo>
                <a:lnTo>
                  <a:pt x="144" y="220"/>
                </a:lnTo>
                <a:lnTo>
                  <a:pt x="186" y="212"/>
                </a:lnTo>
                <a:lnTo>
                  <a:pt x="220" y="203"/>
                </a:lnTo>
                <a:lnTo>
                  <a:pt x="237" y="187"/>
                </a:lnTo>
                <a:lnTo>
                  <a:pt x="254" y="187"/>
                </a:lnTo>
                <a:lnTo>
                  <a:pt x="262" y="170"/>
                </a:lnTo>
                <a:lnTo>
                  <a:pt x="262" y="153"/>
                </a:lnTo>
                <a:lnTo>
                  <a:pt x="262" y="136"/>
                </a:lnTo>
                <a:lnTo>
                  <a:pt x="271" y="119"/>
                </a:lnTo>
                <a:lnTo>
                  <a:pt x="279" y="119"/>
                </a:lnTo>
                <a:lnTo>
                  <a:pt x="288" y="110"/>
                </a:lnTo>
                <a:lnTo>
                  <a:pt x="288" y="93"/>
                </a:lnTo>
                <a:lnTo>
                  <a:pt x="288" y="76"/>
                </a:lnTo>
                <a:lnTo>
                  <a:pt x="296" y="76"/>
                </a:lnTo>
                <a:lnTo>
                  <a:pt x="313" y="51"/>
                </a:lnTo>
                <a:lnTo>
                  <a:pt x="330" y="51"/>
                </a:lnTo>
                <a:lnTo>
                  <a:pt x="355" y="60"/>
                </a:lnTo>
                <a:lnTo>
                  <a:pt x="381" y="68"/>
                </a:lnTo>
                <a:lnTo>
                  <a:pt x="406" y="85"/>
                </a:lnTo>
                <a:lnTo>
                  <a:pt x="423" y="76"/>
                </a:lnTo>
                <a:lnTo>
                  <a:pt x="440" y="60"/>
                </a:lnTo>
                <a:lnTo>
                  <a:pt x="465" y="76"/>
                </a:lnTo>
                <a:lnTo>
                  <a:pt x="491" y="76"/>
                </a:lnTo>
                <a:lnTo>
                  <a:pt x="508" y="76"/>
                </a:lnTo>
                <a:lnTo>
                  <a:pt x="533" y="76"/>
                </a:lnTo>
                <a:lnTo>
                  <a:pt x="550" y="68"/>
                </a:lnTo>
                <a:lnTo>
                  <a:pt x="559" y="60"/>
                </a:lnTo>
                <a:lnTo>
                  <a:pt x="576" y="43"/>
                </a:lnTo>
                <a:lnTo>
                  <a:pt x="601" y="17"/>
                </a:lnTo>
                <a:lnTo>
                  <a:pt x="618" y="9"/>
                </a:lnTo>
                <a:lnTo>
                  <a:pt x="635" y="0"/>
                </a:lnTo>
                <a:lnTo>
                  <a:pt x="652" y="0"/>
                </a:lnTo>
                <a:lnTo>
                  <a:pt x="686" y="9"/>
                </a:lnTo>
                <a:lnTo>
                  <a:pt x="694" y="26"/>
                </a:lnTo>
                <a:lnTo>
                  <a:pt x="736" y="43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3" name="Freeform 409">
            <a:extLst>
              <a:ext uri="{FF2B5EF4-FFF2-40B4-BE49-F238E27FC236}">
                <a16:creationId xmlns:a16="http://schemas.microsoft.com/office/drawing/2014/main" id="{4C34476C-E5F7-4BBD-A814-416FD8A7D388}"/>
              </a:ext>
            </a:extLst>
          </p:cNvPr>
          <p:cNvSpPr>
            <a:spLocks/>
          </p:cNvSpPr>
          <p:nvPr/>
        </p:nvSpPr>
        <p:spPr bwMode="auto">
          <a:xfrm>
            <a:off x="7269570" y="4402913"/>
            <a:ext cx="886582" cy="639939"/>
          </a:xfrm>
          <a:custGeom>
            <a:avLst/>
            <a:gdLst>
              <a:gd name="T0" fmla="*/ 2854 w 3286"/>
              <a:gd name="T1" fmla="*/ 93 h 2371"/>
              <a:gd name="T2" fmla="*/ 2888 w 3286"/>
              <a:gd name="T3" fmla="*/ 237 h 2371"/>
              <a:gd name="T4" fmla="*/ 2990 w 3286"/>
              <a:gd name="T5" fmla="*/ 339 h 2371"/>
              <a:gd name="T6" fmla="*/ 3125 w 3286"/>
              <a:gd name="T7" fmla="*/ 424 h 2371"/>
              <a:gd name="T8" fmla="*/ 3269 w 3286"/>
              <a:gd name="T9" fmla="*/ 424 h 2371"/>
              <a:gd name="T10" fmla="*/ 3235 w 3286"/>
              <a:gd name="T11" fmla="*/ 551 h 2371"/>
              <a:gd name="T12" fmla="*/ 3125 w 3286"/>
              <a:gd name="T13" fmla="*/ 712 h 2371"/>
              <a:gd name="T14" fmla="*/ 2998 w 3286"/>
              <a:gd name="T15" fmla="*/ 855 h 2371"/>
              <a:gd name="T16" fmla="*/ 2879 w 3286"/>
              <a:gd name="T17" fmla="*/ 974 h 2371"/>
              <a:gd name="T18" fmla="*/ 2803 w 3286"/>
              <a:gd name="T19" fmla="*/ 1042 h 2371"/>
              <a:gd name="T20" fmla="*/ 2786 w 3286"/>
              <a:gd name="T21" fmla="*/ 1118 h 2371"/>
              <a:gd name="T22" fmla="*/ 2685 w 3286"/>
              <a:gd name="T23" fmla="*/ 1109 h 2371"/>
              <a:gd name="T24" fmla="*/ 2693 w 3286"/>
              <a:gd name="T25" fmla="*/ 1236 h 2371"/>
              <a:gd name="T26" fmla="*/ 2651 w 3286"/>
              <a:gd name="T27" fmla="*/ 1338 h 2371"/>
              <a:gd name="T28" fmla="*/ 2634 w 3286"/>
              <a:gd name="T29" fmla="*/ 1448 h 2371"/>
              <a:gd name="T30" fmla="*/ 2625 w 3286"/>
              <a:gd name="T31" fmla="*/ 1567 h 2371"/>
              <a:gd name="T32" fmla="*/ 2591 w 3286"/>
              <a:gd name="T33" fmla="*/ 1626 h 2371"/>
              <a:gd name="T34" fmla="*/ 2541 w 3286"/>
              <a:gd name="T35" fmla="*/ 1728 h 2371"/>
              <a:gd name="T36" fmla="*/ 2507 w 3286"/>
              <a:gd name="T37" fmla="*/ 1838 h 2371"/>
              <a:gd name="T38" fmla="*/ 2481 w 3286"/>
              <a:gd name="T39" fmla="*/ 1922 h 2371"/>
              <a:gd name="T40" fmla="*/ 2414 w 3286"/>
              <a:gd name="T41" fmla="*/ 2041 h 2371"/>
              <a:gd name="T42" fmla="*/ 2363 w 3286"/>
              <a:gd name="T43" fmla="*/ 2210 h 2371"/>
              <a:gd name="T44" fmla="*/ 2337 w 3286"/>
              <a:gd name="T45" fmla="*/ 2371 h 2371"/>
              <a:gd name="T46" fmla="*/ 2168 w 3286"/>
              <a:gd name="T47" fmla="*/ 2363 h 2371"/>
              <a:gd name="T48" fmla="*/ 2066 w 3286"/>
              <a:gd name="T49" fmla="*/ 2227 h 2371"/>
              <a:gd name="T50" fmla="*/ 2083 w 3286"/>
              <a:gd name="T51" fmla="*/ 2083 h 2371"/>
              <a:gd name="T52" fmla="*/ 2016 w 3286"/>
              <a:gd name="T53" fmla="*/ 1956 h 2371"/>
              <a:gd name="T54" fmla="*/ 1922 w 3286"/>
              <a:gd name="T55" fmla="*/ 1888 h 2371"/>
              <a:gd name="T56" fmla="*/ 1855 w 3286"/>
              <a:gd name="T57" fmla="*/ 1728 h 2371"/>
              <a:gd name="T58" fmla="*/ 1677 w 3286"/>
              <a:gd name="T59" fmla="*/ 1694 h 2371"/>
              <a:gd name="T60" fmla="*/ 1719 w 3286"/>
              <a:gd name="T61" fmla="*/ 1533 h 2371"/>
              <a:gd name="T62" fmla="*/ 1685 w 3286"/>
              <a:gd name="T63" fmla="*/ 1355 h 2371"/>
              <a:gd name="T64" fmla="*/ 1558 w 3286"/>
              <a:gd name="T65" fmla="*/ 1245 h 2371"/>
              <a:gd name="T66" fmla="*/ 1431 w 3286"/>
              <a:gd name="T67" fmla="*/ 1194 h 2371"/>
              <a:gd name="T68" fmla="*/ 1253 w 3286"/>
              <a:gd name="T69" fmla="*/ 1194 h 2371"/>
              <a:gd name="T70" fmla="*/ 1126 w 3286"/>
              <a:gd name="T71" fmla="*/ 1228 h 2371"/>
              <a:gd name="T72" fmla="*/ 1008 w 3286"/>
              <a:gd name="T73" fmla="*/ 1270 h 2371"/>
              <a:gd name="T74" fmla="*/ 864 w 3286"/>
              <a:gd name="T75" fmla="*/ 1296 h 2371"/>
              <a:gd name="T76" fmla="*/ 712 w 3286"/>
              <a:gd name="T77" fmla="*/ 1338 h 2371"/>
              <a:gd name="T78" fmla="*/ 584 w 3286"/>
              <a:gd name="T79" fmla="*/ 1372 h 2371"/>
              <a:gd name="T80" fmla="*/ 483 w 3286"/>
              <a:gd name="T81" fmla="*/ 1482 h 2371"/>
              <a:gd name="T82" fmla="*/ 330 w 3286"/>
              <a:gd name="T83" fmla="*/ 1507 h 2371"/>
              <a:gd name="T84" fmla="*/ 186 w 3286"/>
              <a:gd name="T85" fmla="*/ 1448 h 2371"/>
              <a:gd name="T86" fmla="*/ 76 w 3286"/>
              <a:gd name="T87" fmla="*/ 1380 h 2371"/>
              <a:gd name="T88" fmla="*/ 17 w 3286"/>
              <a:gd name="T89" fmla="*/ 1304 h 2371"/>
              <a:gd name="T90" fmla="*/ 59 w 3286"/>
              <a:gd name="T91" fmla="*/ 1203 h 2371"/>
              <a:gd name="T92" fmla="*/ 237 w 3286"/>
              <a:gd name="T93" fmla="*/ 1135 h 2371"/>
              <a:gd name="T94" fmla="*/ 297 w 3286"/>
              <a:gd name="T95" fmla="*/ 966 h 2371"/>
              <a:gd name="T96" fmla="*/ 161 w 3286"/>
              <a:gd name="T97" fmla="*/ 796 h 2371"/>
              <a:gd name="T98" fmla="*/ 102 w 3286"/>
              <a:gd name="T99" fmla="*/ 745 h 2371"/>
              <a:gd name="T100" fmla="*/ 297 w 3286"/>
              <a:gd name="T101" fmla="*/ 686 h 2371"/>
              <a:gd name="T102" fmla="*/ 500 w 3286"/>
              <a:gd name="T103" fmla="*/ 661 h 2371"/>
              <a:gd name="T104" fmla="*/ 695 w 3286"/>
              <a:gd name="T105" fmla="*/ 686 h 2371"/>
              <a:gd name="T106" fmla="*/ 889 w 3286"/>
              <a:gd name="T107" fmla="*/ 559 h 2371"/>
              <a:gd name="T108" fmla="*/ 1042 w 3286"/>
              <a:gd name="T109" fmla="*/ 474 h 2371"/>
              <a:gd name="T110" fmla="*/ 1152 w 3286"/>
              <a:gd name="T111" fmla="*/ 424 h 2371"/>
              <a:gd name="T112" fmla="*/ 1279 w 3286"/>
              <a:gd name="T113" fmla="*/ 271 h 2371"/>
              <a:gd name="T114" fmla="*/ 1304 w 3286"/>
              <a:gd name="T115" fmla="*/ 76 h 2371"/>
              <a:gd name="T116" fmla="*/ 1440 w 3286"/>
              <a:gd name="T117" fmla="*/ 43 h 2371"/>
              <a:gd name="T118" fmla="*/ 1465 w 3286"/>
              <a:gd name="T119" fmla="*/ 187 h 2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86" h="2371">
                <a:moveTo>
                  <a:pt x="2735" y="9"/>
                </a:moveTo>
                <a:lnTo>
                  <a:pt x="2744" y="17"/>
                </a:lnTo>
                <a:lnTo>
                  <a:pt x="2752" y="17"/>
                </a:lnTo>
                <a:lnTo>
                  <a:pt x="2761" y="17"/>
                </a:lnTo>
                <a:lnTo>
                  <a:pt x="2769" y="17"/>
                </a:lnTo>
                <a:lnTo>
                  <a:pt x="2778" y="26"/>
                </a:lnTo>
                <a:lnTo>
                  <a:pt x="2786" y="34"/>
                </a:lnTo>
                <a:lnTo>
                  <a:pt x="2795" y="34"/>
                </a:lnTo>
                <a:lnTo>
                  <a:pt x="2795" y="43"/>
                </a:lnTo>
                <a:lnTo>
                  <a:pt x="2803" y="43"/>
                </a:lnTo>
                <a:lnTo>
                  <a:pt x="2803" y="51"/>
                </a:lnTo>
                <a:lnTo>
                  <a:pt x="2812" y="60"/>
                </a:lnTo>
                <a:lnTo>
                  <a:pt x="2820" y="60"/>
                </a:lnTo>
                <a:lnTo>
                  <a:pt x="2829" y="51"/>
                </a:lnTo>
                <a:lnTo>
                  <a:pt x="2846" y="68"/>
                </a:lnTo>
                <a:lnTo>
                  <a:pt x="2846" y="85"/>
                </a:lnTo>
                <a:lnTo>
                  <a:pt x="2854" y="93"/>
                </a:lnTo>
                <a:lnTo>
                  <a:pt x="2862" y="102"/>
                </a:lnTo>
                <a:lnTo>
                  <a:pt x="2879" y="110"/>
                </a:lnTo>
                <a:lnTo>
                  <a:pt x="2879" y="119"/>
                </a:lnTo>
                <a:lnTo>
                  <a:pt x="2888" y="127"/>
                </a:lnTo>
                <a:lnTo>
                  <a:pt x="2888" y="136"/>
                </a:lnTo>
                <a:lnTo>
                  <a:pt x="2879" y="144"/>
                </a:lnTo>
                <a:lnTo>
                  <a:pt x="2871" y="153"/>
                </a:lnTo>
                <a:lnTo>
                  <a:pt x="2862" y="161"/>
                </a:lnTo>
                <a:lnTo>
                  <a:pt x="2862" y="170"/>
                </a:lnTo>
                <a:lnTo>
                  <a:pt x="2871" y="170"/>
                </a:lnTo>
                <a:lnTo>
                  <a:pt x="2871" y="178"/>
                </a:lnTo>
                <a:lnTo>
                  <a:pt x="2871" y="187"/>
                </a:lnTo>
                <a:lnTo>
                  <a:pt x="2871" y="203"/>
                </a:lnTo>
                <a:lnTo>
                  <a:pt x="2879" y="212"/>
                </a:lnTo>
                <a:lnTo>
                  <a:pt x="2888" y="220"/>
                </a:lnTo>
                <a:lnTo>
                  <a:pt x="2888" y="229"/>
                </a:lnTo>
                <a:lnTo>
                  <a:pt x="2888" y="237"/>
                </a:lnTo>
                <a:lnTo>
                  <a:pt x="2896" y="246"/>
                </a:lnTo>
                <a:lnTo>
                  <a:pt x="2896" y="254"/>
                </a:lnTo>
                <a:lnTo>
                  <a:pt x="2905" y="254"/>
                </a:lnTo>
                <a:lnTo>
                  <a:pt x="2913" y="263"/>
                </a:lnTo>
                <a:lnTo>
                  <a:pt x="2913" y="271"/>
                </a:lnTo>
                <a:lnTo>
                  <a:pt x="2922" y="271"/>
                </a:lnTo>
                <a:lnTo>
                  <a:pt x="2930" y="271"/>
                </a:lnTo>
                <a:lnTo>
                  <a:pt x="2930" y="280"/>
                </a:lnTo>
                <a:lnTo>
                  <a:pt x="2930" y="288"/>
                </a:lnTo>
                <a:lnTo>
                  <a:pt x="2939" y="288"/>
                </a:lnTo>
                <a:lnTo>
                  <a:pt x="2947" y="297"/>
                </a:lnTo>
                <a:lnTo>
                  <a:pt x="2947" y="305"/>
                </a:lnTo>
                <a:lnTo>
                  <a:pt x="2939" y="322"/>
                </a:lnTo>
                <a:lnTo>
                  <a:pt x="2956" y="322"/>
                </a:lnTo>
                <a:lnTo>
                  <a:pt x="2964" y="330"/>
                </a:lnTo>
                <a:lnTo>
                  <a:pt x="2973" y="330"/>
                </a:lnTo>
                <a:lnTo>
                  <a:pt x="2990" y="339"/>
                </a:lnTo>
                <a:lnTo>
                  <a:pt x="3006" y="339"/>
                </a:lnTo>
                <a:lnTo>
                  <a:pt x="3015" y="347"/>
                </a:lnTo>
                <a:lnTo>
                  <a:pt x="3015" y="356"/>
                </a:lnTo>
                <a:lnTo>
                  <a:pt x="3015" y="373"/>
                </a:lnTo>
                <a:lnTo>
                  <a:pt x="3023" y="373"/>
                </a:lnTo>
                <a:lnTo>
                  <a:pt x="3032" y="381"/>
                </a:lnTo>
                <a:lnTo>
                  <a:pt x="3040" y="381"/>
                </a:lnTo>
                <a:lnTo>
                  <a:pt x="3049" y="381"/>
                </a:lnTo>
                <a:lnTo>
                  <a:pt x="3057" y="390"/>
                </a:lnTo>
                <a:lnTo>
                  <a:pt x="3066" y="390"/>
                </a:lnTo>
                <a:lnTo>
                  <a:pt x="3074" y="398"/>
                </a:lnTo>
                <a:lnTo>
                  <a:pt x="3083" y="390"/>
                </a:lnTo>
                <a:lnTo>
                  <a:pt x="3091" y="398"/>
                </a:lnTo>
                <a:lnTo>
                  <a:pt x="3108" y="398"/>
                </a:lnTo>
                <a:lnTo>
                  <a:pt x="3117" y="407"/>
                </a:lnTo>
                <a:lnTo>
                  <a:pt x="3125" y="415"/>
                </a:lnTo>
                <a:lnTo>
                  <a:pt x="3125" y="424"/>
                </a:lnTo>
                <a:lnTo>
                  <a:pt x="3133" y="424"/>
                </a:lnTo>
                <a:lnTo>
                  <a:pt x="3142" y="424"/>
                </a:lnTo>
                <a:lnTo>
                  <a:pt x="3150" y="432"/>
                </a:lnTo>
                <a:lnTo>
                  <a:pt x="3159" y="432"/>
                </a:lnTo>
                <a:lnTo>
                  <a:pt x="3167" y="424"/>
                </a:lnTo>
                <a:lnTo>
                  <a:pt x="3176" y="424"/>
                </a:lnTo>
                <a:lnTo>
                  <a:pt x="3184" y="424"/>
                </a:lnTo>
                <a:lnTo>
                  <a:pt x="3193" y="424"/>
                </a:lnTo>
                <a:lnTo>
                  <a:pt x="3193" y="432"/>
                </a:lnTo>
                <a:lnTo>
                  <a:pt x="3201" y="432"/>
                </a:lnTo>
                <a:lnTo>
                  <a:pt x="3210" y="424"/>
                </a:lnTo>
                <a:lnTo>
                  <a:pt x="3218" y="424"/>
                </a:lnTo>
                <a:lnTo>
                  <a:pt x="3227" y="424"/>
                </a:lnTo>
                <a:lnTo>
                  <a:pt x="3235" y="424"/>
                </a:lnTo>
                <a:lnTo>
                  <a:pt x="3244" y="424"/>
                </a:lnTo>
                <a:lnTo>
                  <a:pt x="3260" y="415"/>
                </a:lnTo>
                <a:lnTo>
                  <a:pt x="3269" y="424"/>
                </a:lnTo>
                <a:lnTo>
                  <a:pt x="3277" y="432"/>
                </a:lnTo>
                <a:lnTo>
                  <a:pt x="3277" y="441"/>
                </a:lnTo>
                <a:lnTo>
                  <a:pt x="3277" y="449"/>
                </a:lnTo>
                <a:lnTo>
                  <a:pt x="3277" y="457"/>
                </a:lnTo>
                <a:lnTo>
                  <a:pt x="3277" y="466"/>
                </a:lnTo>
                <a:lnTo>
                  <a:pt x="3286" y="466"/>
                </a:lnTo>
                <a:lnTo>
                  <a:pt x="3286" y="474"/>
                </a:lnTo>
                <a:lnTo>
                  <a:pt x="3277" y="474"/>
                </a:lnTo>
                <a:lnTo>
                  <a:pt x="3277" y="483"/>
                </a:lnTo>
                <a:lnTo>
                  <a:pt x="3269" y="483"/>
                </a:lnTo>
                <a:lnTo>
                  <a:pt x="3260" y="483"/>
                </a:lnTo>
                <a:lnTo>
                  <a:pt x="3244" y="483"/>
                </a:lnTo>
                <a:lnTo>
                  <a:pt x="3244" y="500"/>
                </a:lnTo>
                <a:lnTo>
                  <a:pt x="3235" y="508"/>
                </a:lnTo>
                <a:lnTo>
                  <a:pt x="3244" y="525"/>
                </a:lnTo>
                <a:lnTo>
                  <a:pt x="3244" y="534"/>
                </a:lnTo>
                <a:lnTo>
                  <a:pt x="3235" y="551"/>
                </a:lnTo>
                <a:lnTo>
                  <a:pt x="3227" y="559"/>
                </a:lnTo>
                <a:lnTo>
                  <a:pt x="3227" y="568"/>
                </a:lnTo>
                <a:lnTo>
                  <a:pt x="3227" y="585"/>
                </a:lnTo>
                <a:lnTo>
                  <a:pt x="3227" y="593"/>
                </a:lnTo>
                <a:lnTo>
                  <a:pt x="3218" y="601"/>
                </a:lnTo>
                <a:lnTo>
                  <a:pt x="3218" y="610"/>
                </a:lnTo>
                <a:lnTo>
                  <a:pt x="3210" y="610"/>
                </a:lnTo>
                <a:lnTo>
                  <a:pt x="3193" y="610"/>
                </a:lnTo>
                <a:lnTo>
                  <a:pt x="3184" y="610"/>
                </a:lnTo>
                <a:lnTo>
                  <a:pt x="3167" y="627"/>
                </a:lnTo>
                <a:lnTo>
                  <a:pt x="3159" y="635"/>
                </a:lnTo>
                <a:lnTo>
                  <a:pt x="3159" y="644"/>
                </a:lnTo>
                <a:lnTo>
                  <a:pt x="3150" y="661"/>
                </a:lnTo>
                <a:lnTo>
                  <a:pt x="3150" y="669"/>
                </a:lnTo>
                <a:lnTo>
                  <a:pt x="3150" y="686"/>
                </a:lnTo>
                <a:lnTo>
                  <a:pt x="3133" y="703"/>
                </a:lnTo>
                <a:lnTo>
                  <a:pt x="3125" y="712"/>
                </a:lnTo>
                <a:lnTo>
                  <a:pt x="3117" y="720"/>
                </a:lnTo>
                <a:lnTo>
                  <a:pt x="3100" y="728"/>
                </a:lnTo>
                <a:lnTo>
                  <a:pt x="3083" y="737"/>
                </a:lnTo>
                <a:lnTo>
                  <a:pt x="3074" y="737"/>
                </a:lnTo>
                <a:lnTo>
                  <a:pt x="3066" y="745"/>
                </a:lnTo>
                <a:lnTo>
                  <a:pt x="3066" y="762"/>
                </a:lnTo>
                <a:lnTo>
                  <a:pt x="3057" y="779"/>
                </a:lnTo>
                <a:lnTo>
                  <a:pt x="3057" y="788"/>
                </a:lnTo>
                <a:lnTo>
                  <a:pt x="3049" y="796"/>
                </a:lnTo>
                <a:lnTo>
                  <a:pt x="3040" y="805"/>
                </a:lnTo>
                <a:lnTo>
                  <a:pt x="3032" y="805"/>
                </a:lnTo>
                <a:lnTo>
                  <a:pt x="3023" y="813"/>
                </a:lnTo>
                <a:lnTo>
                  <a:pt x="3015" y="822"/>
                </a:lnTo>
                <a:lnTo>
                  <a:pt x="3006" y="830"/>
                </a:lnTo>
                <a:lnTo>
                  <a:pt x="3006" y="839"/>
                </a:lnTo>
                <a:lnTo>
                  <a:pt x="3006" y="847"/>
                </a:lnTo>
                <a:lnTo>
                  <a:pt x="2998" y="855"/>
                </a:lnTo>
                <a:lnTo>
                  <a:pt x="2998" y="864"/>
                </a:lnTo>
                <a:lnTo>
                  <a:pt x="2998" y="872"/>
                </a:lnTo>
                <a:lnTo>
                  <a:pt x="2990" y="881"/>
                </a:lnTo>
                <a:lnTo>
                  <a:pt x="2973" y="889"/>
                </a:lnTo>
                <a:lnTo>
                  <a:pt x="2964" y="906"/>
                </a:lnTo>
                <a:lnTo>
                  <a:pt x="2956" y="923"/>
                </a:lnTo>
                <a:lnTo>
                  <a:pt x="2939" y="932"/>
                </a:lnTo>
                <a:lnTo>
                  <a:pt x="2939" y="940"/>
                </a:lnTo>
                <a:lnTo>
                  <a:pt x="2939" y="949"/>
                </a:lnTo>
                <a:lnTo>
                  <a:pt x="2930" y="957"/>
                </a:lnTo>
                <a:lnTo>
                  <a:pt x="2922" y="957"/>
                </a:lnTo>
                <a:lnTo>
                  <a:pt x="2913" y="957"/>
                </a:lnTo>
                <a:lnTo>
                  <a:pt x="2905" y="966"/>
                </a:lnTo>
                <a:lnTo>
                  <a:pt x="2896" y="966"/>
                </a:lnTo>
                <a:lnTo>
                  <a:pt x="2888" y="966"/>
                </a:lnTo>
                <a:lnTo>
                  <a:pt x="2888" y="974"/>
                </a:lnTo>
                <a:lnTo>
                  <a:pt x="2879" y="974"/>
                </a:lnTo>
                <a:lnTo>
                  <a:pt x="2871" y="974"/>
                </a:lnTo>
                <a:lnTo>
                  <a:pt x="2879" y="982"/>
                </a:lnTo>
                <a:lnTo>
                  <a:pt x="2871" y="982"/>
                </a:lnTo>
                <a:lnTo>
                  <a:pt x="2862" y="982"/>
                </a:lnTo>
                <a:lnTo>
                  <a:pt x="2854" y="982"/>
                </a:lnTo>
                <a:lnTo>
                  <a:pt x="2846" y="982"/>
                </a:lnTo>
                <a:lnTo>
                  <a:pt x="2837" y="982"/>
                </a:lnTo>
                <a:lnTo>
                  <a:pt x="2829" y="991"/>
                </a:lnTo>
                <a:lnTo>
                  <a:pt x="2820" y="991"/>
                </a:lnTo>
                <a:lnTo>
                  <a:pt x="2820" y="999"/>
                </a:lnTo>
                <a:lnTo>
                  <a:pt x="2820" y="1008"/>
                </a:lnTo>
                <a:lnTo>
                  <a:pt x="2812" y="1008"/>
                </a:lnTo>
                <a:lnTo>
                  <a:pt x="2812" y="1016"/>
                </a:lnTo>
                <a:lnTo>
                  <a:pt x="2803" y="1016"/>
                </a:lnTo>
                <a:lnTo>
                  <a:pt x="2803" y="1025"/>
                </a:lnTo>
                <a:lnTo>
                  <a:pt x="2803" y="1033"/>
                </a:lnTo>
                <a:lnTo>
                  <a:pt x="2803" y="1042"/>
                </a:lnTo>
                <a:lnTo>
                  <a:pt x="2812" y="1042"/>
                </a:lnTo>
                <a:lnTo>
                  <a:pt x="2820" y="1050"/>
                </a:lnTo>
                <a:lnTo>
                  <a:pt x="2820" y="1059"/>
                </a:lnTo>
                <a:lnTo>
                  <a:pt x="2820" y="1067"/>
                </a:lnTo>
                <a:lnTo>
                  <a:pt x="2829" y="1076"/>
                </a:lnTo>
                <a:lnTo>
                  <a:pt x="2829" y="1084"/>
                </a:lnTo>
                <a:lnTo>
                  <a:pt x="2812" y="1084"/>
                </a:lnTo>
                <a:lnTo>
                  <a:pt x="2803" y="1084"/>
                </a:lnTo>
                <a:lnTo>
                  <a:pt x="2803" y="1093"/>
                </a:lnTo>
                <a:lnTo>
                  <a:pt x="2795" y="1093"/>
                </a:lnTo>
                <a:lnTo>
                  <a:pt x="2795" y="1101"/>
                </a:lnTo>
                <a:lnTo>
                  <a:pt x="2795" y="1109"/>
                </a:lnTo>
                <a:lnTo>
                  <a:pt x="2795" y="1118"/>
                </a:lnTo>
                <a:lnTo>
                  <a:pt x="2795" y="1126"/>
                </a:lnTo>
                <a:lnTo>
                  <a:pt x="2795" y="1135"/>
                </a:lnTo>
                <a:lnTo>
                  <a:pt x="2786" y="1126"/>
                </a:lnTo>
                <a:lnTo>
                  <a:pt x="2786" y="1118"/>
                </a:lnTo>
                <a:lnTo>
                  <a:pt x="2778" y="1118"/>
                </a:lnTo>
                <a:lnTo>
                  <a:pt x="2778" y="1109"/>
                </a:lnTo>
                <a:lnTo>
                  <a:pt x="2778" y="1101"/>
                </a:lnTo>
                <a:lnTo>
                  <a:pt x="2769" y="1101"/>
                </a:lnTo>
                <a:lnTo>
                  <a:pt x="2769" y="1093"/>
                </a:lnTo>
                <a:lnTo>
                  <a:pt x="2761" y="1093"/>
                </a:lnTo>
                <a:lnTo>
                  <a:pt x="2752" y="1093"/>
                </a:lnTo>
                <a:lnTo>
                  <a:pt x="2744" y="1093"/>
                </a:lnTo>
                <a:lnTo>
                  <a:pt x="2735" y="1093"/>
                </a:lnTo>
                <a:lnTo>
                  <a:pt x="2727" y="1093"/>
                </a:lnTo>
                <a:lnTo>
                  <a:pt x="2727" y="1101"/>
                </a:lnTo>
                <a:lnTo>
                  <a:pt x="2719" y="1101"/>
                </a:lnTo>
                <a:lnTo>
                  <a:pt x="2710" y="1101"/>
                </a:lnTo>
                <a:lnTo>
                  <a:pt x="2702" y="1101"/>
                </a:lnTo>
                <a:lnTo>
                  <a:pt x="2693" y="1101"/>
                </a:lnTo>
                <a:lnTo>
                  <a:pt x="2693" y="1109"/>
                </a:lnTo>
                <a:lnTo>
                  <a:pt x="2685" y="1109"/>
                </a:lnTo>
                <a:lnTo>
                  <a:pt x="2676" y="1118"/>
                </a:lnTo>
                <a:lnTo>
                  <a:pt x="2676" y="1126"/>
                </a:lnTo>
                <a:lnTo>
                  <a:pt x="2676" y="1135"/>
                </a:lnTo>
                <a:lnTo>
                  <a:pt x="2676" y="1143"/>
                </a:lnTo>
                <a:lnTo>
                  <a:pt x="2676" y="1152"/>
                </a:lnTo>
                <a:lnTo>
                  <a:pt x="2676" y="1160"/>
                </a:lnTo>
                <a:lnTo>
                  <a:pt x="2676" y="1169"/>
                </a:lnTo>
                <a:lnTo>
                  <a:pt x="2668" y="1177"/>
                </a:lnTo>
                <a:lnTo>
                  <a:pt x="2668" y="1186"/>
                </a:lnTo>
                <a:lnTo>
                  <a:pt x="2659" y="1194"/>
                </a:lnTo>
                <a:lnTo>
                  <a:pt x="2659" y="1203"/>
                </a:lnTo>
                <a:lnTo>
                  <a:pt x="2668" y="1211"/>
                </a:lnTo>
                <a:lnTo>
                  <a:pt x="2676" y="1220"/>
                </a:lnTo>
                <a:lnTo>
                  <a:pt x="2676" y="1228"/>
                </a:lnTo>
                <a:lnTo>
                  <a:pt x="2685" y="1228"/>
                </a:lnTo>
                <a:lnTo>
                  <a:pt x="2693" y="1228"/>
                </a:lnTo>
                <a:lnTo>
                  <a:pt x="2693" y="1236"/>
                </a:lnTo>
                <a:lnTo>
                  <a:pt x="2693" y="1245"/>
                </a:lnTo>
                <a:lnTo>
                  <a:pt x="2685" y="1253"/>
                </a:lnTo>
                <a:lnTo>
                  <a:pt x="2693" y="1262"/>
                </a:lnTo>
                <a:lnTo>
                  <a:pt x="2693" y="1270"/>
                </a:lnTo>
                <a:lnTo>
                  <a:pt x="2702" y="1270"/>
                </a:lnTo>
                <a:lnTo>
                  <a:pt x="2702" y="1279"/>
                </a:lnTo>
                <a:lnTo>
                  <a:pt x="2702" y="1287"/>
                </a:lnTo>
                <a:lnTo>
                  <a:pt x="2702" y="1296"/>
                </a:lnTo>
                <a:lnTo>
                  <a:pt x="2693" y="1296"/>
                </a:lnTo>
                <a:lnTo>
                  <a:pt x="2685" y="1304"/>
                </a:lnTo>
                <a:lnTo>
                  <a:pt x="2676" y="1304"/>
                </a:lnTo>
                <a:lnTo>
                  <a:pt x="2668" y="1304"/>
                </a:lnTo>
                <a:lnTo>
                  <a:pt x="2659" y="1304"/>
                </a:lnTo>
                <a:lnTo>
                  <a:pt x="2659" y="1313"/>
                </a:lnTo>
                <a:lnTo>
                  <a:pt x="2651" y="1321"/>
                </a:lnTo>
                <a:lnTo>
                  <a:pt x="2651" y="1330"/>
                </a:lnTo>
                <a:lnTo>
                  <a:pt x="2651" y="1338"/>
                </a:lnTo>
                <a:lnTo>
                  <a:pt x="2651" y="1347"/>
                </a:lnTo>
                <a:lnTo>
                  <a:pt x="2642" y="1347"/>
                </a:lnTo>
                <a:lnTo>
                  <a:pt x="2634" y="1355"/>
                </a:lnTo>
                <a:lnTo>
                  <a:pt x="2634" y="1364"/>
                </a:lnTo>
                <a:lnTo>
                  <a:pt x="2634" y="1372"/>
                </a:lnTo>
                <a:lnTo>
                  <a:pt x="2625" y="1372"/>
                </a:lnTo>
                <a:lnTo>
                  <a:pt x="2617" y="1372"/>
                </a:lnTo>
                <a:lnTo>
                  <a:pt x="2608" y="1380"/>
                </a:lnTo>
                <a:lnTo>
                  <a:pt x="2608" y="1389"/>
                </a:lnTo>
                <a:lnTo>
                  <a:pt x="2617" y="1397"/>
                </a:lnTo>
                <a:lnTo>
                  <a:pt x="2617" y="1406"/>
                </a:lnTo>
                <a:lnTo>
                  <a:pt x="2617" y="1414"/>
                </a:lnTo>
                <a:lnTo>
                  <a:pt x="2625" y="1414"/>
                </a:lnTo>
                <a:lnTo>
                  <a:pt x="2625" y="1423"/>
                </a:lnTo>
                <a:lnTo>
                  <a:pt x="2625" y="1431"/>
                </a:lnTo>
                <a:lnTo>
                  <a:pt x="2634" y="1440"/>
                </a:lnTo>
                <a:lnTo>
                  <a:pt x="2634" y="1448"/>
                </a:lnTo>
                <a:lnTo>
                  <a:pt x="2634" y="1457"/>
                </a:lnTo>
                <a:lnTo>
                  <a:pt x="2642" y="1465"/>
                </a:lnTo>
                <a:lnTo>
                  <a:pt x="2651" y="1474"/>
                </a:lnTo>
                <a:lnTo>
                  <a:pt x="2659" y="1474"/>
                </a:lnTo>
                <a:lnTo>
                  <a:pt x="2659" y="1482"/>
                </a:lnTo>
                <a:lnTo>
                  <a:pt x="2659" y="1491"/>
                </a:lnTo>
                <a:lnTo>
                  <a:pt x="2659" y="1499"/>
                </a:lnTo>
                <a:lnTo>
                  <a:pt x="2659" y="1507"/>
                </a:lnTo>
                <a:lnTo>
                  <a:pt x="2659" y="1516"/>
                </a:lnTo>
                <a:lnTo>
                  <a:pt x="2651" y="1524"/>
                </a:lnTo>
                <a:lnTo>
                  <a:pt x="2651" y="1533"/>
                </a:lnTo>
                <a:lnTo>
                  <a:pt x="2651" y="1541"/>
                </a:lnTo>
                <a:lnTo>
                  <a:pt x="2651" y="1550"/>
                </a:lnTo>
                <a:lnTo>
                  <a:pt x="2651" y="1558"/>
                </a:lnTo>
                <a:lnTo>
                  <a:pt x="2642" y="1567"/>
                </a:lnTo>
                <a:lnTo>
                  <a:pt x="2634" y="1567"/>
                </a:lnTo>
                <a:lnTo>
                  <a:pt x="2625" y="1567"/>
                </a:lnTo>
                <a:lnTo>
                  <a:pt x="2617" y="1558"/>
                </a:lnTo>
                <a:lnTo>
                  <a:pt x="2608" y="1558"/>
                </a:lnTo>
                <a:lnTo>
                  <a:pt x="2600" y="1558"/>
                </a:lnTo>
                <a:lnTo>
                  <a:pt x="2591" y="1558"/>
                </a:lnTo>
                <a:lnTo>
                  <a:pt x="2583" y="1550"/>
                </a:lnTo>
                <a:lnTo>
                  <a:pt x="2583" y="1558"/>
                </a:lnTo>
                <a:lnTo>
                  <a:pt x="2583" y="1567"/>
                </a:lnTo>
                <a:lnTo>
                  <a:pt x="2591" y="1575"/>
                </a:lnTo>
                <a:lnTo>
                  <a:pt x="2600" y="1584"/>
                </a:lnTo>
                <a:lnTo>
                  <a:pt x="2600" y="1592"/>
                </a:lnTo>
                <a:lnTo>
                  <a:pt x="2608" y="1592"/>
                </a:lnTo>
                <a:lnTo>
                  <a:pt x="2608" y="1601"/>
                </a:lnTo>
                <a:lnTo>
                  <a:pt x="2600" y="1601"/>
                </a:lnTo>
                <a:lnTo>
                  <a:pt x="2600" y="1609"/>
                </a:lnTo>
                <a:lnTo>
                  <a:pt x="2591" y="1609"/>
                </a:lnTo>
                <a:lnTo>
                  <a:pt x="2591" y="1618"/>
                </a:lnTo>
                <a:lnTo>
                  <a:pt x="2591" y="1626"/>
                </a:lnTo>
                <a:lnTo>
                  <a:pt x="2583" y="1626"/>
                </a:lnTo>
                <a:lnTo>
                  <a:pt x="2583" y="1634"/>
                </a:lnTo>
                <a:lnTo>
                  <a:pt x="2583" y="1643"/>
                </a:lnTo>
                <a:lnTo>
                  <a:pt x="2583" y="1651"/>
                </a:lnTo>
                <a:lnTo>
                  <a:pt x="2575" y="1651"/>
                </a:lnTo>
                <a:lnTo>
                  <a:pt x="2575" y="1660"/>
                </a:lnTo>
                <a:lnTo>
                  <a:pt x="2566" y="1660"/>
                </a:lnTo>
                <a:lnTo>
                  <a:pt x="2558" y="1660"/>
                </a:lnTo>
                <a:lnTo>
                  <a:pt x="2558" y="1668"/>
                </a:lnTo>
                <a:lnTo>
                  <a:pt x="2558" y="1677"/>
                </a:lnTo>
                <a:lnTo>
                  <a:pt x="2558" y="1685"/>
                </a:lnTo>
                <a:lnTo>
                  <a:pt x="2549" y="1694"/>
                </a:lnTo>
                <a:lnTo>
                  <a:pt x="2549" y="1702"/>
                </a:lnTo>
                <a:lnTo>
                  <a:pt x="2541" y="1702"/>
                </a:lnTo>
                <a:lnTo>
                  <a:pt x="2541" y="1711"/>
                </a:lnTo>
                <a:lnTo>
                  <a:pt x="2541" y="1719"/>
                </a:lnTo>
                <a:lnTo>
                  <a:pt x="2541" y="1728"/>
                </a:lnTo>
                <a:lnTo>
                  <a:pt x="2532" y="1728"/>
                </a:lnTo>
                <a:lnTo>
                  <a:pt x="2532" y="1736"/>
                </a:lnTo>
                <a:lnTo>
                  <a:pt x="2532" y="1745"/>
                </a:lnTo>
                <a:lnTo>
                  <a:pt x="2532" y="1753"/>
                </a:lnTo>
                <a:lnTo>
                  <a:pt x="2532" y="1761"/>
                </a:lnTo>
                <a:lnTo>
                  <a:pt x="2524" y="1770"/>
                </a:lnTo>
                <a:lnTo>
                  <a:pt x="2515" y="1778"/>
                </a:lnTo>
                <a:lnTo>
                  <a:pt x="2515" y="1787"/>
                </a:lnTo>
                <a:lnTo>
                  <a:pt x="2507" y="1787"/>
                </a:lnTo>
                <a:lnTo>
                  <a:pt x="2498" y="1795"/>
                </a:lnTo>
                <a:lnTo>
                  <a:pt x="2507" y="1795"/>
                </a:lnTo>
                <a:lnTo>
                  <a:pt x="2515" y="1804"/>
                </a:lnTo>
                <a:lnTo>
                  <a:pt x="2515" y="1812"/>
                </a:lnTo>
                <a:lnTo>
                  <a:pt x="2515" y="1821"/>
                </a:lnTo>
                <a:lnTo>
                  <a:pt x="2524" y="1829"/>
                </a:lnTo>
                <a:lnTo>
                  <a:pt x="2515" y="1838"/>
                </a:lnTo>
                <a:lnTo>
                  <a:pt x="2507" y="1838"/>
                </a:lnTo>
                <a:lnTo>
                  <a:pt x="2507" y="1846"/>
                </a:lnTo>
                <a:lnTo>
                  <a:pt x="2498" y="1846"/>
                </a:lnTo>
                <a:lnTo>
                  <a:pt x="2498" y="1855"/>
                </a:lnTo>
                <a:lnTo>
                  <a:pt x="2490" y="1855"/>
                </a:lnTo>
                <a:lnTo>
                  <a:pt x="2490" y="1863"/>
                </a:lnTo>
                <a:lnTo>
                  <a:pt x="2481" y="1863"/>
                </a:lnTo>
                <a:lnTo>
                  <a:pt x="2473" y="1863"/>
                </a:lnTo>
                <a:lnTo>
                  <a:pt x="2473" y="1872"/>
                </a:lnTo>
                <a:lnTo>
                  <a:pt x="2464" y="1872"/>
                </a:lnTo>
                <a:lnTo>
                  <a:pt x="2456" y="1872"/>
                </a:lnTo>
                <a:lnTo>
                  <a:pt x="2456" y="1880"/>
                </a:lnTo>
                <a:lnTo>
                  <a:pt x="2456" y="1888"/>
                </a:lnTo>
                <a:lnTo>
                  <a:pt x="2464" y="1888"/>
                </a:lnTo>
                <a:lnTo>
                  <a:pt x="2464" y="1897"/>
                </a:lnTo>
                <a:lnTo>
                  <a:pt x="2464" y="1905"/>
                </a:lnTo>
                <a:lnTo>
                  <a:pt x="2473" y="1914"/>
                </a:lnTo>
                <a:lnTo>
                  <a:pt x="2481" y="1922"/>
                </a:lnTo>
                <a:lnTo>
                  <a:pt x="2490" y="1922"/>
                </a:lnTo>
                <a:lnTo>
                  <a:pt x="2498" y="1931"/>
                </a:lnTo>
                <a:lnTo>
                  <a:pt x="2507" y="1939"/>
                </a:lnTo>
                <a:lnTo>
                  <a:pt x="2507" y="1948"/>
                </a:lnTo>
                <a:lnTo>
                  <a:pt x="2498" y="1956"/>
                </a:lnTo>
                <a:lnTo>
                  <a:pt x="2490" y="1965"/>
                </a:lnTo>
                <a:lnTo>
                  <a:pt x="2481" y="1965"/>
                </a:lnTo>
                <a:lnTo>
                  <a:pt x="2481" y="1973"/>
                </a:lnTo>
                <a:lnTo>
                  <a:pt x="2473" y="1973"/>
                </a:lnTo>
                <a:lnTo>
                  <a:pt x="2473" y="1999"/>
                </a:lnTo>
                <a:lnTo>
                  <a:pt x="2464" y="2007"/>
                </a:lnTo>
                <a:lnTo>
                  <a:pt x="2456" y="2007"/>
                </a:lnTo>
                <a:lnTo>
                  <a:pt x="2448" y="2015"/>
                </a:lnTo>
                <a:lnTo>
                  <a:pt x="2439" y="2024"/>
                </a:lnTo>
                <a:lnTo>
                  <a:pt x="2431" y="2032"/>
                </a:lnTo>
                <a:lnTo>
                  <a:pt x="2422" y="2041"/>
                </a:lnTo>
                <a:lnTo>
                  <a:pt x="2414" y="2041"/>
                </a:lnTo>
                <a:lnTo>
                  <a:pt x="2405" y="2049"/>
                </a:lnTo>
                <a:lnTo>
                  <a:pt x="2405" y="2058"/>
                </a:lnTo>
                <a:lnTo>
                  <a:pt x="2405" y="2075"/>
                </a:lnTo>
                <a:lnTo>
                  <a:pt x="2405" y="2083"/>
                </a:lnTo>
                <a:lnTo>
                  <a:pt x="2405" y="2092"/>
                </a:lnTo>
                <a:lnTo>
                  <a:pt x="2405" y="2100"/>
                </a:lnTo>
                <a:lnTo>
                  <a:pt x="2405" y="2109"/>
                </a:lnTo>
                <a:lnTo>
                  <a:pt x="2397" y="2117"/>
                </a:lnTo>
                <a:lnTo>
                  <a:pt x="2397" y="2126"/>
                </a:lnTo>
                <a:lnTo>
                  <a:pt x="2397" y="2134"/>
                </a:lnTo>
                <a:lnTo>
                  <a:pt x="2397" y="2142"/>
                </a:lnTo>
                <a:lnTo>
                  <a:pt x="2388" y="2151"/>
                </a:lnTo>
                <a:lnTo>
                  <a:pt x="2380" y="2159"/>
                </a:lnTo>
                <a:lnTo>
                  <a:pt x="2380" y="2168"/>
                </a:lnTo>
                <a:lnTo>
                  <a:pt x="2371" y="2176"/>
                </a:lnTo>
                <a:lnTo>
                  <a:pt x="2371" y="2193"/>
                </a:lnTo>
                <a:lnTo>
                  <a:pt x="2363" y="2210"/>
                </a:lnTo>
                <a:lnTo>
                  <a:pt x="2363" y="2219"/>
                </a:lnTo>
                <a:lnTo>
                  <a:pt x="2354" y="2236"/>
                </a:lnTo>
                <a:lnTo>
                  <a:pt x="2354" y="2244"/>
                </a:lnTo>
                <a:lnTo>
                  <a:pt x="2354" y="2261"/>
                </a:lnTo>
                <a:lnTo>
                  <a:pt x="2363" y="2270"/>
                </a:lnTo>
                <a:lnTo>
                  <a:pt x="2371" y="2278"/>
                </a:lnTo>
                <a:lnTo>
                  <a:pt x="2380" y="2286"/>
                </a:lnTo>
                <a:lnTo>
                  <a:pt x="2371" y="2303"/>
                </a:lnTo>
                <a:lnTo>
                  <a:pt x="2371" y="2312"/>
                </a:lnTo>
                <a:lnTo>
                  <a:pt x="2380" y="2320"/>
                </a:lnTo>
                <a:lnTo>
                  <a:pt x="2380" y="2329"/>
                </a:lnTo>
                <a:lnTo>
                  <a:pt x="2380" y="2337"/>
                </a:lnTo>
                <a:lnTo>
                  <a:pt x="2380" y="2354"/>
                </a:lnTo>
                <a:lnTo>
                  <a:pt x="2380" y="2363"/>
                </a:lnTo>
                <a:lnTo>
                  <a:pt x="2371" y="2371"/>
                </a:lnTo>
                <a:lnTo>
                  <a:pt x="2354" y="2371"/>
                </a:lnTo>
                <a:lnTo>
                  <a:pt x="2337" y="2371"/>
                </a:lnTo>
                <a:lnTo>
                  <a:pt x="2321" y="2371"/>
                </a:lnTo>
                <a:lnTo>
                  <a:pt x="2312" y="2363"/>
                </a:lnTo>
                <a:lnTo>
                  <a:pt x="2304" y="2363"/>
                </a:lnTo>
                <a:lnTo>
                  <a:pt x="2295" y="2363"/>
                </a:lnTo>
                <a:lnTo>
                  <a:pt x="2287" y="2354"/>
                </a:lnTo>
                <a:lnTo>
                  <a:pt x="2278" y="2354"/>
                </a:lnTo>
                <a:lnTo>
                  <a:pt x="2270" y="2354"/>
                </a:lnTo>
                <a:lnTo>
                  <a:pt x="2261" y="2363"/>
                </a:lnTo>
                <a:lnTo>
                  <a:pt x="2253" y="2354"/>
                </a:lnTo>
                <a:lnTo>
                  <a:pt x="2244" y="2346"/>
                </a:lnTo>
                <a:lnTo>
                  <a:pt x="2227" y="2346"/>
                </a:lnTo>
                <a:lnTo>
                  <a:pt x="2219" y="2337"/>
                </a:lnTo>
                <a:lnTo>
                  <a:pt x="2202" y="2346"/>
                </a:lnTo>
                <a:lnTo>
                  <a:pt x="2193" y="2346"/>
                </a:lnTo>
                <a:lnTo>
                  <a:pt x="2185" y="2354"/>
                </a:lnTo>
                <a:lnTo>
                  <a:pt x="2177" y="2354"/>
                </a:lnTo>
                <a:lnTo>
                  <a:pt x="2168" y="2363"/>
                </a:lnTo>
                <a:lnTo>
                  <a:pt x="2160" y="2354"/>
                </a:lnTo>
                <a:lnTo>
                  <a:pt x="2151" y="2363"/>
                </a:lnTo>
                <a:lnTo>
                  <a:pt x="2134" y="2363"/>
                </a:lnTo>
                <a:lnTo>
                  <a:pt x="2126" y="2363"/>
                </a:lnTo>
                <a:lnTo>
                  <a:pt x="2117" y="2363"/>
                </a:lnTo>
                <a:lnTo>
                  <a:pt x="2109" y="2346"/>
                </a:lnTo>
                <a:lnTo>
                  <a:pt x="2100" y="2337"/>
                </a:lnTo>
                <a:lnTo>
                  <a:pt x="2100" y="2329"/>
                </a:lnTo>
                <a:lnTo>
                  <a:pt x="2092" y="2312"/>
                </a:lnTo>
                <a:lnTo>
                  <a:pt x="2092" y="2295"/>
                </a:lnTo>
                <a:lnTo>
                  <a:pt x="2083" y="2295"/>
                </a:lnTo>
                <a:lnTo>
                  <a:pt x="2075" y="2286"/>
                </a:lnTo>
                <a:lnTo>
                  <a:pt x="2083" y="2270"/>
                </a:lnTo>
                <a:lnTo>
                  <a:pt x="2083" y="2261"/>
                </a:lnTo>
                <a:lnTo>
                  <a:pt x="2083" y="2253"/>
                </a:lnTo>
                <a:lnTo>
                  <a:pt x="2075" y="2236"/>
                </a:lnTo>
                <a:lnTo>
                  <a:pt x="2066" y="2227"/>
                </a:lnTo>
                <a:lnTo>
                  <a:pt x="2058" y="2227"/>
                </a:lnTo>
                <a:lnTo>
                  <a:pt x="2058" y="2219"/>
                </a:lnTo>
                <a:lnTo>
                  <a:pt x="2050" y="2202"/>
                </a:lnTo>
                <a:lnTo>
                  <a:pt x="2050" y="2193"/>
                </a:lnTo>
                <a:lnTo>
                  <a:pt x="2050" y="2185"/>
                </a:lnTo>
                <a:lnTo>
                  <a:pt x="2041" y="2176"/>
                </a:lnTo>
                <a:lnTo>
                  <a:pt x="2041" y="2168"/>
                </a:lnTo>
                <a:lnTo>
                  <a:pt x="2033" y="2159"/>
                </a:lnTo>
                <a:lnTo>
                  <a:pt x="2041" y="2151"/>
                </a:lnTo>
                <a:lnTo>
                  <a:pt x="2050" y="2142"/>
                </a:lnTo>
                <a:lnTo>
                  <a:pt x="2058" y="2142"/>
                </a:lnTo>
                <a:lnTo>
                  <a:pt x="2075" y="2134"/>
                </a:lnTo>
                <a:lnTo>
                  <a:pt x="2075" y="2126"/>
                </a:lnTo>
                <a:lnTo>
                  <a:pt x="2075" y="2117"/>
                </a:lnTo>
                <a:lnTo>
                  <a:pt x="2083" y="2100"/>
                </a:lnTo>
                <a:lnTo>
                  <a:pt x="2083" y="2092"/>
                </a:lnTo>
                <a:lnTo>
                  <a:pt x="2083" y="2083"/>
                </a:lnTo>
                <a:lnTo>
                  <a:pt x="2083" y="2075"/>
                </a:lnTo>
                <a:lnTo>
                  <a:pt x="2075" y="2066"/>
                </a:lnTo>
                <a:lnTo>
                  <a:pt x="2066" y="2058"/>
                </a:lnTo>
                <a:lnTo>
                  <a:pt x="2066" y="2041"/>
                </a:lnTo>
                <a:lnTo>
                  <a:pt x="2058" y="2032"/>
                </a:lnTo>
                <a:lnTo>
                  <a:pt x="2050" y="2032"/>
                </a:lnTo>
                <a:lnTo>
                  <a:pt x="2033" y="2032"/>
                </a:lnTo>
                <a:lnTo>
                  <a:pt x="2024" y="2032"/>
                </a:lnTo>
                <a:lnTo>
                  <a:pt x="2033" y="2024"/>
                </a:lnTo>
                <a:lnTo>
                  <a:pt x="2033" y="2015"/>
                </a:lnTo>
                <a:lnTo>
                  <a:pt x="2033" y="2007"/>
                </a:lnTo>
                <a:lnTo>
                  <a:pt x="2033" y="1999"/>
                </a:lnTo>
                <a:lnTo>
                  <a:pt x="2033" y="1990"/>
                </a:lnTo>
                <a:lnTo>
                  <a:pt x="2033" y="1982"/>
                </a:lnTo>
                <a:lnTo>
                  <a:pt x="2024" y="1973"/>
                </a:lnTo>
                <a:lnTo>
                  <a:pt x="2016" y="1965"/>
                </a:lnTo>
                <a:lnTo>
                  <a:pt x="2016" y="1956"/>
                </a:lnTo>
                <a:lnTo>
                  <a:pt x="2016" y="1948"/>
                </a:lnTo>
                <a:lnTo>
                  <a:pt x="2007" y="1948"/>
                </a:lnTo>
                <a:lnTo>
                  <a:pt x="1999" y="1939"/>
                </a:lnTo>
                <a:lnTo>
                  <a:pt x="1990" y="1939"/>
                </a:lnTo>
                <a:lnTo>
                  <a:pt x="1990" y="1931"/>
                </a:lnTo>
                <a:lnTo>
                  <a:pt x="1999" y="1922"/>
                </a:lnTo>
                <a:lnTo>
                  <a:pt x="1999" y="1914"/>
                </a:lnTo>
                <a:lnTo>
                  <a:pt x="1990" y="1905"/>
                </a:lnTo>
                <a:lnTo>
                  <a:pt x="1982" y="1914"/>
                </a:lnTo>
                <a:lnTo>
                  <a:pt x="1973" y="1914"/>
                </a:lnTo>
                <a:lnTo>
                  <a:pt x="1965" y="1914"/>
                </a:lnTo>
                <a:lnTo>
                  <a:pt x="1956" y="1914"/>
                </a:lnTo>
                <a:lnTo>
                  <a:pt x="1948" y="1905"/>
                </a:lnTo>
                <a:lnTo>
                  <a:pt x="1939" y="1905"/>
                </a:lnTo>
                <a:lnTo>
                  <a:pt x="1931" y="1897"/>
                </a:lnTo>
                <a:lnTo>
                  <a:pt x="1922" y="1905"/>
                </a:lnTo>
                <a:lnTo>
                  <a:pt x="1922" y="1888"/>
                </a:lnTo>
                <a:lnTo>
                  <a:pt x="1922" y="1872"/>
                </a:lnTo>
                <a:lnTo>
                  <a:pt x="1922" y="1855"/>
                </a:lnTo>
                <a:lnTo>
                  <a:pt x="1922" y="1846"/>
                </a:lnTo>
                <a:lnTo>
                  <a:pt x="1922" y="1829"/>
                </a:lnTo>
                <a:lnTo>
                  <a:pt x="1922" y="1821"/>
                </a:lnTo>
                <a:lnTo>
                  <a:pt x="1914" y="1804"/>
                </a:lnTo>
                <a:lnTo>
                  <a:pt x="1914" y="1795"/>
                </a:lnTo>
                <a:lnTo>
                  <a:pt x="1914" y="1787"/>
                </a:lnTo>
                <a:lnTo>
                  <a:pt x="1914" y="1770"/>
                </a:lnTo>
                <a:lnTo>
                  <a:pt x="1914" y="1761"/>
                </a:lnTo>
                <a:lnTo>
                  <a:pt x="1906" y="1761"/>
                </a:lnTo>
                <a:lnTo>
                  <a:pt x="1897" y="1753"/>
                </a:lnTo>
                <a:lnTo>
                  <a:pt x="1889" y="1753"/>
                </a:lnTo>
                <a:lnTo>
                  <a:pt x="1880" y="1753"/>
                </a:lnTo>
                <a:lnTo>
                  <a:pt x="1880" y="1745"/>
                </a:lnTo>
                <a:lnTo>
                  <a:pt x="1863" y="1736"/>
                </a:lnTo>
                <a:lnTo>
                  <a:pt x="1855" y="1728"/>
                </a:lnTo>
                <a:lnTo>
                  <a:pt x="1846" y="1728"/>
                </a:lnTo>
                <a:lnTo>
                  <a:pt x="1846" y="1719"/>
                </a:lnTo>
                <a:lnTo>
                  <a:pt x="1846" y="1711"/>
                </a:lnTo>
                <a:lnTo>
                  <a:pt x="1838" y="1702"/>
                </a:lnTo>
                <a:lnTo>
                  <a:pt x="1829" y="1702"/>
                </a:lnTo>
                <a:lnTo>
                  <a:pt x="1804" y="1711"/>
                </a:lnTo>
                <a:lnTo>
                  <a:pt x="1795" y="1711"/>
                </a:lnTo>
                <a:lnTo>
                  <a:pt x="1779" y="1711"/>
                </a:lnTo>
                <a:lnTo>
                  <a:pt x="1762" y="1719"/>
                </a:lnTo>
                <a:lnTo>
                  <a:pt x="1745" y="1719"/>
                </a:lnTo>
                <a:lnTo>
                  <a:pt x="1728" y="1719"/>
                </a:lnTo>
                <a:lnTo>
                  <a:pt x="1719" y="1719"/>
                </a:lnTo>
                <a:lnTo>
                  <a:pt x="1702" y="1728"/>
                </a:lnTo>
                <a:lnTo>
                  <a:pt x="1694" y="1719"/>
                </a:lnTo>
                <a:lnTo>
                  <a:pt x="1685" y="1711"/>
                </a:lnTo>
                <a:lnTo>
                  <a:pt x="1685" y="1702"/>
                </a:lnTo>
                <a:lnTo>
                  <a:pt x="1677" y="1694"/>
                </a:lnTo>
                <a:lnTo>
                  <a:pt x="1668" y="1685"/>
                </a:lnTo>
                <a:lnTo>
                  <a:pt x="1668" y="1677"/>
                </a:lnTo>
                <a:lnTo>
                  <a:pt x="1668" y="1668"/>
                </a:lnTo>
                <a:lnTo>
                  <a:pt x="1668" y="1660"/>
                </a:lnTo>
                <a:lnTo>
                  <a:pt x="1668" y="1651"/>
                </a:lnTo>
                <a:lnTo>
                  <a:pt x="1677" y="1643"/>
                </a:lnTo>
                <a:lnTo>
                  <a:pt x="1677" y="1634"/>
                </a:lnTo>
                <a:lnTo>
                  <a:pt x="1685" y="1626"/>
                </a:lnTo>
                <a:lnTo>
                  <a:pt x="1694" y="1618"/>
                </a:lnTo>
                <a:lnTo>
                  <a:pt x="1694" y="1609"/>
                </a:lnTo>
                <a:lnTo>
                  <a:pt x="1694" y="1601"/>
                </a:lnTo>
                <a:lnTo>
                  <a:pt x="1694" y="1584"/>
                </a:lnTo>
                <a:lnTo>
                  <a:pt x="1694" y="1567"/>
                </a:lnTo>
                <a:lnTo>
                  <a:pt x="1702" y="1558"/>
                </a:lnTo>
                <a:lnTo>
                  <a:pt x="1711" y="1541"/>
                </a:lnTo>
                <a:lnTo>
                  <a:pt x="1711" y="1533"/>
                </a:lnTo>
                <a:lnTo>
                  <a:pt x="1719" y="1533"/>
                </a:lnTo>
                <a:lnTo>
                  <a:pt x="1728" y="1524"/>
                </a:lnTo>
                <a:lnTo>
                  <a:pt x="1728" y="1516"/>
                </a:lnTo>
                <a:lnTo>
                  <a:pt x="1719" y="1507"/>
                </a:lnTo>
                <a:lnTo>
                  <a:pt x="1702" y="1507"/>
                </a:lnTo>
                <a:lnTo>
                  <a:pt x="1685" y="1499"/>
                </a:lnTo>
                <a:lnTo>
                  <a:pt x="1685" y="1482"/>
                </a:lnTo>
                <a:lnTo>
                  <a:pt x="1685" y="1474"/>
                </a:lnTo>
                <a:lnTo>
                  <a:pt x="1685" y="1465"/>
                </a:lnTo>
                <a:lnTo>
                  <a:pt x="1685" y="1457"/>
                </a:lnTo>
                <a:lnTo>
                  <a:pt x="1685" y="1440"/>
                </a:lnTo>
                <a:lnTo>
                  <a:pt x="1685" y="1431"/>
                </a:lnTo>
                <a:lnTo>
                  <a:pt x="1685" y="1397"/>
                </a:lnTo>
                <a:lnTo>
                  <a:pt x="1685" y="1389"/>
                </a:lnTo>
                <a:lnTo>
                  <a:pt x="1694" y="1380"/>
                </a:lnTo>
                <a:lnTo>
                  <a:pt x="1694" y="1372"/>
                </a:lnTo>
                <a:lnTo>
                  <a:pt x="1685" y="1364"/>
                </a:lnTo>
                <a:lnTo>
                  <a:pt x="1685" y="1355"/>
                </a:lnTo>
                <a:lnTo>
                  <a:pt x="1685" y="1347"/>
                </a:lnTo>
                <a:lnTo>
                  <a:pt x="1685" y="1330"/>
                </a:lnTo>
                <a:lnTo>
                  <a:pt x="1694" y="1321"/>
                </a:lnTo>
                <a:lnTo>
                  <a:pt x="1702" y="1313"/>
                </a:lnTo>
                <a:lnTo>
                  <a:pt x="1702" y="1304"/>
                </a:lnTo>
                <a:lnTo>
                  <a:pt x="1694" y="1304"/>
                </a:lnTo>
                <a:lnTo>
                  <a:pt x="1668" y="1296"/>
                </a:lnTo>
                <a:lnTo>
                  <a:pt x="1652" y="1296"/>
                </a:lnTo>
                <a:lnTo>
                  <a:pt x="1635" y="1296"/>
                </a:lnTo>
                <a:lnTo>
                  <a:pt x="1618" y="1287"/>
                </a:lnTo>
                <a:lnTo>
                  <a:pt x="1609" y="1279"/>
                </a:lnTo>
                <a:lnTo>
                  <a:pt x="1592" y="1270"/>
                </a:lnTo>
                <a:lnTo>
                  <a:pt x="1592" y="1262"/>
                </a:lnTo>
                <a:lnTo>
                  <a:pt x="1584" y="1253"/>
                </a:lnTo>
                <a:lnTo>
                  <a:pt x="1575" y="1253"/>
                </a:lnTo>
                <a:lnTo>
                  <a:pt x="1567" y="1253"/>
                </a:lnTo>
                <a:lnTo>
                  <a:pt x="1558" y="1245"/>
                </a:lnTo>
                <a:lnTo>
                  <a:pt x="1550" y="1245"/>
                </a:lnTo>
                <a:lnTo>
                  <a:pt x="1533" y="1253"/>
                </a:lnTo>
                <a:lnTo>
                  <a:pt x="1516" y="1253"/>
                </a:lnTo>
                <a:lnTo>
                  <a:pt x="1499" y="1262"/>
                </a:lnTo>
                <a:lnTo>
                  <a:pt x="1491" y="1279"/>
                </a:lnTo>
                <a:lnTo>
                  <a:pt x="1482" y="1279"/>
                </a:lnTo>
                <a:lnTo>
                  <a:pt x="1457" y="1296"/>
                </a:lnTo>
                <a:lnTo>
                  <a:pt x="1457" y="1279"/>
                </a:lnTo>
                <a:lnTo>
                  <a:pt x="1457" y="1270"/>
                </a:lnTo>
                <a:lnTo>
                  <a:pt x="1457" y="1262"/>
                </a:lnTo>
                <a:lnTo>
                  <a:pt x="1457" y="1253"/>
                </a:lnTo>
                <a:lnTo>
                  <a:pt x="1457" y="1245"/>
                </a:lnTo>
                <a:lnTo>
                  <a:pt x="1457" y="1236"/>
                </a:lnTo>
                <a:lnTo>
                  <a:pt x="1448" y="1228"/>
                </a:lnTo>
                <a:lnTo>
                  <a:pt x="1440" y="1211"/>
                </a:lnTo>
                <a:lnTo>
                  <a:pt x="1440" y="1203"/>
                </a:lnTo>
                <a:lnTo>
                  <a:pt x="1431" y="1194"/>
                </a:lnTo>
                <a:lnTo>
                  <a:pt x="1431" y="1186"/>
                </a:lnTo>
                <a:lnTo>
                  <a:pt x="1414" y="1177"/>
                </a:lnTo>
                <a:lnTo>
                  <a:pt x="1406" y="1169"/>
                </a:lnTo>
                <a:lnTo>
                  <a:pt x="1389" y="1169"/>
                </a:lnTo>
                <a:lnTo>
                  <a:pt x="1381" y="1160"/>
                </a:lnTo>
                <a:lnTo>
                  <a:pt x="1372" y="1169"/>
                </a:lnTo>
                <a:lnTo>
                  <a:pt x="1364" y="1177"/>
                </a:lnTo>
                <a:lnTo>
                  <a:pt x="1347" y="1177"/>
                </a:lnTo>
                <a:lnTo>
                  <a:pt x="1338" y="1186"/>
                </a:lnTo>
                <a:lnTo>
                  <a:pt x="1330" y="1186"/>
                </a:lnTo>
                <a:lnTo>
                  <a:pt x="1321" y="1194"/>
                </a:lnTo>
                <a:lnTo>
                  <a:pt x="1304" y="1194"/>
                </a:lnTo>
                <a:lnTo>
                  <a:pt x="1296" y="1194"/>
                </a:lnTo>
                <a:lnTo>
                  <a:pt x="1287" y="1194"/>
                </a:lnTo>
                <a:lnTo>
                  <a:pt x="1279" y="1194"/>
                </a:lnTo>
                <a:lnTo>
                  <a:pt x="1262" y="1194"/>
                </a:lnTo>
                <a:lnTo>
                  <a:pt x="1253" y="1194"/>
                </a:lnTo>
                <a:lnTo>
                  <a:pt x="1253" y="1186"/>
                </a:lnTo>
                <a:lnTo>
                  <a:pt x="1245" y="1186"/>
                </a:lnTo>
                <a:lnTo>
                  <a:pt x="1237" y="1186"/>
                </a:lnTo>
                <a:lnTo>
                  <a:pt x="1228" y="1186"/>
                </a:lnTo>
                <a:lnTo>
                  <a:pt x="1220" y="1186"/>
                </a:lnTo>
                <a:lnTo>
                  <a:pt x="1220" y="1194"/>
                </a:lnTo>
                <a:lnTo>
                  <a:pt x="1211" y="1194"/>
                </a:lnTo>
                <a:lnTo>
                  <a:pt x="1203" y="1203"/>
                </a:lnTo>
                <a:lnTo>
                  <a:pt x="1194" y="1211"/>
                </a:lnTo>
                <a:lnTo>
                  <a:pt x="1186" y="1220"/>
                </a:lnTo>
                <a:lnTo>
                  <a:pt x="1177" y="1220"/>
                </a:lnTo>
                <a:lnTo>
                  <a:pt x="1169" y="1228"/>
                </a:lnTo>
                <a:lnTo>
                  <a:pt x="1160" y="1236"/>
                </a:lnTo>
                <a:lnTo>
                  <a:pt x="1152" y="1236"/>
                </a:lnTo>
                <a:lnTo>
                  <a:pt x="1143" y="1228"/>
                </a:lnTo>
                <a:lnTo>
                  <a:pt x="1135" y="1228"/>
                </a:lnTo>
                <a:lnTo>
                  <a:pt x="1126" y="1228"/>
                </a:lnTo>
                <a:lnTo>
                  <a:pt x="1118" y="1220"/>
                </a:lnTo>
                <a:lnTo>
                  <a:pt x="1110" y="1220"/>
                </a:lnTo>
                <a:lnTo>
                  <a:pt x="1101" y="1220"/>
                </a:lnTo>
                <a:lnTo>
                  <a:pt x="1101" y="1228"/>
                </a:lnTo>
                <a:lnTo>
                  <a:pt x="1093" y="1228"/>
                </a:lnTo>
                <a:lnTo>
                  <a:pt x="1084" y="1236"/>
                </a:lnTo>
                <a:lnTo>
                  <a:pt x="1076" y="1236"/>
                </a:lnTo>
                <a:lnTo>
                  <a:pt x="1067" y="1245"/>
                </a:lnTo>
                <a:lnTo>
                  <a:pt x="1067" y="1253"/>
                </a:lnTo>
                <a:lnTo>
                  <a:pt x="1067" y="1262"/>
                </a:lnTo>
                <a:lnTo>
                  <a:pt x="1059" y="1262"/>
                </a:lnTo>
                <a:lnTo>
                  <a:pt x="1050" y="1270"/>
                </a:lnTo>
                <a:lnTo>
                  <a:pt x="1042" y="1270"/>
                </a:lnTo>
                <a:lnTo>
                  <a:pt x="1033" y="1279"/>
                </a:lnTo>
                <a:lnTo>
                  <a:pt x="1025" y="1279"/>
                </a:lnTo>
                <a:lnTo>
                  <a:pt x="1016" y="1270"/>
                </a:lnTo>
                <a:lnTo>
                  <a:pt x="1008" y="1270"/>
                </a:lnTo>
                <a:lnTo>
                  <a:pt x="999" y="1270"/>
                </a:lnTo>
                <a:lnTo>
                  <a:pt x="983" y="1262"/>
                </a:lnTo>
                <a:lnTo>
                  <a:pt x="974" y="1262"/>
                </a:lnTo>
                <a:lnTo>
                  <a:pt x="966" y="1262"/>
                </a:lnTo>
                <a:lnTo>
                  <a:pt x="957" y="1253"/>
                </a:lnTo>
                <a:lnTo>
                  <a:pt x="949" y="1253"/>
                </a:lnTo>
                <a:lnTo>
                  <a:pt x="940" y="1253"/>
                </a:lnTo>
                <a:lnTo>
                  <a:pt x="932" y="1245"/>
                </a:lnTo>
                <a:lnTo>
                  <a:pt x="923" y="1253"/>
                </a:lnTo>
                <a:lnTo>
                  <a:pt x="915" y="1262"/>
                </a:lnTo>
                <a:lnTo>
                  <a:pt x="915" y="1270"/>
                </a:lnTo>
                <a:lnTo>
                  <a:pt x="915" y="1279"/>
                </a:lnTo>
                <a:lnTo>
                  <a:pt x="906" y="1279"/>
                </a:lnTo>
                <a:lnTo>
                  <a:pt x="906" y="1287"/>
                </a:lnTo>
                <a:lnTo>
                  <a:pt x="898" y="1287"/>
                </a:lnTo>
                <a:lnTo>
                  <a:pt x="881" y="1296"/>
                </a:lnTo>
                <a:lnTo>
                  <a:pt x="864" y="1296"/>
                </a:lnTo>
                <a:lnTo>
                  <a:pt x="855" y="1304"/>
                </a:lnTo>
                <a:lnTo>
                  <a:pt x="847" y="1304"/>
                </a:lnTo>
                <a:lnTo>
                  <a:pt x="839" y="1304"/>
                </a:lnTo>
                <a:lnTo>
                  <a:pt x="822" y="1304"/>
                </a:lnTo>
                <a:lnTo>
                  <a:pt x="813" y="1304"/>
                </a:lnTo>
                <a:lnTo>
                  <a:pt x="805" y="1313"/>
                </a:lnTo>
                <a:lnTo>
                  <a:pt x="796" y="1313"/>
                </a:lnTo>
                <a:lnTo>
                  <a:pt x="788" y="1321"/>
                </a:lnTo>
                <a:lnTo>
                  <a:pt x="779" y="1330"/>
                </a:lnTo>
                <a:lnTo>
                  <a:pt x="771" y="1330"/>
                </a:lnTo>
                <a:lnTo>
                  <a:pt x="762" y="1338"/>
                </a:lnTo>
                <a:lnTo>
                  <a:pt x="754" y="1338"/>
                </a:lnTo>
                <a:lnTo>
                  <a:pt x="745" y="1338"/>
                </a:lnTo>
                <a:lnTo>
                  <a:pt x="737" y="1347"/>
                </a:lnTo>
                <a:lnTo>
                  <a:pt x="728" y="1347"/>
                </a:lnTo>
                <a:lnTo>
                  <a:pt x="720" y="1347"/>
                </a:lnTo>
                <a:lnTo>
                  <a:pt x="712" y="1338"/>
                </a:lnTo>
                <a:lnTo>
                  <a:pt x="712" y="1330"/>
                </a:lnTo>
                <a:lnTo>
                  <a:pt x="703" y="1330"/>
                </a:lnTo>
                <a:lnTo>
                  <a:pt x="695" y="1330"/>
                </a:lnTo>
                <a:lnTo>
                  <a:pt x="686" y="1330"/>
                </a:lnTo>
                <a:lnTo>
                  <a:pt x="678" y="1321"/>
                </a:lnTo>
                <a:lnTo>
                  <a:pt x="669" y="1321"/>
                </a:lnTo>
                <a:lnTo>
                  <a:pt x="652" y="1321"/>
                </a:lnTo>
                <a:lnTo>
                  <a:pt x="644" y="1321"/>
                </a:lnTo>
                <a:lnTo>
                  <a:pt x="635" y="1321"/>
                </a:lnTo>
                <a:lnTo>
                  <a:pt x="627" y="1330"/>
                </a:lnTo>
                <a:lnTo>
                  <a:pt x="618" y="1338"/>
                </a:lnTo>
                <a:lnTo>
                  <a:pt x="610" y="1347"/>
                </a:lnTo>
                <a:lnTo>
                  <a:pt x="610" y="1355"/>
                </a:lnTo>
                <a:lnTo>
                  <a:pt x="593" y="1355"/>
                </a:lnTo>
                <a:lnTo>
                  <a:pt x="593" y="1364"/>
                </a:lnTo>
                <a:lnTo>
                  <a:pt x="593" y="1372"/>
                </a:lnTo>
                <a:lnTo>
                  <a:pt x="584" y="1372"/>
                </a:lnTo>
                <a:lnTo>
                  <a:pt x="576" y="1372"/>
                </a:lnTo>
                <a:lnTo>
                  <a:pt x="568" y="1372"/>
                </a:lnTo>
                <a:lnTo>
                  <a:pt x="559" y="1380"/>
                </a:lnTo>
                <a:lnTo>
                  <a:pt x="551" y="1380"/>
                </a:lnTo>
                <a:lnTo>
                  <a:pt x="542" y="1389"/>
                </a:lnTo>
                <a:lnTo>
                  <a:pt x="534" y="1397"/>
                </a:lnTo>
                <a:lnTo>
                  <a:pt x="525" y="1406"/>
                </a:lnTo>
                <a:lnTo>
                  <a:pt x="517" y="1414"/>
                </a:lnTo>
                <a:lnTo>
                  <a:pt x="508" y="1423"/>
                </a:lnTo>
                <a:lnTo>
                  <a:pt x="500" y="1431"/>
                </a:lnTo>
                <a:lnTo>
                  <a:pt x="491" y="1431"/>
                </a:lnTo>
                <a:lnTo>
                  <a:pt x="483" y="1440"/>
                </a:lnTo>
                <a:lnTo>
                  <a:pt x="483" y="1448"/>
                </a:lnTo>
                <a:lnTo>
                  <a:pt x="474" y="1448"/>
                </a:lnTo>
                <a:lnTo>
                  <a:pt x="474" y="1465"/>
                </a:lnTo>
                <a:lnTo>
                  <a:pt x="483" y="1474"/>
                </a:lnTo>
                <a:lnTo>
                  <a:pt x="483" y="1482"/>
                </a:lnTo>
                <a:lnTo>
                  <a:pt x="483" y="1491"/>
                </a:lnTo>
                <a:lnTo>
                  <a:pt x="474" y="1499"/>
                </a:lnTo>
                <a:lnTo>
                  <a:pt x="466" y="1507"/>
                </a:lnTo>
                <a:lnTo>
                  <a:pt x="457" y="1507"/>
                </a:lnTo>
                <a:lnTo>
                  <a:pt x="449" y="1507"/>
                </a:lnTo>
                <a:lnTo>
                  <a:pt x="441" y="1516"/>
                </a:lnTo>
                <a:lnTo>
                  <a:pt x="441" y="1507"/>
                </a:lnTo>
                <a:lnTo>
                  <a:pt x="424" y="1507"/>
                </a:lnTo>
                <a:lnTo>
                  <a:pt x="415" y="1499"/>
                </a:lnTo>
                <a:lnTo>
                  <a:pt x="407" y="1499"/>
                </a:lnTo>
                <a:lnTo>
                  <a:pt x="398" y="1499"/>
                </a:lnTo>
                <a:lnTo>
                  <a:pt x="390" y="1499"/>
                </a:lnTo>
                <a:lnTo>
                  <a:pt x="381" y="1499"/>
                </a:lnTo>
                <a:lnTo>
                  <a:pt x="373" y="1507"/>
                </a:lnTo>
                <a:lnTo>
                  <a:pt x="356" y="1507"/>
                </a:lnTo>
                <a:lnTo>
                  <a:pt x="339" y="1507"/>
                </a:lnTo>
                <a:lnTo>
                  <a:pt x="330" y="1507"/>
                </a:lnTo>
                <a:lnTo>
                  <a:pt x="305" y="1507"/>
                </a:lnTo>
                <a:lnTo>
                  <a:pt x="297" y="1507"/>
                </a:lnTo>
                <a:lnTo>
                  <a:pt x="288" y="1516"/>
                </a:lnTo>
                <a:lnTo>
                  <a:pt x="280" y="1516"/>
                </a:lnTo>
                <a:lnTo>
                  <a:pt x="271" y="1516"/>
                </a:lnTo>
                <a:lnTo>
                  <a:pt x="263" y="1507"/>
                </a:lnTo>
                <a:lnTo>
                  <a:pt x="254" y="1499"/>
                </a:lnTo>
                <a:lnTo>
                  <a:pt x="246" y="1491"/>
                </a:lnTo>
                <a:lnTo>
                  <a:pt x="237" y="1491"/>
                </a:lnTo>
                <a:lnTo>
                  <a:pt x="220" y="1491"/>
                </a:lnTo>
                <a:lnTo>
                  <a:pt x="212" y="1491"/>
                </a:lnTo>
                <a:lnTo>
                  <a:pt x="203" y="1491"/>
                </a:lnTo>
                <a:lnTo>
                  <a:pt x="195" y="1491"/>
                </a:lnTo>
                <a:lnTo>
                  <a:pt x="195" y="1482"/>
                </a:lnTo>
                <a:lnTo>
                  <a:pt x="195" y="1474"/>
                </a:lnTo>
                <a:lnTo>
                  <a:pt x="186" y="1465"/>
                </a:lnTo>
                <a:lnTo>
                  <a:pt x="186" y="1448"/>
                </a:lnTo>
                <a:lnTo>
                  <a:pt x="178" y="1440"/>
                </a:lnTo>
                <a:lnTo>
                  <a:pt x="178" y="1431"/>
                </a:lnTo>
                <a:lnTo>
                  <a:pt x="178" y="1414"/>
                </a:lnTo>
                <a:lnTo>
                  <a:pt x="178" y="1406"/>
                </a:lnTo>
                <a:lnTo>
                  <a:pt x="178" y="1397"/>
                </a:lnTo>
                <a:lnTo>
                  <a:pt x="170" y="1389"/>
                </a:lnTo>
                <a:lnTo>
                  <a:pt x="161" y="1397"/>
                </a:lnTo>
                <a:lnTo>
                  <a:pt x="153" y="1397"/>
                </a:lnTo>
                <a:lnTo>
                  <a:pt x="144" y="1397"/>
                </a:lnTo>
                <a:lnTo>
                  <a:pt x="127" y="1389"/>
                </a:lnTo>
                <a:lnTo>
                  <a:pt x="119" y="1389"/>
                </a:lnTo>
                <a:lnTo>
                  <a:pt x="110" y="1389"/>
                </a:lnTo>
                <a:lnTo>
                  <a:pt x="102" y="1389"/>
                </a:lnTo>
                <a:lnTo>
                  <a:pt x="93" y="1389"/>
                </a:lnTo>
                <a:lnTo>
                  <a:pt x="85" y="1389"/>
                </a:lnTo>
                <a:lnTo>
                  <a:pt x="85" y="1380"/>
                </a:lnTo>
                <a:lnTo>
                  <a:pt x="76" y="1380"/>
                </a:lnTo>
                <a:lnTo>
                  <a:pt x="68" y="1380"/>
                </a:lnTo>
                <a:lnTo>
                  <a:pt x="68" y="1372"/>
                </a:lnTo>
                <a:lnTo>
                  <a:pt x="59" y="1372"/>
                </a:lnTo>
                <a:lnTo>
                  <a:pt x="51" y="1372"/>
                </a:lnTo>
                <a:lnTo>
                  <a:pt x="51" y="1364"/>
                </a:lnTo>
                <a:lnTo>
                  <a:pt x="43" y="1372"/>
                </a:lnTo>
                <a:lnTo>
                  <a:pt x="34" y="1372"/>
                </a:lnTo>
                <a:lnTo>
                  <a:pt x="34" y="1364"/>
                </a:lnTo>
                <a:lnTo>
                  <a:pt x="26" y="1364"/>
                </a:lnTo>
                <a:lnTo>
                  <a:pt x="26" y="1355"/>
                </a:lnTo>
                <a:lnTo>
                  <a:pt x="26" y="1347"/>
                </a:lnTo>
                <a:lnTo>
                  <a:pt x="26" y="1338"/>
                </a:lnTo>
                <a:lnTo>
                  <a:pt x="17" y="1338"/>
                </a:lnTo>
                <a:lnTo>
                  <a:pt x="17" y="1330"/>
                </a:lnTo>
                <a:lnTo>
                  <a:pt x="17" y="1321"/>
                </a:lnTo>
                <a:lnTo>
                  <a:pt x="17" y="1313"/>
                </a:lnTo>
                <a:lnTo>
                  <a:pt x="17" y="1304"/>
                </a:lnTo>
                <a:lnTo>
                  <a:pt x="17" y="1296"/>
                </a:lnTo>
                <a:lnTo>
                  <a:pt x="17" y="1287"/>
                </a:lnTo>
                <a:lnTo>
                  <a:pt x="17" y="1279"/>
                </a:lnTo>
                <a:lnTo>
                  <a:pt x="9" y="1279"/>
                </a:lnTo>
                <a:lnTo>
                  <a:pt x="9" y="1270"/>
                </a:lnTo>
                <a:lnTo>
                  <a:pt x="0" y="1270"/>
                </a:lnTo>
                <a:lnTo>
                  <a:pt x="0" y="1262"/>
                </a:lnTo>
                <a:lnTo>
                  <a:pt x="0" y="1253"/>
                </a:lnTo>
                <a:lnTo>
                  <a:pt x="0" y="1245"/>
                </a:lnTo>
                <a:lnTo>
                  <a:pt x="0" y="1236"/>
                </a:lnTo>
                <a:lnTo>
                  <a:pt x="0" y="1228"/>
                </a:lnTo>
                <a:lnTo>
                  <a:pt x="9" y="1211"/>
                </a:lnTo>
                <a:lnTo>
                  <a:pt x="26" y="1211"/>
                </a:lnTo>
                <a:lnTo>
                  <a:pt x="34" y="1220"/>
                </a:lnTo>
                <a:lnTo>
                  <a:pt x="43" y="1220"/>
                </a:lnTo>
                <a:lnTo>
                  <a:pt x="51" y="1211"/>
                </a:lnTo>
                <a:lnTo>
                  <a:pt x="59" y="1203"/>
                </a:lnTo>
                <a:lnTo>
                  <a:pt x="68" y="1194"/>
                </a:lnTo>
                <a:lnTo>
                  <a:pt x="76" y="1194"/>
                </a:lnTo>
                <a:lnTo>
                  <a:pt x="76" y="1186"/>
                </a:lnTo>
                <a:lnTo>
                  <a:pt x="85" y="1186"/>
                </a:lnTo>
                <a:lnTo>
                  <a:pt x="93" y="1186"/>
                </a:lnTo>
                <a:lnTo>
                  <a:pt x="102" y="1186"/>
                </a:lnTo>
                <a:lnTo>
                  <a:pt x="119" y="1186"/>
                </a:lnTo>
                <a:lnTo>
                  <a:pt x="136" y="1186"/>
                </a:lnTo>
                <a:lnTo>
                  <a:pt x="153" y="1186"/>
                </a:lnTo>
                <a:lnTo>
                  <a:pt x="170" y="1177"/>
                </a:lnTo>
                <a:lnTo>
                  <a:pt x="178" y="1169"/>
                </a:lnTo>
                <a:lnTo>
                  <a:pt x="186" y="1169"/>
                </a:lnTo>
                <a:lnTo>
                  <a:pt x="195" y="1160"/>
                </a:lnTo>
                <a:lnTo>
                  <a:pt x="212" y="1152"/>
                </a:lnTo>
                <a:lnTo>
                  <a:pt x="220" y="1143"/>
                </a:lnTo>
                <a:lnTo>
                  <a:pt x="229" y="1143"/>
                </a:lnTo>
                <a:lnTo>
                  <a:pt x="237" y="1135"/>
                </a:lnTo>
                <a:lnTo>
                  <a:pt x="246" y="1126"/>
                </a:lnTo>
                <a:lnTo>
                  <a:pt x="246" y="1118"/>
                </a:lnTo>
                <a:lnTo>
                  <a:pt x="246" y="1109"/>
                </a:lnTo>
                <a:lnTo>
                  <a:pt x="237" y="1101"/>
                </a:lnTo>
                <a:lnTo>
                  <a:pt x="229" y="1084"/>
                </a:lnTo>
                <a:lnTo>
                  <a:pt x="229" y="1076"/>
                </a:lnTo>
                <a:lnTo>
                  <a:pt x="237" y="1050"/>
                </a:lnTo>
                <a:lnTo>
                  <a:pt x="246" y="1033"/>
                </a:lnTo>
                <a:lnTo>
                  <a:pt x="263" y="1025"/>
                </a:lnTo>
                <a:lnTo>
                  <a:pt x="271" y="1016"/>
                </a:lnTo>
                <a:lnTo>
                  <a:pt x="271" y="1008"/>
                </a:lnTo>
                <a:lnTo>
                  <a:pt x="271" y="991"/>
                </a:lnTo>
                <a:lnTo>
                  <a:pt x="271" y="982"/>
                </a:lnTo>
                <a:lnTo>
                  <a:pt x="280" y="991"/>
                </a:lnTo>
                <a:lnTo>
                  <a:pt x="288" y="991"/>
                </a:lnTo>
                <a:lnTo>
                  <a:pt x="288" y="982"/>
                </a:lnTo>
                <a:lnTo>
                  <a:pt x="297" y="966"/>
                </a:lnTo>
                <a:lnTo>
                  <a:pt x="297" y="949"/>
                </a:lnTo>
                <a:lnTo>
                  <a:pt x="297" y="940"/>
                </a:lnTo>
                <a:lnTo>
                  <a:pt x="280" y="932"/>
                </a:lnTo>
                <a:lnTo>
                  <a:pt x="280" y="915"/>
                </a:lnTo>
                <a:lnTo>
                  <a:pt x="280" y="898"/>
                </a:lnTo>
                <a:lnTo>
                  <a:pt x="288" y="881"/>
                </a:lnTo>
                <a:lnTo>
                  <a:pt x="288" y="864"/>
                </a:lnTo>
                <a:lnTo>
                  <a:pt x="280" y="855"/>
                </a:lnTo>
                <a:lnTo>
                  <a:pt x="263" y="839"/>
                </a:lnTo>
                <a:lnTo>
                  <a:pt x="246" y="830"/>
                </a:lnTo>
                <a:lnTo>
                  <a:pt x="229" y="830"/>
                </a:lnTo>
                <a:lnTo>
                  <a:pt x="212" y="822"/>
                </a:lnTo>
                <a:lnTo>
                  <a:pt x="195" y="813"/>
                </a:lnTo>
                <a:lnTo>
                  <a:pt x="186" y="805"/>
                </a:lnTo>
                <a:lnTo>
                  <a:pt x="178" y="796"/>
                </a:lnTo>
                <a:lnTo>
                  <a:pt x="170" y="796"/>
                </a:lnTo>
                <a:lnTo>
                  <a:pt x="161" y="796"/>
                </a:lnTo>
                <a:lnTo>
                  <a:pt x="144" y="796"/>
                </a:lnTo>
                <a:lnTo>
                  <a:pt x="136" y="796"/>
                </a:lnTo>
                <a:lnTo>
                  <a:pt x="119" y="796"/>
                </a:lnTo>
                <a:lnTo>
                  <a:pt x="110" y="796"/>
                </a:lnTo>
                <a:lnTo>
                  <a:pt x="102" y="796"/>
                </a:lnTo>
                <a:lnTo>
                  <a:pt x="93" y="796"/>
                </a:lnTo>
                <a:lnTo>
                  <a:pt x="85" y="796"/>
                </a:lnTo>
                <a:lnTo>
                  <a:pt x="76" y="796"/>
                </a:lnTo>
                <a:lnTo>
                  <a:pt x="68" y="796"/>
                </a:lnTo>
                <a:lnTo>
                  <a:pt x="59" y="788"/>
                </a:lnTo>
                <a:lnTo>
                  <a:pt x="51" y="779"/>
                </a:lnTo>
                <a:lnTo>
                  <a:pt x="59" y="779"/>
                </a:lnTo>
                <a:lnTo>
                  <a:pt x="76" y="771"/>
                </a:lnTo>
                <a:lnTo>
                  <a:pt x="93" y="762"/>
                </a:lnTo>
                <a:lnTo>
                  <a:pt x="102" y="762"/>
                </a:lnTo>
                <a:lnTo>
                  <a:pt x="110" y="754"/>
                </a:lnTo>
                <a:lnTo>
                  <a:pt x="102" y="745"/>
                </a:lnTo>
                <a:lnTo>
                  <a:pt x="102" y="737"/>
                </a:lnTo>
                <a:lnTo>
                  <a:pt x="93" y="720"/>
                </a:lnTo>
                <a:lnTo>
                  <a:pt x="102" y="712"/>
                </a:lnTo>
                <a:lnTo>
                  <a:pt x="110" y="703"/>
                </a:lnTo>
                <a:lnTo>
                  <a:pt x="127" y="703"/>
                </a:lnTo>
                <a:lnTo>
                  <a:pt x="144" y="695"/>
                </a:lnTo>
                <a:lnTo>
                  <a:pt x="161" y="695"/>
                </a:lnTo>
                <a:lnTo>
                  <a:pt x="178" y="695"/>
                </a:lnTo>
                <a:lnTo>
                  <a:pt x="195" y="686"/>
                </a:lnTo>
                <a:lnTo>
                  <a:pt x="212" y="695"/>
                </a:lnTo>
                <a:lnTo>
                  <a:pt x="229" y="695"/>
                </a:lnTo>
                <a:lnTo>
                  <a:pt x="237" y="703"/>
                </a:lnTo>
                <a:lnTo>
                  <a:pt x="246" y="695"/>
                </a:lnTo>
                <a:lnTo>
                  <a:pt x="254" y="686"/>
                </a:lnTo>
                <a:lnTo>
                  <a:pt x="271" y="686"/>
                </a:lnTo>
                <a:lnTo>
                  <a:pt x="288" y="686"/>
                </a:lnTo>
                <a:lnTo>
                  <a:pt x="297" y="686"/>
                </a:lnTo>
                <a:lnTo>
                  <a:pt x="305" y="686"/>
                </a:lnTo>
                <a:lnTo>
                  <a:pt x="322" y="686"/>
                </a:lnTo>
                <a:lnTo>
                  <a:pt x="339" y="686"/>
                </a:lnTo>
                <a:lnTo>
                  <a:pt x="347" y="686"/>
                </a:lnTo>
                <a:lnTo>
                  <a:pt x="364" y="678"/>
                </a:lnTo>
                <a:lnTo>
                  <a:pt x="381" y="686"/>
                </a:lnTo>
                <a:lnTo>
                  <a:pt x="390" y="678"/>
                </a:lnTo>
                <a:lnTo>
                  <a:pt x="398" y="669"/>
                </a:lnTo>
                <a:lnTo>
                  <a:pt x="407" y="661"/>
                </a:lnTo>
                <a:lnTo>
                  <a:pt x="424" y="652"/>
                </a:lnTo>
                <a:lnTo>
                  <a:pt x="441" y="652"/>
                </a:lnTo>
                <a:lnTo>
                  <a:pt x="457" y="644"/>
                </a:lnTo>
                <a:lnTo>
                  <a:pt x="466" y="644"/>
                </a:lnTo>
                <a:lnTo>
                  <a:pt x="474" y="635"/>
                </a:lnTo>
                <a:lnTo>
                  <a:pt x="483" y="644"/>
                </a:lnTo>
                <a:lnTo>
                  <a:pt x="491" y="652"/>
                </a:lnTo>
                <a:lnTo>
                  <a:pt x="500" y="661"/>
                </a:lnTo>
                <a:lnTo>
                  <a:pt x="508" y="669"/>
                </a:lnTo>
                <a:lnTo>
                  <a:pt x="517" y="669"/>
                </a:lnTo>
                <a:lnTo>
                  <a:pt x="534" y="678"/>
                </a:lnTo>
                <a:lnTo>
                  <a:pt x="551" y="678"/>
                </a:lnTo>
                <a:lnTo>
                  <a:pt x="559" y="669"/>
                </a:lnTo>
                <a:lnTo>
                  <a:pt x="576" y="669"/>
                </a:lnTo>
                <a:lnTo>
                  <a:pt x="593" y="669"/>
                </a:lnTo>
                <a:lnTo>
                  <a:pt x="601" y="661"/>
                </a:lnTo>
                <a:lnTo>
                  <a:pt x="610" y="661"/>
                </a:lnTo>
                <a:lnTo>
                  <a:pt x="618" y="669"/>
                </a:lnTo>
                <a:lnTo>
                  <a:pt x="627" y="678"/>
                </a:lnTo>
                <a:lnTo>
                  <a:pt x="635" y="686"/>
                </a:lnTo>
                <a:lnTo>
                  <a:pt x="644" y="686"/>
                </a:lnTo>
                <a:lnTo>
                  <a:pt x="652" y="686"/>
                </a:lnTo>
                <a:lnTo>
                  <a:pt x="669" y="686"/>
                </a:lnTo>
                <a:lnTo>
                  <a:pt x="686" y="686"/>
                </a:lnTo>
                <a:lnTo>
                  <a:pt x="695" y="686"/>
                </a:lnTo>
                <a:lnTo>
                  <a:pt x="703" y="686"/>
                </a:lnTo>
                <a:lnTo>
                  <a:pt x="712" y="686"/>
                </a:lnTo>
                <a:lnTo>
                  <a:pt x="720" y="669"/>
                </a:lnTo>
                <a:lnTo>
                  <a:pt x="737" y="669"/>
                </a:lnTo>
                <a:lnTo>
                  <a:pt x="737" y="661"/>
                </a:lnTo>
                <a:lnTo>
                  <a:pt x="745" y="652"/>
                </a:lnTo>
                <a:lnTo>
                  <a:pt x="762" y="652"/>
                </a:lnTo>
                <a:lnTo>
                  <a:pt x="762" y="635"/>
                </a:lnTo>
                <a:lnTo>
                  <a:pt x="771" y="618"/>
                </a:lnTo>
                <a:lnTo>
                  <a:pt x="779" y="610"/>
                </a:lnTo>
                <a:lnTo>
                  <a:pt x="796" y="610"/>
                </a:lnTo>
                <a:lnTo>
                  <a:pt x="813" y="601"/>
                </a:lnTo>
                <a:lnTo>
                  <a:pt x="822" y="593"/>
                </a:lnTo>
                <a:lnTo>
                  <a:pt x="847" y="585"/>
                </a:lnTo>
                <a:lnTo>
                  <a:pt x="855" y="576"/>
                </a:lnTo>
                <a:lnTo>
                  <a:pt x="881" y="568"/>
                </a:lnTo>
                <a:lnTo>
                  <a:pt x="889" y="559"/>
                </a:lnTo>
                <a:lnTo>
                  <a:pt x="898" y="551"/>
                </a:lnTo>
                <a:lnTo>
                  <a:pt x="898" y="534"/>
                </a:lnTo>
                <a:lnTo>
                  <a:pt x="906" y="525"/>
                </a:lnTo>
                <a:lnTo>
                  <a:pt x="915" y="517"/>
                </a:lnTo>
                <a:lnTo>
                  <a:pt x="923" y="517"/>
                </a:lnTo>
                <a:lnTo>
                  <a:pt x="932" y="508"/>
                </a:lnTo>
                <a:lnTo>
                  <a:pt x="940" y="500"/>
                </a:lnTo>
                <a:lnTo>
                  <a:pt x="957" y="500"/>
                </a:lnTo>
                <a:lnTo>
                  <a:pt x="966" y="500"/>
                </a:lnTo>
                <a:lnTo>
                  <a:pt x="983" y="500"/>
                </a:lnTo>
                <a:lnTo>
                  <a:pt x="991" y="500"/>
                </a:lnTo>
                <a:lnTo>
                  <a:pt x="999" y="491"/>
                </a:lnTo>
                <a:lnTo>
                  <a:pt x="1008" y="483"/>
                </a:lnTo>
                <a:lnTo>
                  <a:pt x="1016" y="491"/>
                </a:lnTo>
                <a:lnTo>
                  <a:pt x="1016" y="483"/>
                </a:lnTo>
                <a:lnTo>
                  <a:pt x="1033" y="483"/>
                </a:lnTo>
                <a:lnTo>
                  <a:pt x="1042" y="474"/>
                </a:lnTo>
                <a:lnTo>
                  <a:pt x="1042" y="466"/>
                </a:lnTo>
                <a:lnTo>
                  <a:pt x="1050" y="466"/>
                </a:lnTo>
                <a:lnTo>
                  <a:pt x="1059" y="466"/>
                </a:lnTo>
                <a:lnTo>
                  <a:pt x="1067" y="457"/>
                </a:lnTo>
                <a:lnTo>
                  <a:pt x="1076" y="457"/>
                </a:lnTo>
                <a:lnTo>
                  <a:pt x="1084" y="449"/>
                </a:lnTo>
                <a:lnTo>
                  <a:pt x="1093" y="449"/>
                </a:lnTo>
                <a:lnTo>
                  <a:pt x="1101" y="449"/>
                </a:lnTo>
                <a:lnTo>
                  <a:pt x="1101" y="441"/>
                </a:lnTo>
                <a:lnTo>
                  <a:pt x="1110" y="432"/>
                </a:lnTo>
                <a:lnTo>
                  <a:pt x="1101" y="424"/>
                </a:lnTo>
                <a:lnTo>
                  <a:pt x="1101" y="415"/>
                </a:lnTo>
                <a:lnTo>
                  <a:pt x="1110" y="415"/>
                </a:lnTo>
                <a:lnTo>
                  <a:pt x="1126" y="415"/>
                </a:lnTo>
                <a:lnTo>
                  <a:pt x="1135" y="415"/>
                </a:lnTo>
                <a:lnTo>
                  <a:pt x="1143" y="415"/>
                </a:lnTo>
                <a:lnTo>
                  <a:pt x="1152" y="424"/>
                </a:lnTo>
                <a:lnTo>
                  <a:pt x="1160" y="432"/>
                </a:lnTo>
                <a:lnTo>
                  <a:pt x="1169" y="432"/>
                </a:lnTo>
                <a:lnTo>
                  <a:pt x="1177" y="432"/>
                </a:lnTo>
                <a:lnTo>
                  <a:pt x="1177" y="424"/>
                </a:lnTo>
                <a:lnTo>
                  <a:pt x="1186" y="415"/>
                </a:lnTo>
                <a:lnTo>
                  <a:pt x="1194" y="398"/>
                </a:lnTo>
                <a:lnTo>
                  <a:pt x="1203" y="390"/>
                </a:lnTo>
                <a:lnTo>
                  <a:pt x="1203" y="373"/>
                </a:lnTo>
                <a:lnTo>
                  <a:pt x="1203" y="356"/>
                </a:lnTo>
                <a:lnTo>
                  <a:pt x="1211" y="347"/>
                </a:lnTo>
                <a:lnTo>
                  <a:pt x="1228" y="322"/>
                </a:lnTo>
                <a:lnTo>
                  <a:pt x="1245" y="314"/>
                </a:lnTo>
                <a:lnTo>
                  <a:pt x="1253" y="314"/>
                </a:lnTo>
                <a:lnTo>
                  <a:pt x="1262" y="305"/>
                </a:lnTo>
                <a:lnTo>
                  <a:pt x="1270" y="297"/>
                </a:lnTo>
                <a:lnTo>
                  <a:pt x="1279" y="280"/>
                </a:lnTo>
                <a:lnTo>
                  <a:pt x="1279" y="271"/>
                </a:lnTo>
                <a:lnTo>
                  <a:pt x="1279" y="254"/>
                </a:lnTo>
                <a:lnTo>
                  <a:pt x="1270" y="237"/>
                </a:lnTo>
                <a:lnTo>
                  <a:pt x="1270" y="229"/>
                </a:lnTo>
                <a:lnTo>
                  <a:pt x="1262" y="220"/>
                </a:lnTo>
                <a:lnTo>
                  <a:pt x="1262" y="212"/>
                </a:lnTo>
                <a:lnTo>
                  <a:pt x="1270" y="203"/>
                </a:lnTo>
                <a:lnTo>
                  <a:pt x="1270" y="195"/>
                </a:lnTo>
                <a:lnTo>
                  <a:pt x="1262" y="187"/>
                </a:lnTo>
                <a:lnTo>
                  <a:pt x="1262" y="161"/>
                </a:lnTo>
                <a:lnTo>
                  <a:pt x="1262" y="153"/>
                </a:lnTo>
                <a:lnTo>
                  <a:pt x="1253" y="136"/>
                </a:lnTo>
                <a:lnTo>
                  <a:pt x="1262" y="136"/>
                </a:lnTo>
                <a:lnTo>
                  <a:pt x="1270" y="127"/>
                </a:lnTo>
                <a:lnTo>
                  <a:pt x="1270" y="110"/>
                </a:lnTo>
                <a:lnTo>
                  <a:pt x="1279" y="93"/>
                </a:lnTo>
                <a:lnTo>
                  <a:pt x="1287" y="85"/>
                </a:lnTo>
                <a:lnTo>
                  <a:pt x="1304" y="76"/>
                </a:lnTo>
                <a:lnTo>
                  <a:pt x="1313" y="68"/>
                </a:lnTo>
                <a:lnTo>
                  <a:pt x="1321" y="51"/>
                </a:lnTo>
                <a:lnTo>
                  <a:pt x="1330" y="43"/>
                </a:lnTo>
                <a:lnTo>
                  <a:pt x="1347" y="34"/>
                </a:lnTo>
                <a:lnTo>
                  <a:pt x="1355" y="34"/>
                </a:lnTo>
                <a:lnTo>
                  <a:pt x="1364" y="34"/>
                </a:lnTo>
                <a:lnTo>
                  <a:pt x="1372" y="34"/>
                </a:lnTo>
                <a:lnTo>
                  <a:pt x="1381" y="34"/>
                </a:lnTo>
                <a:lnTo>
                  <a:pt x="1389" y="26"/>
                </a:lnTo>
                <a:lnTo>
                  <a:pt x="1397" y="17"/>
                </a:lnTo>
                <a:lnTo>
                  <a:pt x="1406" y="9"/>
                </a:lnTo>
                <a:lnTo>
                  <a:pt x="1414" y="9"/>
                </a:lnTo>
                <a:lnTo>
                  <a:pt x="1423" y="0"/>
                </a:lnTo>
                <a:lnTo>
                  <a:pt x="1423" y="9"/>
                </a:lnTo>
                <a:lnTo>
                  <a:pt x="1431" y="17"/>
                </a:lnTo>
                <a:lnTo>
                  <a:pt x="1431" y="34"/>
                </a:lnTo>
                <a:lnTo>
                  <a:pt x="1440" y="43"/>
                </a:lnTo>
                <a:lnTo>
                  <a:pt x="1440" y="51"/>
                </a:lnTo>
                <a:lnTo>
                  <a:pt x="1448" y="68"/>
                </a:lnTo>
                <a:lnTo>
                  <a:pt x="1448" y="76"/>
                </a:lnTo>
                <a:lnTo>
                  <a:pt x="1457" y="85"/>
                </a:lnTo>
                <a:lnTo>
                  <a:pt x="1457" y="93"/>
                </a:lnTo>
                <a:lnTo>
                  <a:pt x="1457" y="102"/>
                </a:lnTo>
                <a:lnTo>
                  <a:pt x="1457" y="110"/>
                </a:lnTo>
                <a:lnTo>
                  <a:pt x="1448" y="119"/>
                </a:lnTo>
                <a:lnTo>
                  <a:pt x="1440" y="127"/>
                </a:lnTo>
                <a:lnTo>
                  <a:pt x="1440" y="136"/>
                </a:lnTo>
                <a:lnTo>
                  <a:pt x="1431" y="144"/>
                </a:lnTo>
                <a:lnTo>
                  <a:pt x="1423" y="161"/>
                </a:lnTo>
                <a:lnTo>
                  <a:pt x="1431" y="170"/>
                </a:lnTo>
                <a:lnTo>
                  <a:pt x="1440" y="170"/>
                </a:lnTo>
                <a:lnTo>
                  <a:pt x="1448" y="170"/>
                </a:lnTo>
                <a:lnTo>
                  <a:pt x="1457" y="178"/>
                </a:lnTo>
                <a:lnTo>
                  <a:pt x="1465" y="187"/>
                </a:lnTo>
                <a:lnTo>
                  <a:pt x="1465" y="195"/>
                </a:lnTo>
                <a:lnTo>
                  <a:pt x="1474" y="195"/>
                </a:lnTo>
                <a:lnTo>
                  <a:pt x="1482" y="203"/>
                </a:lnTo>
                <a:lnTo>
                  <a:pt x="1491" y="195"/>
                </a:lnTo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4" name="Freeform 410">
            <a:extLst>
              <a:ext uri="{FF2B5EF4-FFF2-40B4-BE49-F238E27FC236}">
                <a16:creationId xmlns:a16="http://schemas.microsoft.com/office/drawing/2014/main" id="{06B40F6A-F2CB-4C0F-AB31-9317003B1D3E}"/>
              </a:ext>
            </a:extLst>
          </p:cNvPr>
          <p:cNvSpPr>
            <a:spLocks/>
          </p:cNvSpPr>
          <p:nvPr/>
        </p:nvSpPr>
        <p:spPr bwMode="auto">
          <a:xfrm>
            <a:off x="7671199" y="4382915"/>
            <a:ext cx="334969" cy="73326"/>
          </a:xfrm>
          <a:custGeom>
            <a:avLst/>
            <a:gdLst>
              <a:gd name="T0" fmla="*/ 8 w 1244"/>
              <a:gd name="T1" fmla="*/ 263 h 271"/>
              <a:gd name="T2" fmla="*/ 33 w 1244"/>
              <a:gd name="T3" fmla="*/ 246 h 271"/>
              <a:gd name="T4" fmla="*/ 59 w 1244"/>
              <a:gd name="T5" fmla="*/ 229 h 271"/>
              <a:gd name="T6" fmla="*/ 84 w 1244"/>
              <a:gd name="T7" fmla="*/ 220 h 271"/>
              <a:gd name="T8" fmla="*/ 110 w 1244"/>
              <a:gd name="T9" fmla="*/ 220 h 271"/>
              <a:gd name="T10" fmla="*/ 144 w 1244"/>
              <a:gd name="T11" fmla="*/ 229 h 271"/>
              <a:gd name="T12" fmla="*/ 161 w 1244"/>
              <a:gd name="T13" fmla="*/ 203 h 271"/>
              <a:gd name="T14" fmla="*/ 177 w 1244"/>
              <a:gd name="T15" fmla="*/ 178 h 271"/>
              <a:gd name="T16" fmla="*/ 211 w 1244"/>
              <a:gd name="T17" fmla="*/ 169 h 271"/>
              <a:gd name="T18" fmla="*/ 245 w 1244"/>
              <a:gd name="T19" fmla="*/ 186 h 271"/>
              <a:gd name="T20" fmla="*/ 271 w 1244"/>
              <a:gd name="T21" fmla="*/ 178 h 271"/>
              <a:gd name="T22" fmla="*/ 304 w 1244"/>
              <a:gd name="T23" fmla="*/ 178 h 271"/>
              <a:gd name="T24" fmla="*/ 338 w 1244"/>
              <a:gd name="T25" fmla="*/ 178 h 271"/>
              <a:gd name="T26" fmla="*/ 355 w 1244"/>
              <a:gd name="T27" fmla="*/ 169 h 271"/>
              <a:gd name="T28" fmla="*/ 372 w 1244"/>
              <a:gd name="T29" fmla="*/ 178 h 271"/>
              <a:gd name="T30" fmla="*/ 423 w 1244"/>
              <a:gd name="T31" fmla="*/ 186 h 271"/>
              <a:gd name="T32" fmla="*/ 448 w 1244"/>
              <a:gd name="T33" fmla="*/ 195 h 271"/>
              <a:gd name="T34" fmla="*/ 482 w 1244"/>
              <a:gd name="T35" fmla="*/ 203 h 271"/>
              <a:gd name="T36" fmla="*/ 525 w 1244"/>
              <a:gd name="T37" fmla="*/ 186 h 271"/>
              <a:gd name="T38" fmla="*/ 550 w 1244"/>
              <a:gd name="T39" fmla="*/ 178 h 271"/>
              <a:gd name="T40" fmla="*/ 550 w 1244"/>
              <a:gd name="T41" fmla="*/ 152 h 271"/>
              <a:gd name="T42" fmla="*/ 550 w 1244"/>
              <a:gd name="T43" fmla="*/ 127 h 271"/>
              <a:gd name="T44" fmla="*/ 559 w 1244"/>
              <a:gd name="T45" fmla="*/ 102 h 271"/>
              <a:gd name="T46" fmla="*/ 584 w 1244"/>
              <a:gd name="T47" fmla="*/ 102 h 271"/>
              <a:gd name="T48" fmla="*/ 618 w 1244"/>
              <a:gd name="T49" fmla="*/ 119 h 271"/>
              <a:gd name="T50" fmla="*/ 643 w 1244"/>
              <a:gd name="T51" fmla="*/ 119 h 271"/>
              <a:gd name="T52" fmla="*/ 669 w 1244"/>
              <a:gd name="T53" fmla="*/ 127 h 271"/>
              <a:gd name="T54" fmla="*/ 686 w 1244"/>
              <a:gd name="T55" fmla="*/ 144 h 271"/>
              <a:gd name="T56" fmla="*/ 702 w 1244"/>
              <a:gd name="T57" fmla="*/ 144 h 271"/>
              <a:gd name="T58" fmla="*/ 728 w 1244"/>
              <a:gd name="T59" fmla="*/ 136 h 271"/>
              <a:gd name="T60" fmla="*/ 770 w 1244"/>
              <a:gd name="T61" fmla="*/ 152 h 271"/>
              <a:gd name="T62" fmla="*/ 796 w 1244"/>
              <a:gd name="T63" fmla="*/ 152 h 271"/>
              <a:gd name="T64" fmla="*/ 830 w 1244"/>
              <a:gd name="T65" fmla="*/ 152 h 271"/>
              <a:gd name="T66" fmla="*/ 855 w 1244"/>
              <a:gd name="T67" fmla="*/ 110 h 271"/>
              <a:gd name="T68" fmla="*/ 889 w 1244"/>
              <a:gd name="T69" fmla="*/ 93 h 271"/>
              <a:gd name="T70" fmla="*/ 906 w 1244"/>
              <a:gd name="T71" fmla="*/ 76 h 271"/>
              <a:gd name="T72" fmla="*/ 931 w 1244"/>
              <a:gd name="T73" fmla="*/ 59 h 271"/>
              <a:gd name="T74" fmla="*/ 948 w 1244"/>
              <a:gd name="T75" fmla="*/ 51 h 271"/>
              <a:gd name="T76" fmla="*/ 965 w 1244"/>
              <a:gd name="T77" fmla="*/ 9 h 271"/>
              <a:gd name="T78" fmla="*/ 990 w 1244"/>
              <a:gd name="T79" fmla="*/ 0 h 271"/>
              <a:gd name="T80" fmla="*/ 1007 w 1244"/>
              <a:gd name="T81" fmla="*/ 25 h 271"/>
              <a:gd name="T82" fmla="*/ 1024 w 1244"/>
              <a:gd name="T83" fmla="*/ 51 h 271"/>
              <a:gd name="T84" fmla="*/ 1024 w 1244"/>
              <a:gd name="T85" fmla="*/ 76 h 271"/>
              <a:gd name="T86" fmla="*/ 1050 w 1244"/>
              <a:gd name="T87" fmla="*/ 102 h 271"/>
              <a:gd name="T88" fmla="*/ 1084 w 1244"/>
              <a:gd name="T89" fmla="*/ 102 h 271"/>
              <a:gd name="T90" fmla="*/ 1117 w 1244"/>
              <a:gd name="T91" fmla="*/ 85 h 271"/>
              <a:gd name="T92" fmla="*/ 1151 w 1244"/>
              <a:gd name="T93" fmla="*/ 85 h 271"/>
              <a:gd name="T94" fmla="*/ 1194 w 1244"/>
              <a:gd name="T95" fmla="*/ 93 h 271"/>
              <a:gd name="T96" fmla="*/ 1228 w 1244"/>
              <a:gd name="T97" fmla="*/ 93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44" h="271">
                <a:moveTo>
                  <a:pt x="0" y="271"/>
                </a:moveTo>
                <a:lnTo>
                  <a:pt x="0" y="263"/>
                </a:lnTo>
                <a:lnTo>
                  <a:pt x="8" y="263"/>
                </a:lnTo>
                <a:lnTo>
                  <a:pt x="17" y="254"/>
                </a:lnTo>
                <a:lnTo>
                  <a:pt x="25" y="254"/>
                </a:lnTo>
                <a:lnTo>
                  <a:pt x="33" y="246"/>
                </a:lnTo>
                <a:lnTo>
                  <a:pt x="42" y="237"/>
                </a:lnTo>
                <a:lnTo>
                  <a:pt x="50" y="237"/>
                </a:lnTo>
                <a:lnTo>
                  <a:pt x="59" y="229"/>
                </a:lnTo>
                <a:lnTo>
                  <a:pt x="67" y="229"/>
                </a:lnTo>
                <a:lnTo>
                  <a:pt x="76" y="229"/>
                </a:lnTo>
                <a:lnTo>
                  <a:pt x="84" y="220"/>
                </a:lnTo>
                <a:lnTo>
                  <a:pt x="93" y="220"/>
                </a:lnTo>
                <a:lnTo>
                  <a:pt x="101" y="220"/>
                </a:lnTo>
                <a:lnTo>
                  <a:pt x="110" y="220"/>
                </a:lnTo>
                <a:lnTo>
                  <a:pt x="118" y="229"/>
                </a:lnTo>
                <a:lnTo>
                  <a:pt x="135" y="229"/>
                </a:lnTo>
                <a:lnTo>
                  <a:pt x="144" y="229"/>
                </a:lnTo>
                <a:lnTo>
                  <a:pt x="152" y="220"/>
                </a:lnTo>
                <a:lnTo>
                  <a:pt x="161" y="212"/>
                </a:lnTo>
                <a:lnTo>
                  <a:pt x="161" y="203"/>
                </a:lnTo>
                <a:lnTo>
                  <a:pt x="161" y="195"/>
                </a:lnTo>
                <a:lnTo>
                  <a:pt x="177" y="186"/>
                </a:lnTo>
                <a:lnTo>
                  <a:pt x="177" y="178"/>
                </a:lnTo>
                <a:lnTo>
                  <a:pt x="186" y="169"/>
                </a:lnTo>
                <a:lnTo>
                  <a:pt x="194" y="169"/>
                </a:lnTo>
                <a:lnTo>
                  <a:pt x="211" y="169"/>
                </a:lnTo>
                <a:lnTo>
                  <a:pt x="220" y="178"/>
                </a:lnTo>
                <a:lnTo>
                  <a:pt x="228" y="178"/>
                </a:lnTo>
                <a:lnTo>
                  <a:pt x="245" y="186"/>
                </a:lnTo>
                <a:lnTo>
                  <a:pt x="254" y="178"/>
                </a:lnTo>
                <a:lnTo>
                  <a:pt x="262" y="186"/>
                </a:lnTo>
                <a:lnTo>
                  <a:pt x="271" y="178"/>
                </a:lnTo>
                <a:lnTo>
                  <a:pt x="288" y="178"/>
                </a:lnTo>
                <a:lnTo>
                  <a:pt x="288" y="169"/>
                </a:lnTo>
                <a:lnTo>
                  <a:pt x="304" y="178"/>
                </a:lnTo>
                <a:lnTo>
                  <a:pt x="321" y="186"/>
                </a:lnTo>
                <a:lnTo>
                  <a:pt x="330" y="186"/>
                </a:lnTo>
                <a:lnTo>
                  <a:pt x="338" y="178"/>
                </a:lnTo>
                <a:lnTo>
                  <a:pt x="338" y="169"/>
                </a:lnTo>
                <a:lnTo>
                  <a:pt x="347" y="161"/>
                </a:lnTo>
                <a:lnTo>
                  <a:pt x="355" y="169"/>
                </a:lnTo>
                <a:lnTo>
                  <a:pt x="364" y="169"/>
                </a:lnTo>
                <a:lnTo>
                  <a:pt x="372" y="169"/>
                </a:lnTo>
                <a:lnTo>
                  <a:pt x="372" y="178"/>
                </a:lnTo>
                <a:lnTo>
                  <a:pt x="389" y="178"/>
                </a:lnTo>
                <a:lnTo>
                  <a:pt x="398" y="186"/>
                </a:lnTo>
                <a:lnTo>
                  <a:pt x="423" y="186"/>
                </a:lnTo>
                <a:lnTo>
                  <a:pt x="431" y="195"/>
                </a:lnTo>
                <a:lnTo>
                  <a:pt x="440" y="195"/>
                </a:lnTo>
                <a:lnTo>
                  <a:pt x="448" y="195"/>
                </a:lnTo>
                <a:lnTo>
                  <a:pt x="465" y="195"/>
                </a:lnTo>
                <a:lnTo>
                  <a:pt x="474" y="203"/>
                </a:lnTo>
                <a:lnTo>
                  <a:pt x="482" y="203"/>
                </a:lnTo>
                <a:lnTo>
                  <a:pt x="499" y="195"/>
                </a:lnTo>
                <a:lnTo>
                  <a:pt x="508" y="195"/>
                </a:lnTo>
                <a:lnTo>
                  <a:pt x="525" y="186"/>
                </a:lnTo>
                <a:lnTo>
                  <a:pt x="542" y="186"/>
                </a:lnTo>
                <a:lnTo>
                  <a:pt x="550" y="186"/>
                </a:lnTo>
                <a:lnTo>
                  <a:pt x="550" y="178"/>
                </a:lnTo>
                <a:lnTo>
                  <a:pt x="550" y="169"/>
                </a:lnTo>
                <a:lnTo>
                  <a:pt x="550" y="161"/>
                </a:lnTo>
                <a:lnTo>
                  <a:pt x="550" y="152"/>
                </a:lnTo>
                <a:lnTo>
                  <a:pt x="542" y="144"/>
                </a:lnTo>
                <a:lnTo>
                  <a:pt x="550" y="136"/>
                </a:lnTo>
                <a:lnTo>
                  <a:pt x="550" y="127"/>
                </a:lnTo>
                <a:lnTo>
                  <a:pt x="550" y="119"/>
                </a:lnTo>
                <a:lnTo>
                  <a:pt x="550" y="110"/>
                </a:lnTo>
                <a:lnTo>
                  <a:pt x="559" y="102"/>
                </a:lnTo>
                <a:lnTo>
                  <a:pt x="567" y="93"/>
                </a:lnTo>
                <a:lnTo>
                  <a:pt x="575" y="102"/>
                </a:lnTo>
                <a:lnTo>
                  <a:pt x="584" y="102"/>
                </a:lnTo>
                <a:lnTo>
                  <a:pt x="592" y="110"/>
                </a:lnTo>
                <a:lnTo>
                  <a:pt x="601" y="110"/>
                </a:lnTo>
                <a:lnTo>
                  <a:pt x="618" y="119"/>
                </a:lnTo>
                <a:lnTo>
                  <a:pt x="626" y="119"/>
                </a:lnTo>
                <a:lnTo>
                  <a:pt x="635" y="119"/>
                </a:lnTo>
                <a:lnTo>
                  <a:pt x="643" y="119"/>
                </a:lnTo>
                <a:lnTo>
                  <a:pt x="652" y="127"/>
                </a:lnTo>
                <a:lnTo>
                  <a:pt x="660" y="127"/>
                </a:lnTo>
                <a:lnTo>
                  <a:pt x="669" y="127"/>
                </a:lnTo>
                <a:lnTo>
                  <a:pt x="677" y="136"/>
                </a:lnTo>
                <a:lnTo>
                  <a:pt x="677" y="144"/>
                </a:lnTo>
                <a:lnTo>
                  <a:pt x="686" y="144"/>
                </a:lnTo>
                <a:lnTo>
                  <a:pt x="694" y="144"/>
                </a:lnTo>
                <a:lnTo>
                  <a:pt x="694" y="152"/>
                </a:lnTo>
                <a:lnTo>
                  <a:pt x="702" y="144"/>
                </a:lnTo>
                <a:lnTo>
                  <a:pt x="711" y="136"/>
                </a:lnTo>
                <a:lnTo>
                  <a:pt x="719" y="136"/>
                </a:lnTo>
                <a:lnTo>
                  <a:pt x="728" y="136"/>
                </a:lnTo>
                <a:lnTo>
                  <a:pt x="736" y="136"/>
                </a:lnTo>
                <a:lnTo>
                  <a:pt x="753" y="144"/>
                </a:lnTo>
                <a:lnTo>
                  <a:pt x="770" y="152"/>
                </a:lnTo>
                <a:lnTo>
                  <a:pt x="770" y="161"/>
                </a:lnTo>
                <a:lnTo>
                  <a:pt x="787" y="161"/>
                </a:lnTo>
                <a:lnTo>
                  <a:pt x="796" y="152"/>
                </a:lnTo>
                <a:lnTo>
                  <a:pt x="804" y="152"/>
                </a:lnTo>
                <a:lnTo>
                  <a:pt x="821" y="152"/>
                </a:lnTo>
                <a:lnTo>
                  <a:pt x="830" y="152"/>
                </a:lnTo>
                <a:lnTo>
                  <a:pt x="838" y="144"/>
                </a:lnTo>
                <a:lnTo>
                  <a:pt x="838" y="127"/>
                </a:lnTo>
                <a:lnTo>
                  <a:pt x="855" y="110"/>
                </a:lnTo>
                <a:lnTo>
                  <a:pt x="872" y="93"/>
                </a:lnTo>
                <a:lnTo>
                  <a:pt x="880" y="93"/>
                </a:lnTo>
                <a:lnTo>
                  <a:pt x="889" y="93"/>
                </a:lnTo>
                <a:lnTo>
                  <a:pt x="897" y="93"/>
                </a:lnTo>
                <a:lnTo>
                  <a:pt x="897" y="85"/>
                </a:lnTo>
                <a:lnTo>
                  <a:pt x="906" y="76"/>
                </a:lnTo>
                <a:lnTo>
                  <a:pt x="914" y="59"/>
                </a:lnTo>
                <a:lnTo>
                  <a:pt x="914" y="51"/>
                </a:lnTo>
                <a:lnTo>
                  <a:pt x="931" y="59"/>
                </a:lnTo>
                <a:lnTo>
                  <a:pt x="940" y="68"/>
                </a:lnTo>
                <a:lnTo>
                  <a:pt x="948" y="59"/>
                </a:lnTo>
                <a:lnTo>
                  <a:pt x="948" y="51"/>
                </a:lnTo>
                <a:lnTo>
                  <a:pt x="957" y="42"/>
                </a:lnTo>
                <a:lnTo>
                  <a:pt x="957" y="25"/>
                </a:lnTo>
                <a:lnTo>
                  <a:pt x="965" y="9"/>
                </a:lnTo>
                <a:lnTo>
                  <a:pt x="965" y="0"/>
                </a:lnTo>
                <a:lnTo>
                  <a:pt x="982" y="0"/>
                </a:lnTo>
                <a:lnTo>
                  <a:pt x="990" y="0"/>
                </a:lnTo>
                <a:lnTo>
                  <a:pt x="990" y="9"/>
                </a:lnTo>
                <a:lnTo>
                  <a:pt x="999" y="17"/>
                </a:lnTo>
                <a:lnTo>
                  <a:pt x="1007" y="25"/>
                </a:lnTo>
                <a:lnTo>
                  <a:pt x="1016" y="34"/>
                </a:lnTo>
                <a:lnTo>
                  <a:pt x="1024" y="42"/>
                </a:lnTo>
                <a:lnTo>
                  <a:pt x="1024" y="51"/>
                </a:lnTo>
                <a:lnTo>
                  <a:pt x="1024" y="59"/>
                </a:lnTo>
                <a:lnTo>
                  <a:pt x="1024" y="68"/>
                </a:lnTo>
                <a:lnTo>
                  <a:pt x="1024" y="76"/>
                </a:lnTo>
                <a:lnTo>
                  <a:pt x="1033" y="85"/>
                </a:lnTo>
                <a:lnTo>
                  <a:pt x="1050" y="93"/>
                </a:lnTo>
                <a:lnTo>
                  <a:pt x="1050" y="102"/>
                </a:lnTo>
                <a:lnTo>
                  <a:pt x="1058" y="110"/>
                </a:lnTo>
                <a:lnTo>
                  <a:pt x="1075" y="110"/>
                </a:lnTo>
                <a:lnTo>
                  <a:pt x="1084" y="102"/>
                </a:lnTo>
                <a:lnTo>
                  <a:pt x="1092" y="93"/>
                </a:lnTo>
                <a:lnTo>
                  <a:pt x="1100" y="93"/>
                </a:lnTo>
                <a:lnTo>
                  <a:pt x="1117" y="85"/>
                </a:lnTo>
                <a:lnTo>
                  <a:pt x="1126" y="76"/>
                </a:lnTo>
                <a:lnTo>
                  <a:pt x="1134" y="76"/>
                </a:lnTo>
                <a:lnTo>
                  <a:pt x="1151" y="85"/>
                </a:lnTo>
                <a:lnTo>
                  <a:pt x="1168" y="85"/>
                </a:lnTo>
                <a:lnTo>
                  <a:pt x="1185" y="93"/>
                </a:lnTo>
                <a:lnTo>
                  <a:pt x="1194" y="93"/>
                </a:lnTo>
                <a:lnTo>
                  <a:pt x="1202" y="102"/>
                </a:lnTo>
                <a:lnTo>
                  <a:pt x="1211" y="102"/>
                </a:lnTo>
                <a:lnTo>
                  <a:pt x="1228" y="93"/>
                </a:lnTo>
                <a:lnTo>
                  <a:pt x="1236" y="85"/>
                </a:lnTo>
                <a:lnTo>
                  <a:pt x="1244" y="85"/>
                </a:lnTo>
              </a:path>
            </a:pathLst>
          </a:custGeom>
          <a:noFill/>
          <a:ln w="9525" cap="rnd">
            <a:solidFill>
              <a:srgbClr val="E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7" name="Freeform 411">
            <a:extLst>
              <a:ext uri="{FF2B5EF4-FFF2-40B4-BE49-F238E27FC236}">
                <a16:creationId xmlns:a16="http://schemas.microsoft.com/office/drawing/2014/main" id="{6AAA90AA-FC07-4229-8CB0-D70B44DDE6EF}"/>
              </a:ext>
            </a:extLst>
          </p:cNvPr>
          <p:cNvSpPr>
            <a:spLocks/>
          </p:cNvSpPr>
          <p:nvPr/>
        </p:nvSpPr>
        <p:spPr bwMode="auto">
          <a:xfrm>
            <a:off x="5528070" y="2684744"/>
            <a:ext cx="554948" cy="459956"/>
          </a:xfrm>
          <a:custGeom>
            <a:avLst/>
            <a:gdLst>
              <a:gd name="T0" fmla="*/ 2032 w 2058"/>
              <a:gd name="T1" fmla="*/ 152 h 1710"/>
              <a:gd name="T2" fmla="*/ 1897 w 2058"/>
              <a:gd name="T3" fmla="*/ 254 h 1710"/>
              <a:gd name="T4" fmla="*/ 1795 w 2058"/>
              <a:gd name="T5" fmla="*/ 398 h 1710"/>
              <a:gd name="T6" fmla="*/ 1677 w 2058"/>
              <a:gd name="T7" fmla="*/ 533 h 1710"/>
              <a:gd name="T8" fmla="*/ 1634 w 2058"/>
              <a:gd name="T9" fmla="*/ 796 h 1710"/>
              <a:gd name="T10" fmla="*/ 1702 w 2058"/>
              <a:gd name="T11" fmla="*/ 1092 h 1710"/>
              <a:gd name="T12" fmla="*/ 1617 w 2058"/>
              <a:gd name="T13" fmla="*/ 1253 h 1710"/>
              <a:gd name="T14" fmla="*/ 1566 w 2058"/>
              <a:gd name="T15" fmla="*/ 1312 h 1710"/>
              <a:gd name="T16" fmla="*/ 1363 w 2058"/>
              <a:gd name="T17" fmla="*/ 1372 h 1710"/>
              <a:gd name="T18" fmla="*/ 1219 w 2058"/>
              <a:gd name="T19" fmla="*/ 1609 h 1710"/>
              <a:gd name="T20" fmla="*/ 1033 w 2058"/>
              <a:gd name="T21" fmla="*/ 1626 h 1710"/>
              <a:gd name="T22" fmla="*/ 762 w 2058"/>
              <a:gd name="T23" fmla="*/ 1651 h 1710"/>
              <a:gd name="T24" fmla="*/ 525 w 2058"/>
              <a:gd name="T25" fmla="*/ 1693 h 1710"/>
              <a:gd name="T26" fmla="*/ 381 w 2058"/>
              <a:gd name="T27" fmla="*/ 1609 h 1710"/>
              <a:gd name="T28" fmla="*/ 203 w 2058"/>
              <a:gd name="T29" fmla="*/ 1533 h 1710"/>
              <a:gd name="T30" fmla="*/ 51 w 2058"/>
              <a:gd name="T31" fmla="*/ 1643 h 1710"/>
              <a:gd name="T32" fmla="*/ 0 w 2058"/>
              <a:gd name="T33" fmla="*/ 1600 h 1710"/>
              <a:gd name="T34" fmla="*/ 25 w 2058"/>
              <a:gd name="T35" fmla="*/ 1524 h 1710"/>
              <a:gd name="T36" fmla="*/ 85 w 2058"/>
              <a:gd name="T37" fmla="*/ 1482 h 1710"/>
              <a:gd name="T38" fmla="*/ 93 w 2058"/>
              <a:gd name="T39" fmla="*/ 1422 h 1710"/>
              <a:gd name="T40" fmla="*/ 144 w 2058"/>
              <a:gd name="T41" fmla="*/ 1363 h 1710"/>
              <a:gd name="T42" fmla="*/ 178 w 2058"/>
              <a:gd name="T43" fmla="*/ 1287 h 1710"/>
              <a:gd name="T44" fmla="*/ 161 w 2058"/>
              <a:gd name="T45" fmla="*/ 1202 h 1710"/>
              <a:gd name="T46" fmla="*/ 144 w 2058"/>
              <a:gd name="T47" fmla="*/ 1143 h 1710"/>
              <a:gd name="T48" fmla="*/ 178 w 2058"/>
              <a:gd name="T49" fmla="*/ 1075 h 1710"/>
              <a:gd name="T50" fmla="*/ 203 w 2058"/>
              <a:gd name="T51" fmla="*/ 1008 h 1710"/>
              <a:gd name="T52" fmla="*/ 228 w 2058"/>
              <a:gd name="T53" fmla="*/ 931 h 1710"/>
              <a:gd name="T54" fmla="*/ 254 w 2058"/>
              <a:gd name="T55" fmla="*/ 864 h 1710"/>
              <a:gd name="T56" fmla="*/ 254 w 2058"/>
              <a:gd name="T57" fmla="*/ 787 h 1710"/>
              <a:gd name="T58" fmla="*/ 245 w 2058"/>
              <a:gd name="T59" fmla="*/ 703 h 1710"/>
              <a:gd name="T60" fmla="*/ 296 w 2058"/>
              <a:gd name="T61" fmla="*/ 703 h 1710"/>
              <a:gd name="T62" fmla="*/ 339 w 2058"/>
              <a:gd name="T63" fmla="*/ 643 h 1710"/>
              <a:gd name="T64" fmla="*/ 372 w 2058"/>
              <a:gd name="T65" fmla="*/ 567 h 1710"/>
              <a:gd name="T66" fmla="*/ 406 w 2058"/>
              <a:gd name="T67" fmla="*/ 499 h 1710"/>
              <a:gd name="T68" fmla="*/ 449 w 2058"/>
              <a:gd name="T69" fmla="*/ 474 h 1710"/>
              <a:gd name="T70" fmla="*/ 525 w 2058"/>
              <a:gd name="T71" fmla="*/ 516 h 1710"/>
              <a:gd name="T72" fmla="*/ 550 w 2058"/>
              <a:gd name="T73" fmla="*/ 432 h 1710"/>
              <a:gd name="T74" fmla="*/ 601 w 2058"/>
              <a:gd name="T75" fmla="*/ 356 h 1710"/>
              <a:gd name="T76" fmla="*/ 643 w 2058"/>
              <a:gd name="T77" fmla="*/ 296 h 1710"/>
              <a:gd name="T78" fmla="*/ 694 w 2058"/>
              <a:gd name="T79" fmla="*/ 245 h 1710"/>
              <a:gd name="T80" fmla="*/ 686 w 2058"/>
              <a:gd name="T81" fmla="*/ 161 h 1710"/>
              <a:gd name="T82" fmla="*/ 669 w 2058"/>
              <a:gd name="T83" fmla="*/ 93 h 1710"/>
              <a:gd name="T84" fmla="*/ 626 w 2058"/>
              <a:gd name="T85" fmla="*/ 34 h 1710"/>
              <a:gd name="T86" fmla="*/ 737 w 2058"/>
              <a:gd name="T87" fmla="*/ 59 h 1710"/>
              <a:gd name="T88" fmla="*/ 813 w 2058"/>
              <a:gd name="T89" fmla="*/ 25 h 1710"/>
              <a:gd name="T90" fmla="*/ 881 w 2058"/>
              <a:gd name="T91" fmla="*/ 8 h 1710"/>
              <a:gd name="T92" fmla="*/ 948 w 2058"/>
              <a:gd name="T93" fmla="*/ 51 h 1710"/>
              <a:gd name="T94" fmla="*/ 1025 w 2058"/>
              <a:gd name="T95" fmla="*/ 76 h 1710"/>
              <a:gd name="T96" fmla="*/ 1092 w 2058"/>
              <a:gd name="T97" fmla="*/ 76 h 1710"/>
              <a:gd name="T98" fmla="*/ 1135 w 2058"/>
              <a:gd name="T99" fmla="*/ 135 h 1710"/>
              <a:gd name="T100" fmla="*/ 1211 w 2058"/>
              <a:gd name="T101" fmla="*/ 93 h 1710"/>
              <a:gd name="T102" fmla="*/ 1304 w 2058"/>
              <a:gd name="T103" fmla="*/ 85 h 1710"/>
              <a:gd name="T104" fmla="*/ 1380 w 2058"/>
              <a:gd name="T105" fmla="*/ 85 h 1710"/>
              <a:gd name="T106" fmla="*/ 1431 w 2058"/>
              <a:gd name="T107" fmla="*/ 17 h 1710"/>
              <a:gd name="T108" fmla="*/ 1482 w 2058"/>
              <a:gd name="T109" fmla="*/ 59 h 1710"/>
              <a:gd name="T110" fmla="*/ 1533 w 2058"/>
              <a:gd name="T111" fmla="*/ 118 h 1710"/>
              <a:gd name="T112" fmla="*/ 1583 w 2058"/>
              <a:gd name="T113" fmla="*/ 110 h 1710"/>
              <a:gd name="T114" fmla="*/ 1660 w 2058"/>
              <a:gd name="T115" fmla="*/ 110 h 1710"/>
              <a:gd name="T116" fmla="*/ 1736 w 2058"/>
              <a:gd name="T117" fmla="*/ 102 h 1710"/>
              <a:gd name="T118" fmla="*/ 1812 w 2058"/>
              <a:gd name="T119" fmla="*/ 76 h 1710"/>
              <a:gd name="T120" fmla="*/ 1871 w 2058"/>
              <a:gd name="T121" fmla="*/ 34 h 1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058" h="1710">
                <a:moveTo>
                  <a:pt x="1871" y="25"/>
                </a:moveTo>
                <a:lnTo>
                  <a:pt x="1888" y="34"/>
                </a:lnTo>
                <a:lnTo>
                  <a:pt x="1905" y="34"/>
                </a:lnTo>
                <a:lnTo>
                  <a:pt x="1922" y="51"/>
                </a:lnTo>
                <a:lnTo>
                  <a:pt x="1939" y="59"/>
                </a:lnTo>
                <a:lnTo>
                  <a:pt x="1956" y="68"/>
                </a:lnTo>
                <a:lnTo>
                  <a:pt x="1973" y="76"/>
                </a:lnTo>
                <a:lnTo>
                  <a:pt x="1990" y="85"/>
                </a:lnTo>
                <a:lnTo>
                  <a:pt x="2015" y="85"/>
                </a:lnTo>
                <a:lnTo>
                  <a:pt x="2015" y="118"/>
                </a:lnTo>
                <a:lnTo>
                  <a:pt x="2024" y="135"/>
                </a:lnTo>
                <a:lnTo>
                  <a:pt x="2032" y="152"/>
                </a:lnTo>
                <a:lnTo>
                  <a:pt x="2041" y="161"/>
                </a:lnTo>
                <a:lnTo>
                  <a:pt x="2049" y="178"/>
                </a:lnTo>
                <a:lnTo>
                  <a:pt x="2049" y="186"/>
                </a:lnTo>
                <a:lnTo>
                  <a:pt x="2058" y="195"/>
                </a:lnTo>
                <a:lnTo>
                  <a:pt x="2041" y="212"/>
                </a:lnTo>
                <a:lnTo>
                  <a:pt x="2024" y="220"/>
                </a:lnTo>
                <a:lnTo>
                  <a:pt x="1990" y="245"/>
                </a:lnTo>
                <a:lnTo>
                  <a:pt x="1964" y="254"/>
                </a:lnTo>
                <a:lnTo>
                  <a:pt x="1956" y="262"/>
                </a:lnTo>
                <a:lnTo>
                  <a:pt x="1939" y="262"/>
                </a:lnTo>
                <a:lnTo>
                  <a:pt x="1914" y="262"/>
                </a:lnTo>
                <a:lnTo>
                  <a:pt x="1897" y="254"/>
                </a:lnTo>
                <a:lnTo>
                  <a:pt x="1880" y="262"/>
                </a:lnTo>
                <a:lnTo>
                  <a:pt x="1880" y="288"/>
                </a:lnTo>
                <a:lnTo>
                  <a:pt x="1880" y="305"/>
                </a:lnTo>
                <a:lnTo>
                  <a:pt x="1888" y="322"/>
                </a:lnTo>
                <a:lnTo>
                  <a:pt x="1888" y="347"/>
                </a:lnTo>
                <a:lnTo>
                  <a:pt x="1880" y="356"/>
                </a:lnTo>
                <a:lnTo>
                  <a:pt x="1863" y="364"/>
                </a:lnTo>
                <a:lnTo>
                  <a:pt x="1837" y="364"/>
                </a:lnTo>
                <a:lnTo>
                  <a:pt x="1829" y="356"/>
                </a:lnTo>
                <a:lnTo>
                  <a:pt x="1812" y="364"/>
                </a:lnTo>
                <a:lnTo>
                  <a:pt x="1804" y="381"/>
                </a:lnTo>
                <a:lnTo>
                  <a:pt x="1795" y="398"/>
                </a:lnTo>
                <a:lnTo>
                  <a:pt x="1787" y="406"/>
                </a:lnTo>
                <a:lnTo>
                  <a:pt x="1770" y="423"/>
                </a:lnTo>
                <a:lnTo>
                  <a:pt x="1761" y="432"/>
                </a:lnTo>
                <a:lnTo>
                  <a:pt x="1744" y="449"/>
                </a:lnTo>
                <a:lnTo>
                  <a:pt x="1736" y="457"/>
                </a:lnTo>
                <a:lnTo>
                  <a:pt x="1727" y="466"/>
                </a:lnTo>
                <a:lnTo>
                  <a:pt x="1719" y="474"/>
                </a:lnTo>
                <a:lnTo>
                  <a:pt x="1710" y="491"/>
                </a:lnTo>
                <a:lnTo>
                  <a:pt x="1702" y="516"/>
                </a:lnTo>
                <a:lnTo>
                  <a:pt x="1694" y="525"/>
                </a:lnTo>
                <a:lnTo>
                  <a:pt x="1694" y="533"/>
                </a:lnTo>
                <a:lnTo>
                  <a:pt x="1677" y="533"/>
                </a:lnTo>
                <a:lnTo>
                  <a:pt x="1668" y="542"/>
                </a:lnTo>
                <a:lnTo>
                  <a:pt x="1660" y="559"/>
                </a:lnTo>
                <a:lnTo>
                  <a:pt x="1660" y="567"/>
                </a:lnTo>
                <a:lnTo>
                  <a:pt x="1660" y="584"/>
                </a:lnTo>
                <a:lnTo>
                  <a:pt x="1651" y="584"/>
                </a:lnTo>
                <a:lnTo>
                  <a:pt x="1626" y="593"/>
                </a:lnTo>
                <a:lnTo>
                  <a:pt x="1617" y="601"/>
                </a:lnTo>
                <a:lnTo>
                  <a:pt x="1617" y="626"/>
                </a:lnTo>
                <a:lnTo>
                  <a:pt x="1609" y="669"/>
                </a:lnTo>
                <a:lnTo>
                  <a:pt x="1617" y="703"/>
                </a:lnTo>
                <a:lnTo>
                  <a:pt x="1626" y="745"/>
                </a:lnTo>
                <a:lnTo>
                  <a:pt x="1634" y="796"/>
                </a:lnTo>
                <a:lnTo>
                  <a:pt x="1643" y="830"/>
                </a:lnTo>
                <a:lnTo>
                  <a:pt x="1651" y="864"/>
                </a:lnTo>
                <a:lnTo>
                  <a:pt x="1685" y="931"/>
                </a:lnTo>
                <a:lnTo>
                  <a:pt x="1685" y="948"/>
                </a:lnTo>
                <a:lnTo>
                  <a:pt x="1685" y="974"/>
                </a:lnTo>
                <a:lnTo>
                  <a:pt x="1702" y="1008"/>
                </a:lnTo>
                <a:lnTo>
                  <a:pt x="1702" y="1024"/>
                </a:lnTo>
                <a:lnTo>
                  <a:pt x="1710" y="1050"/>
                </a:lnTo>
                <a:lnTo>
                  <a:pt x="1710" y="1067"/>
                </a:lnTo>
                <a:lnTo>
                  <a:pt x="1710" y="1075"/>
                </a:lnTo>
                <a:lnTo>
                  <a:pt x="1702" y="1084"/>
                </a:lnTo>
                <a:lnTo>
                  <a:pt x="1702" y="1092"/>
                </a:lnTo>
                <a:lnTo>
                  <a:pt x="1694" y="1101"/>
                </a:lnTo>
                <a:lnTo>
                  <a:pt x="1694" y="1109"/>
                </a:lnTo>
                <a:lnTo>
                  <a:pt x="1694" y="1118"/>
                </a:lnTo>
                <a:lnTo>
                  <a:pt x="1685" y="1126"/>
                </a:lnTo>
                <a:lnTo>
                  <a:pt x="1685" y="1143"/>
                </a:lnTo>
                <a:lnTo>
                  <a:pt x="1685" y="1151"/>
                </a:lnTo>
                <a:lnTo>
                  <a:pt x="1677" y="1168"/>
                </a:lnTo>
                <a:lnTo>
                  <a:pt x="1660" y="1168"/>
                </a:lnTo>
                <a:lnTo>
                  <a:pt x="1651" y="1185"/>
                </a:lnTo>
                <a:lnTo>
                  <a:pt x="1643" y="1202"/>
                </a:lnTo>
                <a:lnTo>
                  <a:pt x="1634" y="1228"/>
                </a:lnTo>
                <a:lnTo>
                  <a:pt x="1617" y="1253"/>
                </a:lnTo>
                <a:lnTo>
                  <a:pt x="1617" y="1270"/>
                </a:lnTo>
                <a:lnTo>
                  <a:pt x="1617" y="1295"/>
                </a:lnTo>
                <a:lnTo>
                  <a:pt x="1617" y="1304"/>
                </a:lnTo>
                <a:lnTo>
                  <a:pt x="1609" y="1312"/>
                </a:lnTo>
                <a:lnTo>
                  <a:pt x="1600" y="1312"/>
                </a:lnTo>
                <a:lnTo>
                  <a:pt x="1600" y="1329"/>
                </a:lnTo>
                <a:lnTo>
                  <a:pt x="1592" y="1329"/>
                </a:lnTo>
                <a:lnTo>
                  <a:pt x="1583" y="1329"/>
                </a:lnTo>
                <a:lnTo>
                  <a:pt x="1583" y="1321"/>
                </a:lnTo>
                <a:lnTo>
                  <a:pt x="1583" y="1312"/>
                </a:lnTo>
                <a:lnTo>
                  <a:pt x="1575" y="1312"/>
                </a:lnTo>
                <a:lnTo>
                  <a:pt x="1566" y="1312"/>
                </a:lnTo>
                <a:lnTo>
                  <a:pt x="1558" y="1312"/>
                </a:lnTo>
                <a:lnTo>
                  <a:pt x="1550" y="1304"/>
                </a:lnTo>
                <a:lnTo>
                  <a:pt x="1550" y="1287"/>
                </a:lnTo>
                <a:lnTo>
                  <a:pt x="1541" y="1287"/>
                </a:lnTo>
                <a:lnTo>
                  <a:pt x="1524" y="1295"/>
                </a:lnTo>
                <a:lnTo>
                  <a:pt x="1507" y="1304"/>
                </a:lnTo>
                <a:lnTo>
                  <a:pt x="1473" y="1312"/>
                </a:lnTo>
                <a:lnTo>
                  <a:pt x="1448" y="1321"/>
                </a:lnTo>
                <a:lnTo>
                  <a:pt x="1423" y="1329"/>
                </a:lnTo>
                <a:lnTo>
                  <a:pt x="1414" y="1346"/>
                </a:lnTo>
                <a:lnTo>
                  <a:pt x="1397" y="1363"/>
                </a:lnTo>
                <a:lnTo>
                  <a:pt x="1363" y="1372"/>
                </a:lnTo>
                <a:lnTo>
                  <a:pt x="1346" y="1380"/>
                </a:lnTo>
                <a:lnTo>
                  <a:pt x="1329" y="1397"/>
                </a:lnTo>
                <a:lnTo>
                  <a:pt x="1312" y="1422"/>
                </a:lnTo>
                <a:lnTo>
                  <a:pt x="1295" y="1448"/>
                </a:lnTo>
                <a:lnTo>
                  <a:pt x="1279" y="1473"/>
                </a:lnTo>
                <a:lnTo>
                  <a:pt x="1262" y="1482"/>
                </a:lnTo>
                <a:lnTo>
                  <a:pt x="1262" y="1499"/>
                </a:lnTo>
                <a:lnTo>
                  <a:pt x="1253" y="1507"/>
                </a:lnTo>
                <a:lnTo>
                  <a:pt x="1236" y="1549"/>
                </a:lnTo>
                <a:lnTo>
                  <a:pt x="1236" y="1566"/>
                </a:lnTo>
                <a:lnTo>
                  <a:pt x="1228" y="1592"/>
                </a:lnTo>
                <a:lnTo>
                  <a:pt x="1219" y="1609"/>
                </a:lnTo>
                <a:lnTo>
                  <a:pt x="1194" y="1609"/>
                </a:lnTo>
                <a:lnTo>
                  <a:pt x="1185" y="1626"/>
                </a:lnTo>
                <a:lnTo>
                  <a:pt x="1160" y="1643"/>
                </a:lnTo>
                <a:lnTo>
                  <a:pt x="1143" y="1643"/>
                </a:lnTo>
                <a:lnTo>
                  <a:pt x="1126" y="1643"/>
                </a:lnTo>
                <a:lnTo>
                  <a:pt x="1118" y="1626"/>
                </a:lnTo>
                <a:lnTo>
                  <a:pt x="1109" y="1617"/>
                </a:lnTo>
                <a:lnTo>
                  <a:pt x="1109" y="1609"/>
                </a:lnTo>
                <a:lnTo>
                  <a:pt x="1092" y="1609"/>
                </a:lnTo>
                <a:lnTo>
                  <a:pt x="1067" y="1617"/>
                </a:lnTo>
                <a:lnTo>
                  <a:pt x="1050" y="1626"/>
                </a:lnTo>
                <a:lnTo>
                  <a:pt x="1033" y="1626"/>
                </a:lnTo>
                <a:lnTo>
                  <a:pt x="1008" y="1643"/>
                </a:lnTo>
                <a:lnTo>
                  <a:pt x="999" y="1651"/>
                </a:lnTo>
                <a:lnTo>
                  <a:pt x="982" y="1651"/>
                </a:lnTo>
                <a:lnTo>
                  <a:pt x="957" y="1643"/>
                </a:lnTo>
                <a:lnTo>
                  <a:pt x="931" y="1651"/>
                </a:lnTo>
                <a:lnTo>
                  <a:pt x="906" y="1660"/>
                </a:lnTo>
                <a:lnTo>
                  <a:pt x="881" y="1660"/>
                </a:lnTo>
                <a:lnTo>
                  <a:pt x="855" y="1660"/>
                </a:lnTo>
                <a:lnTo>
                  <a:pt x="821" y="1651"/>
                </a:lnTo>
                <a:lnTo>
                  <a:pt x="787" y="1651"/>
                </a:lnTo>
                <a:lnTo>
                  <a:pt x="770" y="1651"/>
                </a:lnTo>
                <a:lnTo>
                  <a:pt x="762" y="1651"/>
                </a:lnTo>
                <a:lnTo>
                  <a:pt x="745" y="1660"/>
                </a:lnTo>
                <a:lnTo>
                  <a:pt x="728" y="1660"/>
                </a:lnTo>
                <a:lnTo>
                  <a:pt x="711" y="1660"/>
                </a:lnTo>
                <a:lnTo>
                  <a:pt x="686" y="1651"/>
                </a:lnTo>
                <a:lnTo>
                  <a:pt x="669" y="1668"/>
                </a:lnTo>
                <a:lnTo>
                  <a:pt x="652" y="1676"/>
                </a:lnTo>
                <a:lnTo>
                  <a:pt x="635" y="1668"/>
                </a:lnTo>
                <a:lnTo>
                  <a:pt x="626" y="1685"/>
                </a:lnTo>
                <a:lnTo>
                  <a:pt x="610" y="1676"/>
                </a:lnTo>
                <a:lnTo>
                  <a:pt x="584" y="1685"/>
                </a:lnTo>
                <a:lnTo>
                  <a:pt x="559" y="1685"/>
                </a:lnTo>
                <a:lnTo>
                  <a:pt x="525" y="1693"/>
                </a:lnTo>
                <a:lnTo>
                  <a:pt x="508" y="1710"/>
                </a:lnTo>
                <a:lnTo>
                  <a:pt x="499" y="1710"/>
                </a:lnTo>
                <a:lnTo>
                  <a:pt x="491" y="1702"/>
                </a:lnTo>
                <a:lnTo>
                  <a:pt x="491" y="1693"/>
                </a:lnTo>
                <a:lnTo>
                  <a:pt x="474" y="1702"/>
                </a:lnTo>
                <a:lnTo>
                  <a:pt x="457" y="1702"/>
                </a:lnTo>
                <a:lnTo>
                  <a:pt x="440" y="1693"/>
                </a:lnTo>
                <a:lnTo>
                  <a:pt x="440" y="1668"/>
                </a:lnTo>
                <a:lnTo>
                  <a:pt x="432" y="1651"/>
                </a:lnTo>
                <a:lnTo>
                  <a:pt x="423" y="1634"/>
                </a:lnTo>
                <a:lnTo>
                  <a:pt x="406" y="1626"/>
                </a:lnTo>
                <a:lnTo>
                  <a:pt x="381" y="1609"/>
                </a:lnTo>
                <a:lnTo>
                  <a:pt x="372" y="1609"/>
                </a:lnTo>
                <a:lnTo>
                  <a:pt x="364" y="1592"/>
                </a:lnTo>
                <a:lnTo>
                  <a:pt x="347" y="1575"/>
                </a:lnTo>
                <a:lnTo>
                  <a:pt x="339" y="1566"/>
                </a:lnTo>
                <a:lnTo>
                  <a:pt x="330" y="1558"/>
                </a:lnTo>
                <a:lnTo>
                  <a:pt x="313" y="1558"/>
                </a:lnTo>
                <a:lnTo>
                  <a:pt x="296" y="1549"/>
                </a:lnTo>
                <a:lnTo>
                  <a:pt x="271" y="1541"/>
                </a:lnTo>
                <a:lnTo>
                  <a:pt x="254" y="1541"/>
                </a:lnTo>
                <a:lnTo>
                  <a:pt x="220" y="1533"/>
                </a:lnTo>
                <a:lnTo>
                  <a:pt x="212" y="1524"/>
                </a:lnTo>
                <a:lnTo>
                  <a:pt x="203" y="1533"/>
                </a:lnTo>
                <a:lnTo>
                  <a:pt x="178" y="1541"/>
                </a:lnTo>
                <a:lnTo>
                  <a:pt x="161" y="1549"/>
                </a:lnTo>
                <a:lnTo>
                  <a:pt x="144" y="1566"/>
                </a:lnTo>
                <a:lnTo>
                  <a:pt x="127" y="1566"/>
                </a:lnTo>
                <a:lnTo>
                  <a:pt x="118" y="1575"/>
                </a:lnTo>
                <a:lnTo>
                  <a:pt x="101" y="1583"/>
                </a:lnTo>
                <a:lnTo>
                  <a:pt x="85" y="1592"/>
                </a:lnTo>
                <a:lnTo>
                  <a:pt x="76" y="1600"/>
                </a:lnTo>
                <a:lnTo>
                  <a:pt x="76" y="1609"/>
                </a:lnTo>
                <a:lnTo>
                  <a:pt x="68" y="1626"/>
                </a:lnTo>
                <a:lnTo>
                  <a:pt x="51" y="1634"/>
                </a:lnTo>
                <a:lnTo>
                  <a:pt x="51" y="1643"/>
                </a:lnTo>
                <a:lnTo>
                  <a:pt x="42" y="1651"/>
                </a:lnTo>
                <a:lnTo>
                  <a:pt x="34" y="1660"/>
                </a:lnTo>
                <a:lnTo>
                  <a:pt x="25" y="1668"/>
                </a:lnTo>
                <a:lnTo>
                  <a:pt x="8" y="1660"/>
                </a:lnTo>
                <a:lnTo>
                  <a:pt x="8" y="1651"/>
                </a:lnTo>
                <a:lnTo>
                  <a:pt x="8" y="1643"/>
                </a:lnTo>
                <a:lnTo>
                  <a:pt x="8" y="1634"/>
                </a:lnTo>
                <a:lnTo>
                  <a:pt x="8" y="1626"/>
                </a:lnTo>
                <a:lnTo>
                  <a:pt x="8" y="1617"/>
                </a:lnTo>
                <a:lnTo>
                  <a:pt x="0" y="1617"/>
                </a:lnTo>
                <a:lnTo>
                  <a:pt x="0" y="1609"/>
                </a:lnTo>
                <a:lnTo>
                  <a:pt x="0" y="1600"/>
                </a:lnTo>
                <a:lnTo>
                  <a:pt x="0" y="1592"/>
                </a:lnTo>
                <a:lnTo>
                  <a:pt x="0" y="1583"/>
                </a:lnTo>
                <a:lnTo>
                  <a:pt x="8" y="1583"/>
                </a:lnTo>
                <a:lnTo>
                  <a:pt x="8" y="1575"/>
                </a:lnTo>
                <a:lnTo>
                  <a:pt x="8" y="1566"/>
                </a:lnTo>
                <a:lnTo>
                  <a:pt x="17" y="1566"/>
                </a:lnTo>
                <a:lnTo>
                  <a:pt x="17" y="1558"/>
                </a:lnTo>
                <a:lnTo>
                  <a:pt x="17" y="1549"/>
                </a:lnTo>
                <a:lnTo>
                  <a:pt x="17" y="1541"/>
                </a:lnTo>
                <a:lnTo>
                  <a:pt x="17" y="1533"/>
                </a:lnTo>
                <a:lnTo>
                  <a:pt x="25" y="1533"/>
                </a:lnTo>
                <a:lnTo>
                  <a:pt x="25" y="1524"/>
                </a:lnTo>
                <a:lnTo>
                  <a:pt x="34" y="1524"/>
                </a:lnTo>
                <a:lnTo>
                  <a:pt x="34" y="1516"/>
                </a:lnTo>
                <a:lnTo>
                  <a:pt x="42" y="1516"/>
                </a:lnTo>
                <a:lnTo>
                  <a:pt x="42" y="1507"/>
                </a:lnTo>
                <a:lnTo>
                  <a:pt x="51" y="1507"/>
                </a:lnTo>
                <a:lnTo>
                  <a:pt x="59" y="1507"/>
                </a:lnTo>
                <a:lnTo>
                  <a:pt x="68" y="1507"/>
                </a:lnTo>
                <a:lnTo>
                  <a:pt x="68" y="1499"/>
                </a:lnTo>
                <a:lnTo>
                  <a:pt x="76" y="1499"/>
                </a:lnTo>
                <a:lnTo>
                  <a:pt x="76" y="1490"/>
                </a:lnTo>
                <a:lnTo>
                  <a:pt x="85" y="1490"/>
                </a:lnTo>
                <a:lnTo>
                  <a:pt x="85" y="1482"/>
                </a:lnTo>
                <a:lnTo>
                  <a:pt x="93" y="1482"/>
                </a:lnTo>
                <a:lnTo>
                  <a:pt x="93" y="1473"/>
                </a:lnTo>
                <a:lnTo>
                  <a:pt x="101" y="1473"/>
                </a:lnTo>
                <a:lnTo>
                  <a:pt x="101" y="1465"/>
                </a:lnTo>
                <a:lnTo>
                  <a:pt x="101" y="1456"/>
                </a:lnTo>
                <a:lnTo>
                  <a:pt x="110" y="1456"/>
                </a:lnTo>
                <a:lnTo>
                  <a:pt x="110" y="1448"/>
                </a:lnTo>
                <a:lnTo>
                  <a:pt x="101" y="1448"/>
                </a:lnTo>
                <a:lnTo>
                  <a:pt x="101" y="1439"/>
                </a:lnTo>
                <a:lnTo>
                  <a:pt x="93" y="1439"/>
                </a:lnTo>
                <a:lnTo>
                  <a:pt x="93" y="1431"/>
                </a:lnTo>
                <a:lnTo>
                  <a:pt x="93" y="1422"/>
                </a:lnTo>
                <a:lnTo>
                  <a:pt x="93" y="1414"/>
                </a:lnTo>
                <a:lnTo>
                  <a:pt x="101" y="1414"/>
                </a:lnTo>
                <a:lnTo>
                  <a:pt x="101" y="1405"/>
                </a:lnTo>
                <a:lnTo>
                  <a:pt x="101" y="1397"/>
                </a:lnTo>
                <a:lnTo>
                  <a:pt x="110" y="1397"/>
                </a:lnTo>
                <a:lnTo>
                  <a:pt x="110" y="1389"/>
                </a:lnTo>
                <a:lnTo>
                  <a:pt x="118" y="1380"/>
                </a:lnTo>
                <a:lnTo>
                  <a:pt x="118" y="1372"/>
                </a:lnTo>
                <a:lnTo>
                  <a:pt x="127" y="1372"/>
                </a:lnTo>
                <a:lnTo>
                  <a:pt x="135" y="1372"/>
                </a:lnTo>
                <a:lnTo>
                  <a:pt x="135" y="1363"/>
                </a:lnTo>
                <a:lnTo>
                  <a:pt x="144" y="1363"/>
                </a:lnTo>
                <a:lnTo>
                  <a:pt x="144" y="1355"/>
                </a:lnTo>
                <a:lnTo>
                  <a:pt x="152" y="1355"/>
                </a:lnTo>
                <a:lnTo>
                  <a:pt x="152" y="1346"/>
                </a:lnTo>
                <a:lnTo>
                  <a:pt x="161" y="1346"/>
                </a:lnTo>
                <a:lnTo>
                  <a:pt x="169" y="1346"/>
                </a:lnTo>
                <a:lnTo>
                  <a:pt x="169" y="1338"/>
                </a:lnTo>
                <a:lnTo>
                  <a:pt x="169" y="1329"/>
                </a:lnTo>
                <a:lnTo>
                  <a:pt x="169" y="1321"/>
                </a:lnTo>
                <a:lnTo>
                  <a:pt x="169" y="1312"/>
                </a:lnTo>
                <a:lnTo>
                  <a:pt x="169" y="1304"/>
                </a:lnTo>
                <a:lnTo>
                  <a:pt x="169" y="1295"/>
                </a:lnTo>
                <a:lnTo>
                  <a:pt x="178" y="1287"/>
                </a:lnTo>
                <a:lnTo>
                  <a:pt x="178" y="1278"/>
                </a:lnTo>
                <a:lnTo>
                  <a:pt x="178" y="1270"/>
                </a:lnTo>
                <a:lnTo>
                  <a:pt x="178" y="1262"/>
                </a:lnTo>
                <a:lnTo>
                  <a:pt x="178" y="1253"/>
                </a:lnTo>
                <a:lnTo>
                  <a:pt x="178" y="1245"/>
                </a:lnTo>
                <a:lnTo>
                  <a:pt x="178" y="1236"/>
                </a:lnTo>
                <a:lnTo>
                  <a:pt x="178" y="1228"/>
                </a:lnTo>
                <a:lnTo>
                  <a:pt x="169" y="1228"/>
                </a:lnTo>
                <a:lnTo>
                  <a:pt x="169" y="1219"/>
                </a:lnTo>
                <a:lnTo>
                  <a:pt x="169" y="1211"/>
                </a:lnTo>
                <a:lnTo>
                  <a:pt x="161" y="1211"/>
                </a:lnTo>
                <a:lnTo>
                  <a:pt x="161" y="1202"/>
                </a:lnTo>
                <a:lnTo>
                  <a:pt x="152" y="1194"/>
                </a:lnTo>
                <a:lnTo>
                  <a:pt x="144" y="1194"/>
                </a:lnTo>
                <a:lnTo>
                  <a:pt x="135" y="1194"/>
                </a:lnTo>
                <a:lnTo>
                  <a:pt x="135" y="1185"/>
                </a:lnTo>
                <a:lnTo>
                  <a:pt x="127" y="1185"/>
                </a:lnTo>
                <a:lnTo>
                  <a:pt x="127" y="1177"/>
                </a:lnTo>
                <a:lnTo>
                  <a:pt x="127" y="1168"/>
                </a:lnTo>
                <a:lnTo>
                  <a:pt x="127" y="1160"/>
                </a:lnTo>
                <a:lnTo>
                  <a:pt x="135" y="1160"/>
                </a:lnTo>
                <a:lnTo>
                  <a:pt x="135" y="1151"/>
                </a:lnTo>
                <a:lnTo>
                  <a:pt x="135" y="1143"/>
                </a:lnTo>
                <a:lnTo>
                  <a:pt x="144" y="1143"/>
                </a:lnTo>
                <a:lnTo>
                  <a:pt x="144" y="1135"/>
                </a:lnTo>
                <a:lnTo>
                  <a:pt x="152" y="1135"/>
                </a:lnTo>
                <a:lnTo>
                  <a:pt x="152" y="1126"/>
                </a:lnTo>
                <a:lnTo>
                  <a:pt x="152" y="1118"/>
                </a:lnTo>
                <a:lnTo>
                  <a:pt x="161" y="1118"/>
                </a:lnTo>
                <a:lnTo>
                  <a:pt x="161" y="1109"/>
                </a:lnTo>
                <a:lnTo>
                  <a:pt x="161" y="1101"/>
                </a:lnTo>
                <a:lnTo>
                  <a:pt x="169" y="1101"/>
                </a:lnTo>
                <a:lnTo>
                  <a:pt x="169" y="1092"/>
                </a:lnTo>
                <a:lnTo>
                  <a:pt x="169" y="1084"/>
                </a:lnTo>
                <a:lnTo>
                  <a:pt x="169" y="1075"/>
                </a:lnTo>
                <a:lnTo>
                  <a:pt x="178" y="1075"/>
                </a:lnTo>
                <a:lnTo>
                  <a:pt x="186" y="1075"/>
                </a:lnTo>
                <a:lnTo>
                  <a:pt x="186" y="1067"/>
                </a:lnTo>
                <a:lnTo>
                  <a:pt x="195" y="1067"/>
                </a:lnTo>
                <a:lnTo>
                  <a:pt x="203" y="1067"/>
                </a:lnTo>
                <a:lnTo>
                  <a:pt x="203" y="1058"/>
                </a:lnTo>
                <a:lnTo>
                  <a:pt x="203" y="1050"/>
                </a:lnTo>
                <a:lnTo>
                  <a:pt x="203" y="1041"/>
                </a:lnTo>
                <a:lnTo>
                  <a:pt x="212" y="1033"/>
                </a:lnTo>
                <a:lnTo>
                  <a:pt x="212" y="1024"/>
                </a:lnTo>
                <a:lnTo>
                  <a:pt x="203" y="1024"/>
                </a:lnTo>
                <a:lnTo>
                  <a:pt x="203" y="1016"/>
                </a:lnTo>
                <a:lnTo>
                  <a:pt x="203" y="1008"/>
                </a:lnTo>
                <a:lnTo>
                  <a:pt x="203" y="999"/>
                </a:lnTo>
                <a:lnTo>
                  <a:pt x="203" y="991"/>
                </a:lnTo>
                <a:lnTo>
                  <a:pt x="203" y="982"/>
                </a:lnTo>
                <a:lnTo>
                  <a:pt x="203" y="974"/>
                </a:lnTo>
                <a:lnTo>
                  <a:pt x="212" y="974"/>
                </a:lnTo>
                <a:lnTo>
                  <a:pt x="212" y="965"/>
                </a:lnTo>
                <a:lnTo>
                  <a:pt x="212" y="957"/>
                </a:lnTo>
                <a:lnTo>
                  <a:pt x="212" y="948"/>
                </a:lnTo>
                <a:lnTo>
                  <a:pt x="212" y="940"/>
                </a:lnTo>
                <a:lnTo>
                  <a:pt x="220" y="940"/>
                </a:lnTo>
                <a:lnTo>
                  <a:pt x="220" y="931"/>
                </a:lnTo>
                <a:lnTo>
                  <a:pt x="228" y="931"/>
                </a:lnTo>
                <a:lnTo>
                  <a:pt x="228" y="923"/>
                </a:lnTo>
                <a:lnTo>
                  <a:pt x="228" y="914"/>
                </a:lnTo>
                <a:lnTo>
                  <a:pt x="237" y="914"/>
                </a:lnTo>
                <a:lnTo>
                  <a:pt x="237" y="906"/>
                </a:lnTo>
                <a:lnTo>
                  <a:pt x="228" y="906"/>
                </a:lnTo>
                <a:lnTo>
                  <a:pt x="228" y="897"/>
                </a:lnTo>
                <a:lnTo>
                  <a:pt x="228" y="889"/>
                </a:lnTo>
                <a:lnTo>
                  <a:pt x="237" y="889"/>
                </a:lnTo>
                <a:lnTo>
                  <a:pt x="237" y="881"/>
                </a:lnTo>
                <a:lnTo>
                  <a:pt x="245" y="872"/>
                </a:lnTo>
                <a:lnTo>
                  <a:pt x="245" y="864"/>
                </a:lnTo>
                <a:lnTo>
                  <a:pt x="254" y="864"/>
                </a:lnTo>
                <a:lnTo>
                  <a:pt x="254" y="855"/>
                </a:lnTo>
                <a:lnTo>
                  <a:pt x="262" y="855"/>
                </a:lnTo>
                <a:lnTo>
                  <a:pt x="262" y="847"/>
                </a:lnTo>
                <a:lnTo>
                  <a:pt x="271" y="847"/>
                </a:lnTo>
                <a:lnTo>
                  <a:pt x="271" y="838"/>
                </a:lnTo>
                <a:lnTo>
                  <a:pt x="271" y="830"/>
                </a:lnTo>
                <a:lnTo>
                  <a:pt x="271" y="821"/>
                </a:lnTo>
                <a:lnTo>
                  <a:pt x="271" y="813"/>
                </a:lnTo>
                <a:lnTo>
                  <a:pt x="262" y="813"/>
                </a:lnTo>
                <a:lnTo>
                  <a:pt x="262" y="804"/>
                </a:lnTo>
                <a:lnTo>
                  <a:pt x="262" y="796"/>
                </a:lnTo>
                <a:lnTo>
                  <a:pt x="254" y="787"/>
                </a:lnTo>
                <a:lnTo>
                  <a:pt x="245" y="779"/>
                </a:lnTo>
                <a:lnTo>
                  <a:pt x="245" y="770"/>
                </a:lnTo>
                <a:lnTo>
                  <a:pt x="245" y="762"/>
                </a:lnTo>
                <a:lnTo>
                  <a:pt x="245" y="754"/>
                </a:lnTo>
                <a:lnTo>
                  <a:pt x="245" y="745"/>
                </a:lnTo>
                <a:lnTo>
                  <a:pt x="245" y="737"/>
                </a:lnTo>
                <a:lnTo>
                  <a:pt x="245" y="728"/>
                </a:lnTo>
                <a:lnTo>
                  <a:pt x="245" y="720"/>
                </a:lnTo>
                <a:lnTo>
                  <a:pt x="237" y="720"/>
                </a:lnTo>
                <a:lnTo>
                  <a:pt x="237" y="711"/>
                </a:lnTo>
                <a:lnTo>
                  <a:pt x="245" y="711"/>
                </a:lnTo>
                <a:lnTo>
                  <a:pt x="245" y="703"/>
                </a:lnTo>
                <a:lnTo>
                  <a:pt x="245" y="694"/>
                </a:lnTo>
                <a:lnTo>
                  <a:pt x="254" y="694"/>
                </a:lnTo>
                <a:lnTo>
                  <a:pt x="254" y="686"/>
                </a:lnTo>
                <a:lnTo>
                  <a:pt x="262" y="686"/>
                </a:lnTo>
                <a:lnTo>
                  <a:pt x="262" y="677"/>
                </a:lnTo>
                <a:lnTo>
                  <a:pt x="271" y="677"/>
                </a:lnTo>
                <a:lnTo>
                  <a:pt x="279" y="677"/>
                </a:lnTo>
                <a:lnTo>
                  <a:pt x="279" y="686"/>
                </a:lnTo>
                <a:lnTo>
                  <a:pt x="288" y="686"/>
                </a:lnTo>
                <a:lnTo>
                  <a:pt x="288" y="694"/>
                </a:lnTo>
                <a:lnTo>
                  <a:pt x="288" y="703"/>
                </a:lnTo>
                <a:lnTo>
                  <a:pt x="296" y="703"/>
                </a:lnTo>
                <a:lnTo>
                  <a:pt x="296" y="694"/>
                </a:lnTo>
                <a:lnTo>
                  <a:pt x="305" y="694"/>
                </a:lnTo>
                <a:lnTo>
                  <a:pt x="305" y="686"/>
                </a:lnTo>
                <a:lnTo>
                  <a:pt x="313" y="686"/>
                </a:lnTo>
                <a:lnTo>
                  <a:pt x="313" y="677"/>
                </a:lnTo>
                <a:lnTo>
                  <a:pt x="322" y="677"/>
                </a:lnTo>
                <a:lnTo>
                  <a:pt x="330" y="677"/>
                </a:lnTo>
                <a:lnTo>
                  <a:pt x="330" y="669"/>
                </a:lnTo>
                <a:lnTo>
                  <a:pt x="339" y="669"/>
                </a:lnTo>
                <a:lnTo>
                  <a:pt x="339" y="660"/>
                </a:lnTo>
                <a:lnTo>
                  <a:pt x="339" y="652"/>
                </a:lnTo>
                <a:lnTo>
                  <a:pt x="339" y="643"/>
                </a:lnTo>
                <a:lnTo>
                  <a:pt x="339" y="635"/>
                </a:lnTo>
                <a:lnTo>
                  <a:pt x="347" y="626"/>
                </a:lnTo>
                <a:lnTo>
                  <a:pt x="347" y="618"/>
                </a:lnTo>
                <a:lnTo>
                  <a:pt x="356" y="618"/>
                </a:lnTo>
                <a:lnTo>
                  <a:pt x="356" y="610"/>
                </a:lnTo>
                <a:lnTo>
                  <a:pt x="356" y="601"/>
                </a:lnTo>
                <a:lnTo>
                  <a:pt x="364" y="601"/>
                </a:lnTo>
                <a:lnTo>
                  <a:pt x="364" y="593"/>
                </a:lnTo>
                <a:lnTo>
                  <a:pt x="364" y="584"/>
                </a:lnTo>
                <a:lnTo>
                  <a:pt x="364" y="576"/>
                </a:lnTo>
                <a:lnTo>
                  <a:pt x="372" y="576"/>
                </a:lnTo>
                <a:lnTo>
                  <a:pt x="372" y="567"/>
                </a:lnTo>
                <a:lnTo>
                  <a:pt x="372" y="559"/>
                </a:lnTo>
                <a:lnTo>
                  <a:pt x="381" y="559"/>
                </a:lnTo>
                <a:lnTo>
                  <a:pt x="381" y="550"/>
                </a:lnTo>
                <a:lnTo>
                  <a:pt x="389" y="550"/>
                </a:lnTo>
                <a:lnTo>
                  <a:pt x="398" y="550"/>
                </a:lnTo>
                <a:lnTo>
                  <a:pt x="406" y="550"/>
                </a:lnTo>
                <a:lnTo>
                  <a:pt x="406" y="542"/>
                </a:lnTo>
                <a:lnTo>
                  <a:pt x="406" y="533"/>
                </a:lnTo>
                <a:lnTo>
                  <a:pt x="406" y="525"/>
                </a:lnTo>
                <a:lnTo>
                  <a:pt x="406" y="516"/>
                </a:lnTo>
                <a:lnTo>
                  <a:pt x="406" y="508"/>
                </a:lnTo>
                <a:lnTo>
                  <a:pt x="406" y="499"/>
                </a:lnTo>
                <a:lnTo>
                  <a:pt x="415" y="499"/>
                </a:lnTo>
                <a:lnTo>
                  <a:pt x="415" y="491"/>
                </a:lnTo>
                <a:lnTo>
                  <a:pt x="415" y="483"/>
                </a:lnTo>
                <a:lnTo>
                  <a:pt x="415" y="474"/>
                </a:lnTo>
                <a:lnTo>
                  <a:pt x="415" y="466"/>
                </a:lnTo>
                <a:lnTo>
                  <a:pt x="423" y="466"/>
                </a:lnTo>
                <a:lnTo>
                  <a:pt x="423" y="457"/>
                </a:lnTo>
                <a:lnTo>
                  <a:pt x="432" y="457"/>
                </a:lnTo>
                <a:lnTo>
                  <a:pt x="440" y="457"/>
                </a:lnTo>
                <a:lnTo>
                  <a:pt x="440" y="466"/>
                </a:lnTo>
                <a:lnTo>
                  <a:pt x="449" y="466"/>
                </a:lnTo>
                <a:lnTo>
                  <a:pt x="449" y="474"/>
                </a:lnTo>
                <a:lnTo>
                  <a:pt x="449" y="483"/>
                </a:lnTo>
                <a:lnTo>
                  <a:pt x="457" y="491"/>
                </a:lnTo>
                <a:lnTo>
                  <a:pt x="457" y="499"/>
                </a:lnTo>
                <a:lnTo>
                  <a:pt x="466" y="499"/>
                </a:lnTo>
                <a:lnTo>
                  <a:pt x="466" y="508"/>
                </a:lnTo>
                <a:lnTo>
                  <a:pt x="474" y="508"/>
                </a:lnTo>
                <a:lnTo>
                  <a:pt x="483" y="508"/>
                </a:lnTo>
                <a:lnTo>
                  <a:pt x="491" y="508"/>
                </a:lnTo>
                <a:lnTo>
                  <a:pt x="499" y="508"/>
                </a:lnTo>
                <a:lnTo>
                  <a:pt x="508" y="516"/>
                </a:lnTo>
                <a:lnTo>
                  <a:pt x="516" y="516"/>
                </a:lnTo>
                <a:lnTo>
                  <a:pt x="525" y="516"/>
                </a:lnTo>
                <a:lnTo>
                  <a:pt x="533" y="516"/>
                </a:lnTo>
                <a:lnTo>
                  <a:pt x="533" y="508"/>
                </a:lnTo>
                <a:lnTo>
                  <a:pt x="542" y="508"/>
                </a:lnTo>
                <a:lnTo>
                  <a:pt x="542" y="499"/>
                </a:lnTo>
                <a:lnTo>
                  <a:pt x="542" y="491"/>
                </a:lnTo>
                <a:lnTo>
                  <a:pt x="542" y="483"/>
                </a:lnTo>
                <a:lnTo>
                  <a:pt x="542" y="474"/>
                </a:lnTo>
                <a:lnTo>
                  <a:pt x="542" y="466"/>
                </a:lnTo>
                <a:lnTo>
                  <a:pt x="542" y="457"/>
                </a:lnTo>
                <a:lnTo>
                  <a:pt x="550" y="449"/>
                </a:lnTo>
                <a:lnTo>
                  <a:pt x="550" y="440"/>
                </a:lnTo>
                <a:lnTo>
                  <a:pt x="550" y="432"/>
                </a:lnTo>
                <a:lnTo>
                  <a:pt x="559" y="432"/>
                </a:lnTo>
                <a:lnTo>
                  <a:pt x="559" y="423"/>
                </a:lnTo>
                <a:lnTo>
                  <a:pt x="567" y="415"/>
                </a:lnTo>
                <a:lnTo>
                  <a:pt x="567" y="406"/>
                </a:lnTo>
                <a:lnTo>
                  <a:pt x="576" y="406"/>
                </a:lnTo>
                <a:lnTo>
                  <a:pt x="576" y="398"/>
                </a:lnTo>
                <a:lnTo>
                  <a:pt x="576" y="389"/>
                </a:lnTo>
                <a:lnTo>
                  <a:pt x="584" y="389"/>
                </a:lnTo>
                <a:lnTo>
                  <a:pt x="584" y="381"/>
                </a:lnTo>
                <a:lnTo>
                  <a:pt x="593" y="372"/>
                </a:lnTo>
                <a:lnTo>
                  <a:pt x="601" y="364"/>
                </a:lnTo>
                <a:lnTo>
                  <a:pt x="601" y="356"/>
                </a:lnTo>
                <a:lnTo>
                  <a:pt x="610" y="356"/>
                </a:lnTo>
                <a:lnTo>
                  <a:pt x="618" y="356"/>
                </a:lnTo>
                <a:lnTo>
                  <a:pt x="618" y="347"/>
                </a:lnTo>
                <a:lnTo>
                  <a:pt x="626" y="347"/>
                </a:lnTo>
                <a:lnTo>
                  <a:pt x="626" y="339"/>
                </a:lnTo>
                <a:lnTo>
                  <a:pt x="626" y="330"/>
                </a:lnTo>
                <a:lnTo>
                  <a:pt x="635" y="330"/>
                </a:lnTo>
                <a:lnTo>
                  <a:pt x="635" y="322"/>
                </a:lnTo>
                <a:lnTo>
                  <a:pt x="635" y="313"/>
                </a:lnTo>
                <a:lnTo>
                  <a:pt x="635" y="305"/>
                </a:lnTo>
                <a:lnTo>
                  <a:pt x="635" y="296"/>
                </a:lnTo>
                <a:lnTo>
                  <a:pt x="643" y="296"/>
                </a:lnTo>
                <a:lnTo>
                  <a:pt x="643" y="288"/>
                </a:lnTo>
                <a:lnTo>
                  <a:pt x="652" y="288"/>
                </a:lnTo>
                <a:lnTo>
                  <a:pt x="652" y="279"/>
                </a:lnTo>
                <a:lnTo>
                  <a:pt x="660" y="279"/>
                </a:lnTo>
                <a:lnTo>
                  <a:pt x="669" y="279"/>
                </a:lnTo>
                <a:lnTo>
                  <a:pt x="669" y="271"/>
                </a:lnTo>
                <a:lnTo>
                  <a:pt x="677" y="271"/>
                </a:lnTo>
                <a:lnTo>
                  <a:pt x="677" y="262"/>
                </a:lnTo>
                <a:lnTo>
                  <a:pt x="686" y="262"/>
                </a:lnTo>
                <a:lnTo>
                  <a:pt x="686" y="254"/>
                </a:lnTo>
                <a:lnTo>
                  <a:pt x="694" y="254"/>
                </a:lnTo>
                <a:lnTo>
                  <a:pt x="694" y="245"/>
                </a:lnTo>
                <a:lnTo>
                  <a:pt x="703" y="245"/>
                </a:lnTo>
                <a:lnTo>
                  <a:pt x="703" y="237"/>
                </a:lnTo>
                <a:lnTo>
                  <a:pt x="703" y="229"/>
                </a:lnTo>
                <a:lnTo>
                  <a:pt x="694" y="220"/>
                </a:lnTo>
                <a:lnTo>
                  <a:pt x="694" y="212"/>
                </a:lnTo>
                <a:lnTo>
                  <a:pt x="686" y="212"/>
                </a:lnTo>
                <a:lnTo>
                  <a:pt x="686" y="203"/>
                </a:lnTo>
                <a:lnTo>
                  <a:pt x="686" y="195"/>
                </a:lnTo>
                <a:lnTo>
                  <a:pt x="686" y="186"/>
                </a:lnTo>
                <a:lnTo>
                  <a:pt x="686" y="178"/>
                </a:lnTo>
                <a:lnTo>
                  <a:pt x="686" y="169"/>
                </a:lnTo>
                <a:lnTo>
                  <a:pt x="686" y="161"/>
                </a:lnTo>
                <a:lnTo>
                  <a:pt x="686" y="152"/>
                </a:lnTo>
                <a:lnTo>
                  <a:pt x="694" y="152"/>
                </a:lnTo>
                <a:lnTo>
                  <a:pt x="694" y="144"/>
                </a:lnTo>
                <a:lnTo>
                  <a:pt x="703" y="135"/>
                </a:lnTo>
                <a:lnTo>
                  <a:pt x="703" y="127"/>
                </a:lnTo>
                <a:lnTo>
                  <a:pt x="703" y="118"/>
                </a:lnTo>
                <a:lnTo>
                  <a:pt x="694" y="118"/>
                </a:lnTo>
                <a:lnTo>
                  <a:pt x="694" y="110"/>
                </a:lnTo>
                <a:lnTo>
                  <a:pt x="686" y="102"/>
                </a:lnTo>
                <a:lnTo>
                  <a:pt x="677" y="102"/>
                </a:lnTo>
                <a:lnTo>
                  <a:pt x="677" y="93"/>
                </a:lnTo>
                <a:lnTo>
                  <a:pt x="669" y="93"/>
                </a:lnTo>
                <a:lnTo>
                  <a:pt x="660" y="93"/>
                </a:lnTo>
                <a:lnTo>
                  <a:pt x="652" y="93"/>
                </a:lnTo>
                <a:lnTo>
                  <a:pt x="652" y="85"/>
                </a:lnTo>
                <a:lnTo>
                  <a:pt x="643" y="85"/>
                </a:lnTo>
                <a:lnTo>
                  <a:pt x="635" y="85"/>
                </a:lnTo>
                <a:lnTo>
                  <a:pt x="635" y="76"/>
                </a:lnTo>
                <a:lnTo>
                  <a:pt x="626" y="76"/>
                </a:lnTo>
                <a:lnTo>
                  <a:pt x="618" y="59"/>
                </a:lnTo>
                <a:lnTo>
                  <a:pt x="610" y="51"/>
                </a:lnTo>
                <a:lnTo>
                  <a:pt x="610" y="34"/>
                </a:lnTo>
                <a:lnTo>
                  <a:pt x="618" y="34"/>
                </a:lnTo>
                <a:lnTo>
                  <a:pt x="626" y="34"/>
                </a:lnTo>
                <a:lnTo>
                  <a:pt x="635" y="34"/>
                </a:lnTo>
                <a:lnTo>
                  <a:pt x="643" y="34"/>
                </a:lnTo>
                <a:lnTo>
                  <a:pt x="652" y="34"/>
                </a:lnTo>
                <a:lnTo>
                  <a:pt x="652" y="42"/>
                </a:lnTo>
                <a:lnTo>
                  <a:pt x="660" y="42"/>
                </a:lnTo>
                <a:lnTo>
                  <a:pt x="669" y="51"/>
                </a:lnTo>
                <a:lnTo>
                  <a:pt x="677" y="51"/>
                </a:lnTo>
                <a:lnTo>
                  <a:pt x="677" y="59"/>
                </a:lnTo>
                <a:lnTo>
                  <a:pt x="686" y="59"/>
                </a:lnTo>
                <a:lnTo>
                  <a:pt x="703" y="68"/>
                </a:lnTo>
                <a:lnTo>
                  <a:pt x="728" y="68"/>
                </a:lnTo>
                <a:lnTo>
                  <a:pt x="737" y="59"/>
                </a:lnTo>
                <a:lnTo>
                  <a:pt x="745" y="59"/>
                </a:lnTo>
                <a:lnTo>
                  <a:pt x="754" y="51"/>
                </a:lnTo>
                <a:lnTo>
                  <a:pt x="762" y="51"/>
                </a:lnTo>
                <a:lnTo>
                  <a:pt x="770" y="51"/>
                </a:lnTo>
                <a:lnTo>
                  <a:pt x="770" y="42"/>
                </a:lnTo>
                <a:lnTo>
                  <a:pt x="779" y="42"/>
                </a:lnTo>
                <a:lnTo>
                  <a:pt x="787" y="42"/>
                </a:lnTo>
                <a:lnTo>
                  <a:pt x="787" y="34"/>
                </a:lnTo>
                <a:lnTo>
                  <a:pt x="796" y="34"/>
                </a:lnTo>
                <a:lnTo>
                  <a:pt x="796" y="25"/>
                </a:lnTo>
                <a:lnTo>
                  <a:pt x="804" y="25"/>
                </a:lnTo>
                <a:lnTo>
                  <a:pt x="813" y="25"/>
                </a:lnTo>
                <a:lnTo>
                  <a:pt x="813" y="17"/>
                </a:lnTo>
                <a:lnTo>
                  <a:pt x="821" y="17"/>
                </a:lnTo>
                <a:lnTo>
                  <a:pt x="821" y="8"/>
                </a:lnTo>
                <a:lnTo>
                  <a:pt x="830" y="8"/>
                </a:lnTo>
                <a:lnTo>
                  <a:pt x="830" y="0"/>
                </a:lnTo>
                <a:lnTo>
                  <a:pt x="838" y="0"/>
                </a:lnTo>
                <a:lnTo>
                  <a:pt x="847" y="0"/>
                </a:lnTo>
                <a:lnTo>
                  <a:pt x="855" y="0"/>
                </a:lnTo>
                <a:lnTo>
                  <a:pt x="864" y="0"/>
                </a:lnTo>
                <a:lnTo>
                  <a:pt x="864" y="8"/>
                </a:lnTo>
                <a:lnTo>
                  <a:pt x="872" y="8"/>
                </a:lnTo>
                <a:lnTo>
                  <a:pt x="881" y="8"/>
                </a:lnTo>
                <a:lnTo>
                  <a:pt x="881" y="17"/>
                </a:lnTo>
                <a:lnTo>
                  <a:pt x="889" y="17"/>
                </a:lnTo>
                <a:lnTo>
                  <a:pt x="897" y="17"/>
                </a:lnTo>
                <a:lnTo>
                  <a:pt x="897" y="25"/>
                </a:lnTo>
                <a:lnTo>
                  <a:pt x="906" y="25"/>
                </a:lnTo>
                <a:lnTo>
                  <a:pt x="914" y="25"/>
                </a:lnTo>
                <a:lnTo>
                  <a:pt x="914" y="34"/>
                </a:lnTo>
                <a:lnTo>
                  <a:pt x="923" y="34"/>
                </a:lnTo>
                <a:lnTo>
                  <a:pt x="923" y="42"/>
                </a:lnTo>
                <a:lnTo>
                  <a:pt x="931" y="51"/>
                </a:lnTo>
                <a:lnTo>
                  <a:pt x="940" y="51"/>
                </a:lnTo>
                <a:lnTo>
                  <a:pt x="948" y="51"/>
                </a:lnTo>
                <a:lnTo>
                  <a:pt x="957" y="51"/>
                </a:lnTo>
                <a:lnTo>
                  <a:pt x="965" y="51"/>
                </a:lnTo>
                <a:lnTo>
                  <a:pt x="974" y="51"/>
                </a:lnTo>
                <a:lnTo>
                  <a:pt x="974" y="59"/>
                </a:lnTo>
                <a:lnTo>
                  <a:pt x="982" y="59"/>
                </a:lnTo>
                <a:lnTo>
                  <a:pt x="991" y="59"/>
                </a:lnTo>
                <a:lnTo>
                  <a:pt x="991" y="68"/>
                </a:lnTo>
                <a:lnTo>
                  <a:pt x="999" y="68"/>
                </a:lnTo>
                <a:lnTo>
                  <a:pt x="1008" y="68"/>
                </a:lnTo>
                <a:lnTo>
                  <a:pt x="1008" y="76"/>
                </a:lnTo>
                <a:lnTo>
                  <a:pt x="1016" y="76"/>
                </a:lnTo>
                <a:lnTo>
                  <a:pt x="1025" y="76"/>
                </a:lnTo>
                <a:lnTo>
                  <a:pt x="1033" y="76"/>
                </a:lnTo>
                <a:lnTo>
                  <a:pt x="1041" y="76"/>
                </a:lnTo>
                <a:lnTo>
                  <a:pt x="1041" y="68"/>
                </a:lnTo>
                <a:lnTo>
                  <a:pt x="1050" y="68"/>
                </a:lnTo>
                <a:lnTo>
                  <a:pt x="1058" y="68"/>
                </a:lnTo>
                <a:lnTo>
                  <a:pt x="1058" y="59"/>
                </a:lnTo>
                <a:lnTo>
                  <a:pt x="1067" y="59"/>
                </a:lnTo>
                <a:lnTo>
                  <a:pt x="1075" y="59"/>
                </a:lnTo>
                <a:lnTo>
                  <a:pt x="1084" y="59"/>
                </a:lnTo>
                <a:lnTo>
                  <a:pt x="1084" y="68"/>
                </a:lnTo>
                <a:lnTo>
                  <a:pt x="1084" y="76"/>
                </a:lnTo>
                <a:lnTo>
                  <a:pt x="1092" y="76"/>
                </a:lnTo>
                <a:lnTo>
                  <a:pt x="1092" y="85"/>
                </a:lnTo>
                <a:lnTo>
                  <a:pt x="1092" y="93"/>
                </a:lnTo>
                <a:lnTo>
                  <a:pt x="1092" y="102"/>
                </a:lnTo>
                <a:lnTo>
                  <a:pt x="1084" y="102"/>
                </a:lnTo>
                <a:lnTo>
                  <a:pt x="1084" y="110"/>
                </a:lnTo>
                <a:lnTo>
                  <a:pt x="1084" y="118"/>
                </a:lnTo>
                <a:lnTo>
                  <a:pt x="1092" y="118"/>
                </a:lnTo>
                <a:lnTo>
                  <a:pt x="1101" y="127"/>
                </a:lnTo>
                <a:lnTo>
                  <a:pt x="1109" y="127"/>
                </a:lnTo>
                <a:lnTo>
                  <a:pt x="1118" y="127"/>
                </a:lnTo>
                <a:lnTo>
                  <a:pt x="1126" y="127"/>
                </a:lnTo>
                <a:lnTo>
                  <a:pt x="1135" y="135"/>
                </a:lnTo>
                <a:lnTo>
                  <a:pt x="1143" y="127"/>
                </a:lnTo>
                <a:lnTo>
                  <a:pt x="1152" y="127"/>
                </a:lnTo>
                <a:lnTo>
                  <a:pt x="1160" y="127"/>
                </a:lnTo>
                <a:lnTo>
                  <a:pt x="1168" y="118"/>
                </a:lnTo>
                <a:lnTo>
                  <a:pt x="1177" y="118"/>
                </a:lnTo>
                <a:lnTo>
                  <a:pt x="1177" y="110"/>
                </a:lnTo>
                <a:lnTo>
                  <a:pt x="1185" y="110"/>
                </a:lnTo>
                <a:lnTo>
                  <a:pt x="1185" y="102"/>
                </a:lnTo>
                <a:lnTo>
                  <a:pt x="1194" y="102"/>
                </a:lnTo>
                <a:lnTo>
                  <a:pt x="1194" y="93"/>
                </a:lnTo>
                <a:lnTo>
                  <a:pt x="1202" y="93"/>
                </a:lnTo>
                <a:lnTo>
                  <a:pt x="1211" y="93"/>
                </a:lnTo>
                <a:lnTo>
                  <a:pt x="1219" y="85"/>
                </a:lnTo>
                <a:lnTo>
                  <a:pt x="1228" y="85"/>
                </a:lnTo>
                <a:lnTo>
                  <a:pt x="1236" y="85"/>
                </a:lnTo>
                <a:lnTo>
                  <a:pt x="1245" y="76"/>
                </a:lnTo>
                <a:lnTo>
                  <a:pt x="1253" y="76"/>
                </a:lnTo>
                <a:lnTo>
                  <a:pt x="1262" y="76"/>
                </a:lnTo>
                <a:lnTo>
                  <a:pt x="1270" y="76"/>
                </a:lnTo>
                <a:lnTo>
                  <a:pt x="1279" y="76"/>
                </a:lnTo>
                <a:lnTo>
                  <a:pt x="1287" y="76"/>
                </a:lnTo>
                <a:lnTo>
                  <a:pt x="1295" y="76"/>
                </a:lnTo>
                <a:lnTo>
                  <a:pt x="1304" y="76"/>
                </a:lnTo>
                <a:lnTo>
                  <a:pt x="1304" y="85"/>
                </a:lnTo>
                <a:lnTo>
                  <a:pt x="1312" y="85"/>
                </a:lnTo>
                <a:lnTo>
                  <a:pt x="1321" y="85"/>
                </a:lnTo>
                <a:lnTo>
                  <a:pt x="1321" y="93"/>
                </a:lnTo>
                <a:lnTo>
                  <a:pt x="1329" y="93"/>
                </a:lnTo>
                <a:lnTo>
                  <a:pt x="1329" y="85"/>
                </a:lnTo>
                <a:lnTo>
                  <a:pt x="1338" y="85"/>
                </a:lnTo>
                <a:lnTo>
                  <a:pt x="1346" y="85"/>
                </a:lnTo>
                <a:lnTo>
                  <a:pt x="1355" y="76"/>
                </a:lnTo>
                <a:lnTo>
                  <a:pt x="1355" y="85"/>
                </a:lnTo>
                <a:lnTo>
                  <a:pt x="1363" y="85"/>
                </a:lnTo>
                <a:lnTo>
                  <a:pt x="1372" y="85"/>
                </a:lnTo>
                <a:lnTo>
                  <a:pt x="1380" y="85"/>
                </a:lnTo>
                <a:lnTo>
                  <a:pt x="1389" y="85"/>
                </a:lnTo>
                <a:lnTo>
                  <a:pt x="1397" y="85"/>
                </a:lnTo>
                <a:lnTo>
                  <a:pt x="1397" y="76"/>
                </a:lnTo>
                <a:lnTo>
                  <a:pt x="1406" y="76"/>
                </a:lnTo>
                <a:lnTo>
                  <a:pt x="1414" y="68"/>
                </a:lnTo>
                <a:lnTo>
                  <a:pt x="1414" y="59"/>
                </a:lnTo>
                <a:lnTo>
                  <a:pt x="1414" y="51"/>
                </a:lnTo>
                <a:lnTo>
                  <a:pt x="1423" y="51"/>
                </a:lnTo>
                <a:lnTo>
                  <a:pt x="1423" y="42"/>
                </a:lnTo>
                <a:lnTo>
                  <a:pt x="1423" y="34"/>
                </a:lnTo>
                <a:lnTo>
                  <a:pt x="1423" y="25"/>
                </a:lnTo>
                <a:lnTo>
                  <a:pt x="1431" y="17"/>
                </a:lnTo>
                <a:lnTo>
                  <a:pt x="1431" y="8"/>
                </a:lnTo>
                <a:lnTo>
                  <a:pt x="1439" y="8"/>
                </a:lnTo>
                <a:lnTo>
                  <a:pt x="1448" y="8"/>
                </a:lnTo>
                <a:lnTo>
                  <a:pt x="1456" y="8"/>
                </a:lnTo>
                <a:lnTo>
                  <a:pt x="1465" y="8"/>
                </a:lnTo>
                <a:lnTo>
                  <a:pt x="1473" y="17"/>
                </a:lnTo>
                <a:lnTo>
                  <a:pt x="1473" y="25"/>
                </a:lnTo>
                <a:lnTo>
                  <a:pt x="1473" y="34"/>
                </a:lnTo>
                <a:lnTo>
                  <a:pt x="1473" y="42"/>
                </a:lnTo>
                <a:lnTo>
                  <a:pt x="1482" y="42"/>
                </a:lnTo>
                <a:lnTo>
                  <a:pt x="1482" y="51"/>
                </a:lnTo>
                <a:lnTo>
                  <a:pt x="1482" y="59"/>
                </a:lnTo>
                <a:lnTo>
                  <a:pt x="1482" y="68"/>
                </a:lnTo>
                <a:lnTo>
                  <a:pt x="1490" y="68"/>
                </a:lnTo>
                <a:lnTo>
                  <a:pt x="1490" y="76"/>
                </a:lnTo>
                <a:lnTo>
                  <a:pt x="1490" y="85"/>
                </a:lnTo>
                <a:lnTo>
                  <a:pt x="1499" y="85"/>
                </a:lnTo>
                <a:lnTo>
                  <a:pt x="1499" y="93"/>
                </a:lnTo>
                <a:lnTo>
                  <a:pt x="1507" y="93"/>
                </a:lnTo>
                <a:lnTo>
                  <a:pt x="1507" y="102"/>
                </a:lnTo>
                <a:lnTo>
                  <a:pt x="1516" y="102"/>
                </a:lnTo>
                <a:lnTo>
                  <a:pt x="1524" y="110"/>
                </a:lnTo>
                <a:lnTo>
                  <a:pt x="1524" y="118"/>
                </a:lnTo>
                <a:lnTo>
                  <a:pt x="1533" y="118"/>
                </a:lnTo>
                <a:lnTo>
                  <a:pt x="1533" y="127"/>
                </a:lnTo>
                <a:lnTo>
                  <a:pt x="1533" y="135"/>
                </a:lnTo>
                <a:lnTo>
                  <a:pt x="1533" y="144"/>
                </a:lnTo>
                <a:lnTo>
                  <a:pt x="1541" y="144"/>
                </a:lnTo>
                <a:lnTo>
                  <a:pt x="1550" y="144"/>
                </a:lnTo>
                <a:lnTo>
                  <a:pt x="1558" y="144"/>
                </a:lnTo>
                <a:lnTo>
                  <a:pt x="1558" y="135"/>
                </a:lnTo>
                <a:lnTo>
                  <a:pt x="1566" y="135"/>
                </a:lnTo>
                <a:lnTo>
                  <a:pt x="1566" y="127"/>
                </a:lnTo>
                <a:lnTo>
                  <a:pt x="1575" y="118"/>
                </a:lnTo>
                <a:lnTo>
                  <a:pt x="1575" y="110"/>
                </a:lnTo>
                <a:lnTo>
                  <a:pt x="1583" y="110"/>
                </a:lnTo>
                <a:lnTo>
                  <a:pt x="1592" y="110"/>
                </a:lnTo>
                <a:lnTo>
                  <a:pt x="1592" y="102"/>
                </a:lnTo>
                <a:lnTo>
                  <a:pt x="1600" y="102"/>
                </a:lnTo>
                <a:lnTo>
                  <a:pt x="1600" y="110"/>
                </a:lnTo>
                <a:lnTo>
                  <a:pt x="1609" y="110"/>
                </a:lnTo>
                <a:lnTo>
                  <a:pt x="1617" y="102"/>
                </a:lnTo>
                <a:lnTo>
                  <a:pt x="1626" y="102"/>
                </a:lnTo>
                <a:lnTo>
                  <a:pt x="1634" y="102"/>
                </a:lnTo>
                <a:lnTo>
                  <a:pt x="1643" y="102"/>
                </a:lnTo>
                <a:lnTo>
                  <a:pt x="1651" y="102"/>
                </a:lnTo>
                <a:lnTo>
                  <a:pt x="1660" y="102"/>
                </a:lnTo>
                <a:lnTo>
                  <a:pt x="1660" y="110"/>
                </a:lnTo>
                <a:lnTo>
                  <a:pt x="1668" y="110"/>
                </a:lnTo>
                <a:lnTo>
                  <a:pt x="1677" y="110"/>
                </a:lnTo>
                <a:lnTo>
                  <a:pt x="1685" y="110"/>
                </a:lnTo>
                <a:lnTo>
                  <a:pt x="1694" y="110"/>
                </a:lnTo>
                <a:lnTo>
                  <a:pt x="1702" y="110"/>
                </a:lnTo>
                <a:lnTo>
                  <a:pt x="1710" y="110"/>
                </a:lnTo>
                <a:lnTo>
                  <a:pt x="1710" y="102"/>
                </a:lnTo>
                <a:lnTo>
                  <a:pt x="1719" y="102"/>
                </a:lnTo>
                <a:lnTo>
                  <a:pt x="1719" y="110"/>
                </a:lnTo>
                <a:lnTo>
                  <a:pt x="1727" y="110"/>
                </a:lnTo>
                <a:lnTo>
                  <a:pt x="1736" y="110"/>
                </a:lnTo>
                <a:lnTo>
                  <a:pt x="1736" y="102"/>
                </a:lnTo>
                <a:lnTo>
                  <a:pt x="1744" y="102"/>
                </a:lnTo>
                <a:lnTo>
                  <a:pt x="1753" y="102"/>
                </a:lnTo>
                <a:lnTo>
                  <a:pt x="1753" y="93"/>
                </a:lnTo>
                <a:lnTo>
                  <a:pt x="1761" y="93"/>
                </a:lnTo>
                <a:lnTo>
                  <a:pt x="1770" y="93"/>
                </a:lnTo>
                <a:lnTo>
                  <a:pt x="1778" y="93"/>
                </a:lnTo>
                <a:lnTo>
                  <a:pt x="1787" y="93"/>
                </a:lnTo>
                <a:lnTo>
                  <a:pt x="1787" y="85"/>
                </a:lnTo>
                <a:lnTo>
                  <a:pt x="1795" y="85"/>
                </a:lnTo>
                <a:lnTo>
                  <a:pt x="1804" y="85"/>
                </a:lnTo>
                <a:lnTo>
                  <a:pt x="1812" y="85"/>
                </a:lnTo>
                <a:lnTo>
                  <a:pt x="1812" y="76"/>
                </a:lnTo>
                <a:lnTo>
                  <a:pt x="1821" y="76"/>
                </a:lnTo>
                <a:lnTo>
                  <a:pt x="1821" y="68"/>
                </a:lnTo>
                <a:lnTo>
                  <a:pt x="1829" y="68"/>
                </a:lnTo>
                <a:lnTo>
                  <a:pt x="1837" y="68"/>
                </a:lnTo>
                <a:lnTo>
                  <a:pt x="1837" y="59"/>
                </a:lnTo>
                <a:lnTo>
                  <a:pt x="1846" y="59"/>
                </a:lnTo>
                <a:lnTo>
                  <a:pt x="1846" y="51"/>
                </a:lnTo>
                <a:lnTo>
                  <a:pt x="1854" y="51"/>
                </a:lnTo>
                <a:lnTo>
                  <a:pt x="1863" y="51"/>
                </a:lnTo>
                <a:lnTo>
                  <a:pt x="1863" y="42"/>
                </a:lnTo>
                <a:lnTo>
                  <a:pt x="1871" y="42"/>
                </a:lnTo>
                <a:lnTo>
                  <a:pt x="1871" y="34"/>
                </a:lnTo>
                <a:lnTo>
                  <a:pt x="1871" y="25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9" name="Freeform 412">
            <a:extLst>
              <a:ext uri="{FF2B5EF4-FFF2-40B4-BE49-F238E27FC236}">
                <a16:creationId xmlns:a16="http://schemas.microsoft.com/office/drawing/2014/main" id="{EDE43FBD-FF0A-40DC-9368-D1D83B77CD13}"/>
              </a:ext>
            </a:extLst>
          </p:cNvPr>
          <p:cNvSpPr>
            <a:spLocks/>
          </p:cNvSpPr>
          <p:nvPr/>
        </p:nvSpPr>
        <p:spPr bwMode="auto">
          <a:xfrm>
            <a:off x="4743145" y="3186362"/>
            <a:ext cx="776593" cy="379964"/>
          </a:xfrm>
          <a:custGeom>
            <a:avLst/>
            <a:gdLst>
              <a:gd name="T0" fmla="*/ 593 w 2879"/>
              <a:gd name="T1" fmla="*/ 228 h 1414"/>
              <a:gd name="T2" fmla="*/ 753 w 2879"/>
              <a:gd name="T3" fmla="*/ 288 h 1414"/>
              <a:gd name="T4" fmla="*/ 889 w 2879"/>
              <a:gd name="T5" fmla="*/ 338 h 1414"/>
              <a:gd name="T6" fmla="*/ 1134 w 2879"/>
              <a:gd name="T7" fmla="*/ 398 h 1414"/>
              <a:gd name="T8" fmla="*/ 1439 w 2879"/>
              <a:gd name="T9" fmla="*/ 440 h 1414"/>
              <a:gd name="T10" fmla="*/ 1516 w 2879"/>
              <a:gd name="T11" fmla="*/ 321 h 1414"/>
              <a:gd name="T12" fmla="*/ 1541 w 2879"/>
              <a:gd name="T13" fmla="*/ 203 h 1414"/>
              <a:gd name="T14" fmla="*/ 1676 w 2879"/>
              <a:gd name="T15" fmla="*/ 186 h 1414"/>
              <a:gd name="T16" fmla="*/ 1803 w 2879"/>
              <a:gd name="T17" fmla="*/ 127 h 1414"/>
              <a:gd name="T18" fmla="*/ 1939 w 2879"/>
              <a:gd name="T19" fmla="*/ 144 h 1414"/>
              <a:gd name="T20" fmla="*/ 2032 w 2879"/>
              <a:gd name="T21" fmla="*/ 237 h 1414"/>
              <a:gd name="T22" fmla="*/ 2176 w 2879"/>
              <a:gd name="T23" fmla="*/ 186 h 1414"/>
              <a:gd name="T24" fmla="*/ 2320 w 2879"/>
              <a:gd name="T25" fmla="*/ 152 h 1414"/>
              <a:gd name="T26" fmla="*/ 2447 w 2879"/>
              <a:gd name="T27" fmla="*/ 118 h 1414"/>
              <a:gd name="T28" fmla="*/ 2566 w 2879"/>
              <a:gd name="T29" fmla="*/ 59 h 1414"/>
              <a:gd name="T30" fmla="*/ 2676 w 2879"/>
              <a:gd name="T31" fmla="*/ 0 h 1414"/>
              <a:gd name="T32" fmla="*/ 2727 w 2879"/>
              <a:gd name="T33" fmla="*/ 42 h 1414"/>
              <a:gd name="T34" fmla="*/ 2769 w 2879"/>
              <a:gd name="T35" fmla="*/ 84 h 1414"/>
              <a:gd name="T36" fmla="*/ 2828 w 2879"/>
              <a:gd name="T37" fmla="*/ 84 h 1414"/>
              <a:gd name="T38" fmla="*/ 2862 w 2879"/>
              <a:gd name="T39" fmla="*/ 127 h 1414"/>
              <a:gd name="T40" fmla="*/ 2870 w 2879"/>
              <a:gd name="T41" fmla="*/ 178 h 1414"/>
              <a:gd name="T42" fmla="*/ 2862 w 2879"/>
              <a:gd name="T43" fmla="*/ 245 h 1414"/>
              <a:gd name="T44" fmla="*/ 2820 w 2879"/>
              <a:gd name="T45" fmla="*/ 279 h 1414"/>
              <a:gd name="T46" fmla="*/ 2777 w 2879"/>
              <a:gd name="T47" fmla="*/ 313 h 1414"/>
              <a:gd name="T48" fmla="*/ 2752 w 2879"/>
              <a:gd name="T49" fmla="*/ 364 h 1414"/>
              <a:gd name="T50" fmla="*/ 2710 w 2879"/>
              <a:gd name="T51" fmla="*/ 389 h 1414"/>
              <a:gd name="T52" fmla="*/ 2667 w 2879"/>
              <a:gd name="T53" fmla="*/ 406 h 1414"/>
              <a:gd name="T54" fmla="*/ 2625 w 2879"/>
              <a:gd name="T55" fmla="*/ 448 h 1414"/>
              <a:gd name="T56" fmla="*/ 2608 w 2879"/>
              <a:gd name="T57" fmla="*/ 508 h 1414"/>
              <a:gd name="T58" fmla="*/ 2625 w 2879"/>
              <a:gd name="T59" fmla="*/ 567 h 1414"/>
              <a:gd name="T60" fmla="*/ 2600 w 2879"/>
              <a:gd name="T61" fmla="*/ 609 h 1414"/>
              <a:gd name="T62" fmla="*/ 2506 w 2879"/>
              <a:gd name="T63" fmla="*/ 660 h 1414"/>
              <a:gd name="T64" fmla="*/ 2388 w 2879"/>
              <a:gd name="T65" fmla="*/ 931 h 1414"/>
              <a:gd name="T66" fmla="*/ 2235 w 2879"/>
              <a:gd name="T67" fmla="*/ 1117 h 1414"/>
              <a:gd name="T68" fmla="*/ 2185 w 2879"/>
              <a:gd name="T69" fmla="*/ 1363 h 1414"/>
              <a:gd name="T70" fmla="*/ 1964 w 2879"/>
              <a:gd name="T71" fmla="*/ 1397 h 1414"/>
              <a:gd name="T72" fmla="*/ 1812 w 2879"/>
              <a:gd name="T73" fmla="*/ 1304 h 1414"/>
              <a:gd name="T74" fmla="*/ 1660 w 2879"/>
              <a:gd name="T75" fmla="*/ 1261 h 1414"/>
              <a:gd name="T76" fmla="*/ 1532 w 2879"/>
              <a:gd name="T77" fmla="*/ 1236 h 1414"/>
              <a:gd name="T78" fmla="*/ 1439 w 2879"/>
              <a:gd name="T79" fmla="*/ 1109 h 1414"/>
              <a:gd name="T80" fmla="*/ 1329 w 2879"/>
              <a:gd name="T81" fmla="*/ 1067 h 1414"/>
              <a:gd name="T82" fmla="*/ 1151 w 2879"/>
              <a:gd name="T83" fmla="*/ 1168 h 1414"/>
              <a:gd name="T84" fmla="*/ 940 w 2879"/>
              <a:gd name="T85" fmla="*/ 1194 h 1414"/>
              <a:gd name="T86" fmla="*/ 576 w 2879"/>
              <a:gd name="T87" fmla="*/ 1185 h 1414"/>
              <a:gd name="T88" fmla="*/ 398 w 2879"/>
              <a:gd name="T89" fmla="*/ 1244 h 1414"/>
              <a:gd name="T90" fmla="*/ 228 w 2879"/>
              <a:gd name="T91" fmla="*/ 1236 h 1414"/>
              <a:gd name="T92" fmla="*/ 220 w 2879"/>
              <a:gd name="T93" fmla="*/ 1134 h 1414"/>
              <a:gd name="T94" fmla="*/ 203 w 2879"/>
              <a:gd name="T95" fmla="*/ 973 h 1414"/>
              <a:gd name="T96" fmla="*/ 34 w 2879"/>
              <a:gd name="T97" fmla="*/ 830 h 1414"/>
              <a:gd name="T98" fmla="*/ 93 w 2879"/>
              <a:gd name="T99" fmla="*/ 719 h 1414"/>
              <a:gd name="T100" fmla="*/ 305 w 2879"/>
              <a:gd name="T101" fmla="*/ 601 h 1414"/>
              <a:gd name="T102" fmla="*/ 194 w 2879"/>
              <a:gd name="T103" fmla="*/ 508 h 1414"/>
              <a:gd name="T104" fmla="*/ 84 w 2879"/>
              <a:gd name="T105" fmla="*/ 448 h 1414"/>
              <a:gd name="T106" fmla="*/ 0 w 2879"/>
              <a:gd name="T107" fmla="*/ 364 h 1414"/>
              <a:gd name="T108" fmla="*/ 161 w 2879"/>
              <a:gd name="T109" fmla="*/ 271 h 1414"/>
              <a:gd name="T110" fmla="*/ 296 w 2879"/>
              <a:gd name="T111" fmla="*/ 262 h 1414"/>
              <a:gd name="T112" fmla="*/ 423 w 2879"/>
              <a:gd name="T113" fmla="*/ 186 h 1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879" h="1414">
                <a:moveTo>
                  <a:pt x="499" y="203"/>
                </a:moveTo>
                <a:lnTo>
                  <a:pt x="525" y="194"/>
                </a:lnTo>
                <a:lnTo>
                  <a:pt x="542" y="186"/>
                </a:lnTo>
                <a:lnTo>
                  <a:pt x="550" y="194"/>
                </a:lnTo>
                <a:lnTo>
                  <a:pt x="559" y="203"/>
                </a:lnTo>
                <a:lnTo>
                  <a:pt x="559" y="220"/>
                </a:lnTo>
                <a:lnTo>
                  <a:pt x="567" y="228"/>
                </a:lnTo>
                <a:lnTo>
                  <a:pt x="576" y="228"/>
                </a:lnTo>
                <a:lnTo>
                  <a:pt x="593" y="228"/>
                </a:lnTo>
                <a:lnTo>
                  <a:pt x="609" y="228"/>
                </a:lnTo>
                <a:lnTo>
                  <a:pt x="626" y="237"/>
                </a:lnTo>
                <a:lnTo>
                  <a:pt x="643" y="237"/>
                </a:lnTo>
                <a:lnTo>
                  <a:pt x="677" y="245"/>
                </a:lnTo>
                <a:lnTo>
                  <a:pt x="694" y="254"/>
                </a:lnTo>
                <a:lnTo>
                  <a:pt x="720" y="262"/>
                </a:lnTo>
                <a:lnTo>
                  <a:pt x="745" y="271"/>
                </a:lnTo>
                <a:lnTo>
                  <a:pt x="753" y="279"/>
                </a:lnTo>
                <a:lnTo>
                  <a:pt x="753" y="288"/>
                </a:lnTo>
                <a:lnTo>
                  <a:pt x="770" y="288"/>
                </a:lnTo>
                <a:lnTo>
                  <a:pt x="787" y="296"/>
                </a:lnTo>
                <a:lnTo>
                  <a:pt x="804" y="296"/>
                </a:lnTo>
                <a:lnTo>
                  <a:pt x="813" y="305"/>
                </a:lnTo>
                <a:lnTo>
                  <a:pt x="838" y="305"/>
                </a:lnTo>
                <a:lnTo>
                  <a:pt x="855" y="296"/>
                </a:lnTo>
                <a:lnTo>
                  <a:pt x="863" y="296"/>
                </a:lnTo>
                <a:lnTo>
                  <a:pt x="880" y="313"/>
                </a:lnTo>
                <a:lnTo>
                  <a:pt x="889" y="338"/>
                </a:lnTo>
                <a:lnTo>
                  <a:pt x="906" y="398"/>
                </a:lnTo>
                <a:lnTo>
                  <a:pt x="940" y="389"/>
                </a:lnTo>
                <a:lnTo>
                  <a:pt x="957" y="381"/>
                </a:lnTo>
                <a:lnTo>
                  <a:pt x="982" y="372"/>
                </a:lnTo>
                <a:lnTo>
                  <a:pt x="1016" y="364"/>
                </a:lnTo>
                <a:lnTo>
                  <a:pt x="1033" y="364"/>
                </a:lnTo>
                <a:lnTo>
                  <a:pt x="1050" y="364"/>
                </a:lnTo>
                <a:lnTo>
                  <a:pt x="1101" y="389"/>
                </a:lnTo>
                <a:lnTo>
                  <a:pt x="1134" y="398"/>
                </a:lnTo>
                <a:lnTo>
                  <a:pt x="1160" y="415"/>
                </a:lnTo>
                <a:lnTo>
                  <a:pt x="1194" y="432"/>
                </a:lnTo>
                <a:lnTo>
                  <a:pt x="1202" y="440"/>
                </a:lnTo>
                <a:lnTo>
                  <a:pt x="1253" y="448"/>
                </a:lnTo>
                <a:lnTo>
                  <a:pt x="1304" y="457"/>
                </a:lnTo>
                <a:lnTo>
                  <a:pt x="1338" y="457"/>
                </a:lnTo>
                <a:lnTo>
                  <a:pt x="1372" y="457"/>
                </a:lnTo>
                <a:lnTo>
                  <a:pt x="1389" y="457"/>
                </a:lnTo>
                <a:lnTo>
                  <a:pt x="1439" y="440"/>
                </a:lnTo>
                <a:lnTo>
                  <a:pt x="1465" y="432"/>
                </a:lnTo>
                <a:lnTo>
                  <a:pt x="1499" y="406"/>
                </a:lnTo>
                <a:lnTo>
                  <a:pt x="1516" y="389"/>
                </a:lnTo>
                <a:lnTo>
                  <a:pt x="1524" y="381"/>
                </a:lnTo>
                <a:lnTo>
                  <a:pt x="1541" y="372"/>
                </a:lnTo>
                <a:lnTo>
                  <a:pt x="1541" y="347"/>
                </a:lnTo>
                <a:lnTo>
                  <a:pt x="1541" y="338"/>
                </a:lnTo>
                <a:lnTo>
                  <a:pt x="1532" y="330"/>
                </a:lnTo>
                <a:lnTo>
                  <a:pt x="1516" y="321"/>
                </a:lnTo>
                <a:lnTo>
                  <a:pt x="1516" y="313"/>
                </a:lnTo>
                <a:lnTo>
                  <a:pt x="1516" y="288"/>
                </a:lnTo>
                <a:lnTo>
                  <a:pt x="1516" y="279"/>
                </a:lnTo>
                <a:lnTo>
                  <a:pt x="1516" y="254"/>
                </a:lnTo>
                <a:lnTo>
                  <a:pt x="1516" y="245"/>
                </a:lnTo>
                <a:lnTo>
                  <a:pt x="1516" y="228"/>
                </a:lnTo>
                <a:lnTo>
                  <a:pt x="1524" y="220"/>
                </a:lnTo>
                <a:lnTo>
                  <a:pt x="1532" y="211"/>
                </a:lnTo>
                <a:lnTo>
                  <a:pt x="1541" y="203"/>
                </a:lnTo>
                <a:lnTo>
                  <a:pt x="1549" y="194"/>
                </a:lnTo>
                <a:lnTo>
                  <a:pt x="1549" y="186"/>
                </a:lnTo>
                <a:lnTo>
                  <a:pt x="1575" y="178"/>
                </a:lnTo>
                <a:lnTo>
                  <a:pt x="1592" y="178"/>
                </a:lnTo>
                <a:lnTo>
                  <a:pt x="1617" y="178"/>
                </a:lnTo>
                <a:lnTo>
                  <a:pt x="1643" y="169"/>
                </a:lnTo>
                <a:lnTo>
                  <a:pt x="1668" y="169"/>
                </a:lnTo>
                <a:lnTo>
                  <a:pt x="1668" y="178"/>
                </a:lnTo>
                <a:lnTo>
                  <a:pt x="1676" y="186"/>
                </a:lnTo>
                <a:lnTo>
                  <a:pt x="1685" y="186"/>
                </a:lnTo>
                <a:lnTo>
                  <a:pt x="1702" y="178"/>
                </a:lnTo>
                <a:lnTo>
                  <a:pt x="1710" y="169"/>
                </a:lnTo>
                <a:lnTo>
                  <a:pt x="1719" y="152"/>
                </a:lnTo>
                <a:lnTo>
                  <a:pt x="1736" y="144"/>
                </a:lnTo>
                <a:lnTo>
                  <a:pt x="1744" y="135"/>
                </a:lnTo>
                <a:lnTo>
                  <a:pt x="1761" y="135"/>
                </a:lnTo>
                <a:lnTo>
                  <a:pt x="1778" y="127"/>
                </a:lnTo>
                <a:lnTo>
                  <a:pt x="1803" y="127"/>
                </a:lnTo>
                <a:lnTo>
                  <a:pt x="1812" y="127"/>
                </a:lnTo>
                <a:lnTo>
                  <a:pt x="1829" y="127"/>
                </a:lnTo>
                <a:lnTo>
                  <a:pt x="1837" y="127"/>
                </a:lnTo>
                <a:lnTo>
                  <a:pt x="1846" y="135"/>
                </a:lnTo>
                <a:lnTo>
                  <a:pt x="1854" y="144"/>
                </a:lnTo>
                <a:lnTo>
                  <a:pt x="1880" y="135"/>
                </a:lnTo>
                <a:lnTo>
                  <a:pt x="1905" y="135"/>
                </a:lnTo>
                <a:lnTo>
                  <a:pt x="1922" y="135"/>
                </a:lnTo>
                <a:lnTo>
                  <a:pt x="1939" y="144"/>
                </a:lnTo>
                <a:lnTo>
                  <a:pt x="1947" y="152"/>
                </a:lnTo>
                <a:lnTo>
                  <a:pt x="1956" y="161"/>
                </a:lnTo>
                <a:lnTo>
                  <a:pt x="1973" y="161"/>
                </a:lnTo>
                <a:lnTo>
                  <a:pt x="1964" y="178"/>
                </a:lnTo>
                <a:lnTo>
                  <a:pt x="1964" y="203"/>
                </a:lnTo>
                <a:lnTo>
                  <a:pt x="1973" y="220"/>
                </a:lnTo>
                <a:lnTo>
                  <a:pt x="1973" y="228"/>
                </a:lnTo>
                <a:lnTo>
                  <a:pt x="1998" y="237"/>
                </a:lnTo>
                <a:lnTo>
                  <a:pt x="2032" y="237"/>
                </a:lnTo>
                <a:lnTo>
                  <a:pt x="2058" y="228"/>
                </a:lnTo>
                <a:lnTo>
                  <a:pt x="2066" y="203"/>
                </a:lnTo>
                <a:lnTo>
                  <a:pt x="2074" y="186"/>
                </a:lnTo>
                <a:lnTo>
                  <a:pt x="2091" y="169"/>
                </a:lnTo>
                <a:lnTo>
                  <a:pt x="2125" y="169"/>
                </a:lnTo>
                <a:lnTo>
                  <a:pt x="2134" y="161"/>
                </a:lnTo>
                <a:lnTo>
                  <a:pt x="2168" y="161"/>
                </a:lnTo>
                <a:lnTo>
                  <a:pt x="2168" y="178"/>
                </a:lnTo>
                <a:lnTo>
                  <a:pt x="2176" y="186"/>
                </a:lnTo>
                <a:lnTo>
                  <a:pt x="2185" y="186"/>
                </a:lnTo>
                <a:lnTo>
                  <a:pt x="2201" y="178"/>
                </a:lnTo>
                <a:lnTo>
                  <a:pt x="2210" y="178"/>
                </a:lnTo>
                <a:lnTo>
                  <a:pt x="2227" y="161"/>
                </a:lnTo>
                <a:lnTo>
                  <a:pt x="2244" y="144"/>
                </a:lnTo>
                <a:lnTo>
                  <a:pt x="2269" y="144"/>
                </a:lnTo>
                <a:lnTo>
                  <a:pt x="2286" y="152"/>
                </a:lnTo>
                <a:lnTo>
                  <a:pt x="2303" y="152"/>
                </a:lnTo>
                <a:lnTo>
                  <a:pt x="2320" y="152"/>
                </a:lnTo>
                <a:lnTo>
                  <a:pt x="2329" y="144"/>
                </a:lnTo>
                <a:lnTo>
                  <a:pt x="2337" y="135"/>
                </a:lnTo>
                <a:lnTo>
                  <a:pt x="2362" y="135"/>
                </a:lnTo>
                <a:lnTo>
                  <a:pt x="2379" y="127"/>
                </a:lnTo>
                <a:lnTo>
                  <a:pt x="2396" y="110"/>
                </a:lnTo>
                <a:lnTo>
                  <a:pt x="2405" y="118"/>
                </a:lnTo>
                <a:lnTo>
                  <a:pt x="2422" y="118"/>
                </a:lnTo>
                <a:lnTo>
                  <a:pt x="2439" y="110"/>
                </a:lnTo>
                <a:lnTo>
                  <a:pt x="2447" y="118"/>
                </a:lnTo>
                <a:lnTo>
                  <a:pt x="2464" y="118"/>
                </a:lnTo>
                <a:lnTo>
                  <a:pt x="2481" y="118"/>
                </a:lnTo>
                <a:lnTo>
                  <a:pt x="2498" y="135"/>
                </a:lnTo>
                <a:lnTo>
                  <a:pt x="2506" y="135"/>
                </a:lnTo>
                <a:lnTo>
                  <a:pt x="2523" y="127"/>
                </a:lnTo>
                <a:lnTo>
                  <a:pt x="2532" y="118"/>
                </a:lnTo>
                <a:lnTo>
                  <a:pt x="2540" y="101"/>
                </a:lnTo>
                <a:lnTo>
                  <a:pt x="2549" y="93"/>
                </a:lnTo>
                <a:lnTo>
                  <a:pt x="2566" y="59"/>
                </a:lnTo>
                <a:lnTo>
                  <a:pt x="2574" y="51"/>
                </a:lnTo>
                <a:lnTo>
                  <a:pt x="2591" y="51"/>
                </a:lnTo>
                <a:lnTo>
                  <a:pt x="2608" y="51"/>
                </a:lnTo>
                <a:lnTo>
                  <a:pt x="2625" y="51"/>
                </a:lnTo>
                <a:lnTo>
                  <a:pt x="2633" y="42"/>
                </a:lnTo>
                <a:lnTo>
                  <a:pt x="2650" y="51"/>
                </a:lnTo>
                <a:lnTo>
                  <a:pt x="2659" y="34"/>
                </a:lnTo>
                <a:lnTo>
                  <a:pt x="2676" y="17"/>
                </a:lnTo>
                <a:lnTo>
                  <a:pt x="2676" y="0"/>
                </a:lnTo>
                <a:lnTo>
                  <a:pt x="2684" y="0"/>
                </a:lnTo>
                <a:lnTo>
                  <a:pt x="2693" y="8"/>
                </a:lnTo>
                <a:lnTo>
                  <a:pt x="2701" y="8"/>
                </a:lnTo>
                <a:lnTo>
                  <a:pt x="2710" y="8"/>
                </a:lnTo>
                <a:lnTo>
                  <a:pt x="2710" y="17"/>
                </a:lnTo>
                <a:lnTo>
                  <a:pt x="2710" y="25"/>
                </a:lnTo>
                <a:lnTo>
                  <a:pt x="2718" y="25"/>
                </a:lnTo>
                <a:lnTo>
                  <a:pt x="2718" y="34"/>
                </a:lnTo>
                <a:lnTo>
                  <a:pt x="2727" y="42"/>
                </a:lnTo>
                <a:lnTo>
                  <a:pt x="2727" y="51"/>
                </a:lnTo>
                <a:lnTo>
                  <a:pt x="2735" y="51"/>
                </a:lnTo>
                <a:lnTo>
                  <a:pt x="2735" y="59"/>
                </a:lnTo>
                <a:lnTo>
                  <a:pt x="2743" y="67"/>
                </a:lnTo>
                <a:lnTo>
                  <a:pt x="2743" y="76"/>
                </a:lnTo>
                <a:lnTo>
                  <a:pt x="2752" y="76"/>
                </a:lnTo>
                <a:lnTo>
                  <a:pt x="2760" y="76"/>
                </a:lnTo>
                <a:lnTo>
                  <a:pt x="2760" y="84"/>
                </a:lnTo>
                <a:lnTo>
                  <a:pt x="2769" y="84"/>
                </a:lnTo>
                <a:lnTo>
                  <a:pt x="2769" y="76"/>
                </a:lnTo>
                <a:lnTo>
                  <a:pt x="2777" y="76"/>
                </a:lnTo>
                <a:lnTo>
                  <a:pt x="2786" y="76"/>
                </a:lnTo>
                <a:lnTo>
                  <a:pt x="2794" y="76"/>
                </a:lnTo>
                <a:lnTo>
                  <a:pt x="2803" y="76"/>
                </a:lnTo>
                <a:lnTo>
                  <a:pt x="2811" y="76"/>
                </a:lnTo>
                <a:lnTo>
                  <a:pt x="2820" y="76"/>
                </a:lnTo>
                <a:lnTo>
                  <a:pt x="2828" y="76"/>
                </a:lnTo>
                <a:lnTo>
                  <a:pt x="2828" y="84"/>
                </a:lnTo>
                <a:lnTo>
                  <a:pt x="2837" y="84"/>
                </a:lnTo>
                <a:lnTo>
                  <a:pt x="2837" y="93"/>
                </a:lnTo>
                <a:lnTo>
                  <a:pt x="2845" y="93"/>
                </a:lnTo>
                <a:lnTo>
                  <a:pt x="2845" y="101"/>
                </a:lnTo>
                <a:lnTo>
                  <a:pt x="2845" y="110"/>
                </a:lnTo>
                <a:lnTo>
                  <a:pt x="2845" y="118"/>
                </a:lnTo>
                <a:lnTo>
                  <a:pt x="2854" y="118"/>
                </a:lnTo>
                <a:lnTo>
                  <a:pt x="2854" y="127"/>
                </a:lnTo>
                <a:lnTo>
                  <a:pt x="2862" y="127"/>
                </a:lnTo>
                <a:lnTo>
                  <a:pt x="2862" y="135"/>
                </a:lnTo>
                <a:lnTo>
                  <a:pt x="2862" y="144"/>
                </a:lnTo>
                <a:lnTo>
                  <a:pt x="2870" y="144"/>
                </a:lnTo>
                <a:lnTo>
                  <a:pt x="2870" y="152"/>
                </a:lnTo>
                <a:lnTo>
                  <a:pt x="2870" y="161"/>
                </a:lnTo>
                <a:lnTo>
                  <a:pt x="2879" y="161"/>
                </a:lnTo>
                <a:lnTo>
                  <a:pt x="2879" y="169"/>
                </a:lnTo>
                <a:lnTo>
                  <a:pt x="2879" y="178"/>
                </a:lnTo>
                <a:lnTo>
                  <a:pt x="2870" y="178"/>
                </a:lnTo>
                <a:lnTo>
                  <a:pt x="2870" y="186"/>
                </a:lnTo>
                <a:lnTo>
                  <a:pt x="2870" y="194"/>
                </a:lnTo>
                <a:lnTo>
                  <a:pt x="2862" y="194"/>
                </a:lnTo>
                <a:lnTo>
                  <a:pt x="2862" y="203"/>
                </a:lnTo>
                <a:lnTo>
                  <a:pt x="2862" y="211"/>
                </a:lnTo>
                <a:lnTo>
                  <a:pt x="2862" y="220"/>
                </a:lnTo>
                <a:lnTo>
                  <a:pt x="2862" y="228"/>
                </a:lnTo>
                <a:lnTo>
                  <a:pt x="2862" y="237"/>
                </a:lnTo>
                <a:lnTo>
                  <a:pt x="2862" y="245"/>
                </a:lnTo>
                <a:lnTo>
                  <a:pt x="2854" y="245"/>
                </a:lnTo>
                <a:lnTo>
                  <a:pt x="2845" y="245"/>
                </a:lnTo>
                <a:lnTo>
                  <a:pt x="2845" y="254"/>
                </a:lnTo>
                <a:lnTo>
                  <a:pt x="2837" y="254"/>
                </a:lnTo>
                <a:lnTo>
                  <a:pt x="2837" y="262"/>
                </a:lnTo>
                <a:lnTo>
                  <a:pt x="2828" y="262"/>
                </a:lnTo>
                <a:lnTo>
                  <a:pt x="2828" y="271"/>
                </a:lnTo>
                <a:lnTo>
                  <a:pt x="2820" y="271"/>
                </a:lnTo>
                <a:lnTo>
                  <a:pt x="2820" y="279"/>
                </a:lnTo>
                <a:lnTo>
                  <a:pt x="2811" y="279"/>
                </a:lnTo>
                <a:lnTo>
                  <a:pt x="2811" y="288"/>
                </a:lnTo>
                <a:lnTo>
                  <a:pt x="2803" y="288"/>
                </a:lnTo>
                <a:lnTo>
                  <a:pt x="2794" y="288"/>
                </a:lnTo>
                <a:lnTo>
                  <a:pt x="2794" y="296"/>
                </a:lnTo>
                <a:lnTo>
                  <a:pt x="2786" y="296"/>
                </a:lnTo>
                <a:lnTo>
                  <a:pt x="2786" y="305"/>
                </a:lnTo>
                <a:lnTo>
                  <a:pt x="2777" y="305"/>
                </a:lnTo>
                <a:lnTo>
                  <a:pt x="2777" y="313"/>
                </a:lnTo>
                <a:lnTo>
                  <a:pt x="2777" y="321"/>
                </a:lnTo>
                <a:lnTo>
                  <a:pt x="2777" y="330"/>
                </a:lnTo>
                <a:lnTo>
                  <a:pt x="2777" y="338"/>
                </a:lnTo>
                <a:lnTo>
                  <a:pt x="2777" y="347"/>
                </a:lnTo>
                <a:lnTo>
                  <a:pt x="2769" y="347"/>
                </a:lnTo>
                <a:lnTo>
                  <a:pt x="2769" y="355"/>
                </a:lnTo>
                <a:lnTo>
                  <a:pt x="2760" y="355"/>
                </a:lnTo>
                <a:lnTo>
                  <a:pt x="2760" y="364"/>
                </a:lnTo>
                <a:lnTo>
                  <a:pt x="2752" y="364"/>
                </a:lnTo>
                <a:lnTo>
                  <a:pt x="2743" y="364"/>
                </a:lnTo>
                <a:lnTo>
                  <a:pt x="2743" y="372"/>
                </a:lnTo>
                <a:lnTo>
                  <a:pt x="2743" y="381"/>
                </a:lnTo>
                <a:lnTo>
                  <a:pt x="2743" y="389"/>
                </a:lnTo>
                <a:lnTo>
                  <a:pt x="2735" y="398"/>
                </a:lnTo>
                <a:lnTo>
                  <a:pt x="2727" y="398"/>
                </a:lnTo>
                <a:lnTo>
                  <a:pt x="2727" y="389"/>
                </a:lnTo>
                <a:lnTo>
                  <a:pt x="2718" y="389"/>
                </a:lnTo>
                <a:lnTo>
                  <a:pt x="2710" y="389"/>
                </a:lnTo>
                <a:lnTo>
                  <a:pt x="2710" y="381"/>
                </a:lnTo>
                <a:lnTo>
                  <a:pt x="2701" y="381"/>
                </a:lnTo>
                <a:lnTo>
                  <a:pt x="2701" y="389"/>
                </a:lnTo>
                <a:lnTo>
                  <a:pt x="2693" y="389"/>
                </a:lnTo>
                <a:lnTo>
                  <a:pt x="2693" y="398"/>
                </a:lnTo>
                <a:lnTo>
                  <a:pt x="2684" y="398"/>
                </a:lnTo>
                <a:lnTo>
                  <a:pt x="2684" y="406"/>
                </a:lnTo>
                <a:lnTo>
                  <a:pt x="2676" y="406"/>
                </a:lnTo>
                <a:lnTo>
                  <a:pt x="2667" y="406"/>
                </a:lnTo>
                <a:lnTo>
                  <a:pt x="2659" y="415"/>
                </a:lnTo>
                <a:lnTo>
                  <a:pt x="2659" y="423"/>
                </a:lnTo>
                <a:lnTo>
                  <a:pt x="2650" y="423"/>
                </a:lnTo>
                <a:lnTo>
                  <a:pt x="2642" y="423"/>
                </a:lnTo>
                <a:lnTo>
                  <a:pt x="2642" y="432"/>
                </a:lnTo>
                <a:lnTo>
                  <a:pt x="2633" y="432"/>
                </a:lnTo>
                <a:lnTo>
                  <a:pt x="2625" y="432"/>
                </a:lnTo>
                <a:lnTo>
                  <a:pt x="2625" y="440"/>
                </a:lnTo>
                <a:lnTo>
                  <a:pt x="2625" y="448"/>
                </a:lnTo>
                <a:lnTo>
                  <a:pt x="2625" y="457"/>
                </a:lnTo>
                <a:lnTo>
                  <a:pt x="2625" y="465"/>
                </a:lnTo>
                <a:lnTo>
                  <a:pt x="2616" y="465"/>
                </a:lnTo>
                <a:lnTo>
                  <a:pt x="2616" y="474"/>
                </a:lnTo>
                <a:lnTo>
                  <a:pt x="2616" y="482"/>
                </a:lnTo>
                <a:lnTo>
                  <a:pt x="2608" y="482"/>
                </a:lnTo>
                <a:lnTo>
                  <a:pt x="2608" y="491"/>
                </a:lnTo>
                <a:lnTo>
                  <a:pt x="2608" y="499"/>
                </a:lnTo>
                <a:lnTo>
                  <a:pt x="2608" y="508"/>
                </a:lnTo>
                <a:lnTo>
                  <a:pt x="2608" y="516"/>
                </a:lnTo>
                <a:lnTo>
                  <a:pt x="2608" y="525"/>
                </a:lnTo>
                <a:lnTo>
                  <a:pt x="2608" y="533"/>
                </a:lnTo>
                <a:lnTo>
                  <a:pt x="2608" y="542"/>
                </a:lnTo>
                <a:lnTo>
                  <a:pt x="2608" y="550"/>
                </a:lnTo>
                <a:lnTo>
                  <a:pt x="2616" y="550"/>
                </a:lnTo>
                <a:lnTo>
                  <a:pt x="2616" y="559"/>
                </a:lnTo>
                <a:lnTo>
                  <a:pt x="2625" y="559"/>
                </a:lnTo>
                <a:lnTo>
                  <a:pt x="2625" y="567"/>
                </a:lnTo>
                <a:lnTo>
                  <a:pt x="2633" y="567"/>
                </a:lnTo>
                <a:lnTo>
                  <a:pt x="2625" y="576"/>
                </a:lnTo>
                <a:lnTo>
                  <a:pt x="2625" y="584"/>
                </a:lnTo>
                <a:lnTo>
                  <a:pt x="2616" y="584"/>
                </a:lnTo>
                <a:lnTo>
                  <a:pt x="2616" y="592"/>
                </a:lnTo>
                <a:lnTo>
                  <a:pt x="2608" y="592"/>
                </a:lnTo>
                <a:lnTo>
                  <a:pt x="2608" y="601"/>
                </a:lnTo>
                <a:lnTo>
                  <a:pt x="2600" y="601"/>
                </a:lnTo>
                <a:lnTo>
                  <a:pt x="2600" y="609"/>
                </a:lnTo>
                <a:lnTo>
                  <a:pt x="2591" y="609"/>
                </a:lnTo>
                <a:lnTo>
                  <a:pt x="2583" y="618"/>
                </a:lnTo>
                <a:lnTo>
                  <a:pt x="2574" y="618"/>
                </a:lnTo>
                <a:lnTo>
                  <a:pt x="2566" y="618"/>
                </a:lnTo>
                <a:lnTo>
                  <a:pt x="2566" y="626"/>
                </a:lnTo>
                <a:lnTo>
                  <a:pt x="2557" y="626"/>
                </a:lnTo>
                <a:lnTo>
                  <a:pt x="2557" y="635"/>
                </a:lnTo>
                <a:lnTo>
                  <a:pt x="2557" y="643"/>
                </a:lnTo>
                <a:lnTo>
                  <a:pt x="2506" y="660"/>
                </a:lnTo>
                <a:lnTo>
                  <a:pt x="2489" y="669"/>
                </a:lnTo>
                <a:lnTo>
                  <a:pt x="2472" y="694"/>
                </a:lnTo>
                <a:lnTo>
                  <a:pt x="2447" y="703"/>
                </a:lnTo>
                <a:lnTo>
                  <a:pt x="2422" y="719"/>
                </a:lnTo>
                <a:lnTo>
                  <a:pt x="2405" y="753"/>
                </a:lnTo>
                <a:lnTo>
                  <a:pt x="2379" y="813"/>
                </a:lnTo>
                <a:lnTo>
                  <a:pt x="2371" y="838"/>
                </a:lnTo>
                <a:lnTo>
                  <a:pt x="2379" y="880"/>
                </a:lnTo>
                <a:lnTo>
                  <a:pt x="2388" y="931"/>
                </a:lnTo>
                <a:lnTo>
                  <a:pt x="2371" y="965"/>
                </a:lnTo>
                <a:lnTo>
                  <a:pt x="2362" y="999"/>
                </a:lnTo>
                <a:lnTo>
                  <a:pt x="2354" y="1016"/>
                </a:lnTo>
                <a:lnTo>
                  <a:pt x="2312" y="1050"/>
                </a:lnTo>
                <a:lnTo>
                  <a:pt x="2286" y="1041"/>
                </a:lnTo>
                <a:lnTo>
                  <a:pt x="2261" y="1033"/>
                </a:lnTo>
                <a:lnTo>
                  <a:pt x="2244" y="1041"/>
                </a:lnTo>
                <a:lnTo>
                  <a:pt x="2244" y="1058"/>
                </a:lnTo>
                <a:lnTo>
                  <a:pt x="2235" y="1117"/>
                </a:lnTo>
                <a:lnTo>
                  <a:pt x="2244" y="1143"/>
                </a:lnTo>
                <a:lnTo>
                  <a:pt x="2227" y="1185"/>
                </a:lnTo>
                <a:lnTo>
                  <a:pt x="2201" y="1211"/>
                </a:lnTo>
                <a:lnTo>
                  <a:pt x="2201" y="1244"/>
                </a:lnTo>
                <a:lnTo>
                  <a:pt x="2210" y="1270"/>
                </a:lnTo>
                <a:lnTo>
                  <a:pt x="2218" y="1287"/>
                </a:lnTo>
                <a:lnTo>
                  <a:pt x="2201" y="1329"/>
                </a:lnTo>
                <a:lnTo>
                  <a:pt x="2201" y="1354"/>
                </a:lnTo>
                <a:lnTo>
                  <a:pt x="2185" y="1363"/>
                </a:lnTo>
                <a:lnTo>
                  <a:pt x="2159" y="1363"/>
                </a:lnTo>
                <a:lnTo>
                  <a:pt x="2125" y="1363"/>
                </a:lnTo>
                <a:lnTo>
                  <a:pt x="2091" y="1380"/>
                </a:lnTo>
                <a:lnTo>
                  <a:pt x="2066" y="1388"/>
                </a:lnTo>
                <a:lnTo>
                  <a:pt x="2049" y="1405"/>
                </a:lnTo>
                <a:lnTo>
                  <a:pt x="2041" y="1414"/>
                </a:lnTo>
                <a:lnTo>
                  <a:pt x="2007" y="1397"/>
                </a:lnTo>
                <a:lnTo>
                  <a:pt x="1981" y="1397"/>
                </a:lnTo>
                <a:lnTo>
                  <a:pt x="1964" y="1397"/>
                </a:lnTo>
                <a:lnTo>
                  <a:pt x="1922" y="1397"/>
                </a:lnTo>
                <a:lnTo>
                  <a:pt x="1880" y="1397"/>
                </a:lnTo>
                <a:lnTo>
                  <a:pt x="1863" y="1397"/>
                </a:lnTo>
                <a:lnTo>
                  <a:pt x="1846" y="1388"/>
                </a:lnTo>
                <a:lnTo>
                  <a:pt x="1837" y="1380"/>
                </a:lnTo>
                <a:lnTo>
                  <a:pt x="1829" y="1354"/>
                </a:lnTo>
                <a:lnTo>
                  <a:pt x="1829" y="1321"/>
                </a:lnTo>
                <a:lnTo>
                  <a:pt x="1829" y="1304"/>
                </a:lnTo>
                <a:lnTo>
                  <a:pt x="1812" y="1304"/>
                </a:lnTo>
                <a:lnTo>
                  <a:pt x="1803" y="1287"/>
                </a:lnTo>
                <a:lnTo>
                  <a:pt x="1778" y="1287"/>
                </a:lnTo>
                <a:lnTo>
                  <a:pt x="1753" y="1270"/>
                </a:lnTo>
                <a:lnTo>
                  <a:pt x="1736" y="1236"/>
                </a:lnTo>
                <a:lnTo>
                  <a:pt x="1719" y="1244"/>
                </a:lnTo>
                <a:lnTo>
                  <a:pt x="1710" y="1244"/>
                </a:lnTo>
                <a:lnTo>
                  <a:pt x="1685" y="1253"/>
                </a:lnTo>
                <a:lnTo>
                  <a:pt x="1676" y="1261"/>
                </a:lnTo>
                <a:lnTo>
                  <a:pt x="1660" y="1261"/>
                </a:lnTo>
                <a:lnTo>
                  <a:pt x="1634" y="1253"/>
                </a:lnTo>
                <a:lnTo>
                  <a:pt x="1600" y="1253"/>
                </a:lnTo>
                <a:lnTo>
                  <a:pt x="1592" y="1261"/>
                </a:lnTo>
                <a:lnTo>
                  <a:pt x="1583" y="1270"/>
                </a:lnTo>
                <a:lnTo>
                  <a:pt x="1592" y="1287"/>
                </a:lnTo>
                <a:lnTo>
                  <a:pt x="1575" y="1304"/>
                </a:lnTo>
                <a:lnTo>
                  <a:pt x="1549" y="1278"/>
                </a:lnTo>
                <a:lnTo>
                  <a:pt x="1541" y="1253"/>
                </a:lnTo>
                <a:lnTo>
                  <a:pt x="1532" y="1236"/>
                </a:lnTo>
                <a:lnTo>
                  <a:pt x="1516" y="1211"/>
                </a:lnTo>
                <a:lnTo>
                  <a:pt x="1499" y="1202"/>
                </a:lnTo>
                <a:lnTo>
                  <a:pt x="1499" y="1177"/>
                </a:lnTo>
                <a:lnTo>
                  <a:pt x="1490" y="1160"/>
                </a:lnTo>
                <a:lnTo>
                  <a:pt x="1490" y="1151"/>
                </a:lnTo>
                <a:lnTo>
                  <a:pt x="1473" y="1151"/>
                </a:lnTo>
                <a:lnTo>
                  <a:pt x="1448" y="1134"/>
                </a:lnTo>
                <a:lnTo>
                  <a:pt x="1448" y="1126"/>
                </a:lnTo>
                <a:lnTo>
                  <a:pt x="1439" y="1109"/>
                </a:lnTo>
                <a:lnTo>
                  <a:pt x="1422" y="1075"/>
                </a:lnTo>
                <a:lnTo>
                  <a:pt x="1431" y="1050"/>
                </a:lnTo>
                <a:lnTo>
                  <a:pt x="1431" y="1016"/>
                </a:lnTo>
                <a:lnTo>
                  <a:pt x="1422" y="999"/>
                </a:lnTo>
                <a:lnTo>
                  <a:pt x="1389" y="999"/>
                </a:lnTo>
                <a:lnTo>
                  <a:pt x="1372" y="1041"/>
                </a:lnTo>
                <a:lnTo>
                  <a:pt x="1363" y="1067"/>
                </a:lnTo>
                <a:lnTo>
                  <a:pt x="1346" y="1067"/>
                </a:lnTo>
                <a:lnTo>
                  <a:pt x="1329" y="1067"/>
                </a:lnTo>
                <a:lnTo>
                  <a:pt x="1304" y="1075"/>
                </a:lnTo>
                <a:lnTo>
                  <a:pt x="1304" y="1092"/>
                </a:lnTo>
                <a:lnTo>
                  <a:pt x="1278" y="1109"/>
                </a:lnTo>
                <a:lnTo>
                  <a:pt x="1253" y="1143"/>
                </a:lnTo>
                <a:lnTo>
                  <a:pt x="1228" y="1168"/>
                </a:lnTo>
                <a:lnTo>
                  <a:pt x="1219" y="1168"/>
                </a:lnTo>
                <a:lnTo>
                  <a:pt x="1202" y="1168"/>
                </a:lnTo>
                <a:lnTo>
                  <a:pt x="1177" y="1168"/>
                </a:lnTo>
                <a:lnTo>
                  <a:pt x="1151" y="1168"/>
                </a:lnTo>
                <a:lnTo>
                  <a:pt x="1101" y="1168"/>
                </a:lnTo>
                <a:lnTo>
                  <a:pt x="1092" y="1177"/>
                </a:lnTo>
                <a:lnTo>
                  <a:pt x="1050" y="1177"/>
                </a:lnTo>
                <a:lnTo>
                  <a:pt x="1033" y="1177"/>
                </a:lnTo>
                <a:lnTo>
                  <a:pt x="991" y="1177"/>
                </a:lnTo>
                <a:lnTo>
                  <a:pt x="991" y="1185"/>
                </a:lnTo>
                <a:lnTo>
                  <a:pt x="974" y="1194"/>
                </a:lnTo>
                <a:lnTo>
                  <a:pt x="957" y="1185"/>
                </a:lnTo>
                <a:lnTo>
                  <a:pt x="940" y="1194"/>
                </a:lnTo>
                <a:lnTo>
                  <a:pt x="906" y="1202"/>
                </a:lnTo>
                <a:lnTo>
                  <a:pt x="889" y="1202"/>
                </a:lnTo>
                <a:lnTo>
                  <a:pt x="855" y="1194"/>
                </a:lnTo>
                <a:lnTo>
                  <a:pt x="779" y="1185"/>
                </a:lnTo>
                <a:lnTo>
                  <a:pt x="711" y="1177"/>
                </a:lnTo>
                <a:lnTo>
                  <a:pt x="669" y="1185"/>
                </a:lnTo>
                <a:lnTo>
                  <a:pt x="635" y="1185"/>
                </a:lnTo>
                <a:lnTo>
                  <a:pt x="593" y="1168"/>
                </a:lnTo>
                <a:lnTo>
                  <a:pt x="576" y="1185"/>
                </a:lnTo>
                <a:lnTo>
                  <a:pt x="559" y="1194"/>
                </a:lnTo>
                <a:lnTo>
                  <a:pt x="533" y="1185"/>
                </a:lnTo>
                <a:lnTo>
                  <a:pt x="508" y="1194"/>
                </a:lnTo>
                <a:lnTo>
                  <a:pt x="508" y="1211"/>
                </a:lnTo>
                <a:lnTo>
                  <a:pt x="499" y="1244"/>
                </a:lnTo>
                <a:lnTo>
                  <a:pt x="491" y="1244"/>
                </a:lnTo>
                <a:lnTo>
                  <a:pt x="474" y="1244"/>
                </a:lnTo>
                <a:lnTo>
                  <a:pt x="440" y="1253"/>
                </a:lnTo>
                <a:lnTo>
                  <a:pt x="398" y="1244"/>
                </a:lnTo>
                <a:lnTo>
                  <a:pt x="381" y="1253"/>
                </a:lnTo>
                <a:lnTo>
                  <a:pt x="355" y="1236"/>
                </a:lnTo>
                <a:lnTo>
                  <a:pt x="330" y="1261"/>
                </a:lnTo>
                <a:lnTo>
                  <a:pt x="322" y="1270"/>
                </a:lnTo>
                <a:lnTo>
                  <a:pt x="313" y="1270"/>
                </a:lnTo>
                <a:lnTo>
                  <a:pt x="296" y="1270"/>
                </a:lnTo>
                <a:lnTo>
                  <a:pt x="279" y="1278"/>
                </a:lnTo>
                <a:lnTo>
                  <a:pt x="271" y="1261"/>
                </a:lnTo>
                <a:lnTo>
                  <a:pt x="228" y="1236"/>
                </a:lnTo>
                <a:lnTo>
                  <a:pt x="211" y="1236"/>
                </a:lnTo>
                <a:lnTo>
                  <a:pt x="194" y="1219"/>
                </a:lnTo>
                <a:lnTo>
                  <a:pt x="194" y="1202"/>
                </a:lnTo>
                <a:lnTo>
                  <a:pt x="203" y="1202"/>
                </a:lnTo>
                <a:lnTo>
                  <a:pt x="211" y="1185"/>
                </a:lnTo>
                <a:lnTo>
                  <a:pt x="220" y="1168"/>
                </a:lnTo>
                <a:lnTo>
                  <a:pt x="220" y="1160"/>
                </a:lnTo>
                <a:lnTo>
                  <a:pt x="220" y="1143"/>
                </a:lnTo>
                <a:lnTo>
                  <a:pt x="220" y="1134"/>
                </a:lnTo>
                <a:lnTo>
                  <a:pt x="211" y="1117"/>
                </a:lnTo>
                <a:lnTo>
                  <a:pt x="203" y="1100"/>
                </a:lnTo>
                <a:lnTo>
                  <a:pt x="211" y="1084"/>
                </a:lnTo>
                <a:lnTo>
                  <a:pt x="211" y="1067"/>
                </a:lnTo>
                <a:lnTo>
                  <a:pt x="211" y="1050"/>
                </a:lnTo>
                <a:lnTo>
                  <a:pt x="211" y="1033"/>
                </a:lnTo>
                <a:lnTo>
                  <a:pt x="211" y="1016"/>
                </a:lnTo>
                <a:lnTo>
                  <a:pt x="211" y="990"/>
                </a:lnTo>
                <a:lnTo>
                  <a:pt x="203" y="973"/>
                </a:lnTo>
                <a:lnTo>
                  <a:pt x="186" y="973"/>
                </a:lnTo>
                <a:lnTo>
                  <a:pt x="169" y="973"/>
                </a:lnTo>
                <a:lnTo>
                  <a:pt x="169" y="957"/>
                </a:lnTo>
                <a:lnTo>
                  <a:pt x="169" y="940"/>
                </a:lnTo>
                <a:lnTo>
                  <a:pt x="161" y="914"/>
                </a:lnTo>
                <a:lnTo>
                  <a:pt x="144" y="897"/>
                </a:lnTo>
                <a:lnTo>
                  <a:pt x="101" y="855"/>
                </a:lnTo>
                <a:lnTo>
                  <a:pt x="84" y="846"/>
                </a:lnTo>
                <a:lnTo>
                  <a:pt x="34" y="830"/>
                </a:lnTo>
                <a:lnTo>
                  <a:pt x="8" y="813"/>
                </a:lnTo>
                <a:lnTo>
                  <a:pt x="8" y="796"/>
                </a:lnTo>
                <a:lnTo>
                  <a:pt x="8" y="779"/>
                </a:lnTo>
                <a:lnTo>
                  <a:pt x="8" y="753"/>
                </a:lnTo>
                <a:lnTo>
                  <a:pt x="0" y="736"/>
                </a:lnTo>
                <a:lnTo>
                  <a:pt x="25" y="728"/>
                </a:lnTo>
                <a:lnTo>
                  <a:pt x="51" y="719"/>
                </a:lnTo>
                <a:lnTo>
                  <a:pt x="76" y="703"/>
                </a:lnTo>
                <a:lnTo>
                  <a:pt x="93" y="719"/>
                </a:lnTo>
                <a:lnTo>
                  <a:pt x="135" y="719"/>
                </a:lnTo>
                <a:lnTo>
                  <a:pt x="161" y="694"/>
                </a:lnTo>
                <a:lnTo>
                  <a:pt x="194" y="686"/>
                </a:lnTo>
                <a:lnTo>
                  <a:pt x="220" y="677"/>
                </a:lnTo>
                <a:lnTo>
                  <a:pt x="237" y="669"/>
                </a:lnTo>
                <a:lnTo>
                  <a:pt x="262" y="660"/>
                </a:lnTo>
                <a:lnTo>
                  <a:pt x="288" y="652"/>
                </a:lnTo>
                <a:lnTo>
                  <a:pt x="305" y="626"/>
                </a:lnTo>
                <a:lnTo>
                  <a:pt x="305" y="601"/>
                </a:lnTo>
                <a:lnTo>
                  <a:pt x="305" y="592"/>
                </a:lnTo>
                <a:lnTo>
                  <a:pt x="322" y="567"/>
                </a:lnTo>
                <a:lnTo>
                  <a:pt x="313" y="550"/>
                </a:lnTo>
                <a:lnTo>
                  <a:pt x="296" y="542"/>
                </a:lnTo>
                <a:lnTo>
                  <a:pt x="271" y="533"/>
                </a:lnTo>
                <a:lnTo>
                  <a:pt x="254" y="525"/>
                </a:lnTo>
                <a:lnTo>
                  <a:pt x="237" y="516"/>
                </a:lnTo>
                <a:lnTo>
                  <a:pt x="203" y="516"/>
                </a:lnTo>
                <a:lnTo>
                  <a:pt x="194" y="508"/>
                </a:lnTo>
                <a:lnTo>
                  <a:pt x="169" y="508"/>
                </a:lnTo>
                <a:lnTo>
                  <a:pt x="152" y="508"/>
                </a:lnTo>
                <a:lnTo>
                  <a:pt x="135" y="499"/>
                </a:lnTo>
                <a:lnTo>
                  <a:pt x="135" y="491"/>
                </a:lnTo>
                <a:lnTo>
                  <a:pt x="127" y="482"/>
                </a:lnTo>
                <a:lnTo>
                  <a:pt x="127" y="474"/>
                </a:lnTo>
                <a:lnTo>
                  <a:pt x="110" y="465"/>
                </a:lnTo>
                <a:lnTo>
                  <a:pt x="93" y="457"/>
                </a:lnTo>
                <a:lnTo>
                  <a:pt x="84" y="448"/>
                </a:lnTo>
                <a:lnTo>
                  <a:pt x="76" y="440"/>
                </a:lnTo>
                <a:lnTo>
                  <a:pt x="59" y="440"/>
                </a:lnTo>
                <a:lnTo>
                  <a:pt x="34" y="423"/>
                </a:lnTo>
                <a:lnTo>
                  <a:pt x="25" y="415"/>
                </a:lnTo>
                <a:lnTo>
                  <a:pt x="25" y="406"/>
                </a:lnTo>
                <a:lnTo>
                  <a:pt x="17" y="398"/>
                </a:lnTo>
                <a:lnTo>
                  <a:pt x="8" y="381"/>
                </a:lnTo>
                <a:lnTo>
                  <a:pt x="8" y="372"/>
                </a:lnTo>
                <a:lnTo>
                  <a:pt x="0" y="364"/>
                </a:lnTo>
                <a:lnTo>
                  <a:pt x="8" y="347"/>
                </a:lnTo>
                <a:lnTo>
                  <a:pt x="17" y="338"/>
                </a:lnTo>
                <a:lnTo>
                  <a:pt x="34" y="338"/>
                </a:lnTo>
                <a:lnTo>
                  <a:pt x="59" y="330"/>
                </a:lnTo>
                <a:lnTo>
                  <a:pt x="76" y="321"/>
                </a:lnTo>
                <a:lnTo>
                  <a:pt x="84" y="296"/>
                </a:lnTo>
                <a:lnTo>
                  <a:pt x="110" y="288"/>
                </a:lnTo>
                <a:lnTo>
                  <a:pt x="135" y="279"/>
                </a:lnTo>
                <a:lnTo>
                  <a:pt x="161" y="271"/>
                </a:lnTo>
                <a:lnTo>
                  <a:pt x="178" y="271"/>
                </a:lnTo>
                <a:lnTo>
                  <a:pt x="194" y="279"/>
                </a:lnTo>
                <a:lnTo>
                  <a:pt x="203" y="279"/>
                </a:lnTo>
                <a:lnTo>
                  <a:pt x="228" y="279"/>
                </a:lnTo>
                <a:lnTo>
                  <a:pt x="245" y="279"/>
                </a:lnTo>
                <a:lnTo>
                  <a:pt x="254" y="279"/>
                </a:lnTo>
                <a:lnTo>
                  <a:pt x="271" y="279"/>
                </a:lnTo>
                <a:lnTo>
                  <a:pt x="288" y="271"/>
                </a:lnTo>
                <a:lnTo>
                  <a:pt x="296" y="262"/>
                </a:lnTo>
                <a:lnTo>
                  <a:pt x="305" y="254"/>
                </a:lnTo>
                <a:lnTo>
                  <a:pt x="305" y="245"/>
                </a:lnTo>
                <a:lnTo>
                  <a:pt x="313" y="237"/>
                </a:lnTo>
                <a:lnTo>
                  <a:pt x="330" y="228"/>
                </a:lnTo>
                <a:lnTo>
                  <a:pt x="355" y="211"/>
                </a:lnTo>
                <a:lnTo>
                  <a:pt x="372" y="194"/>
                </a:lnTo>
                <a:lnTo>
                  <a:pt x="389" y="186"/>
                </a:lnTo>
                <a:lnTo>
                  <a:pt x="406" y="178"/>
                </a:lnTo>
                <a:lnTo>
                  <a:pt x="423" y="186"/>
                </a:lnTo>
                <a:lnTo>
                  <a:pt x="457" y="194"/>
                </a:lnTo>
                <a:lnTo>
                  <a:pt x="474" y="194"/>
                </a:lnTo>
                <a:lnTo>
                  <a:pt x="482" y="203"/>
                </a:lnTo>
                <a:lnTo>
                  <a:pt x="499" y="203"/>
                </a:lnTo>
                <a:close/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1" name="Freeform 413">
            <a:extLst>
              <a:ext uri="{FF2B5EF4-FFF2-40B4-BE49-F238E27FC236}">
                <a16:creationId xmlns:a16="http://schemas.microsoft.com/office/drawing/2014/main" id="{1801CEB1-A87E-4002-B399-A9ADB4DB7552}"/>
              </a:ext>
            </a:extLst>
          </p:cNvPr>
          <p:cNvSpPr>
            <a:spLocks/>
          </p:cNvSpPr>
          <p:nvPr/>
        </p:nvSpPr>
        <p:spPr bwMode="auto">
          <a:xfrm>
            <a:off x="7287902" y="3717979"/>
            <a:ext cx="954909" cy="628273"/>
          </a:xfrm>
          <a:custGeom>
            <a:avLst/>
            <a:gdLst>
              <a:gd name="T0" fmla="*/ 3311 w 3540"/>
              <a:gd name="T1" fmla="*/ 1473 h 2337"/>
              <a:gd name="T2" fmla="*/ 3091 w 3540"/>
              <a:gd name="T3" fmla="*/ 1490 h 2337"/>
              <a:gd name="T4" fmla="*/ 2888 w 3540"/>
              <a:gd name="T5" fmla="*/ 1464 h 2337"/>
              <a:gd name="T6" fmla="*/ 2701 w 3540"/>
              <a:gd name="T7" fmla="*/ 1388 h 2337"/>
              <a:gd name="T8" fmla="*/ 2523 w 3540"/>
              <a:gd name="T9" fmla="*/ 1464 h 2337"/>
              <a:gd name="T10" fmla="*/ 2320 w 3540"/>
              <a:gd name="T11" fmla="*/ 1507 h 2337"/>
              <a:gd name="T12" fmla="*/ 2134 w 3540"/>
              <a:gd name="T13" fmla="*/ 1498 h 2337"/>
              <a:gd name="T14" fmla="*/ 1973 w 3540"/>
              <a:gd name="T15" fmla="*/ 1439 h 2337"/>
              <a:gd name="T16" fmla="*/ 1795 w 3540"/>
              <a:gd name="T17" fmla="*/ 1456 h 2337"/>
              <a:gd name="T18" fmla="*/ 1507 w 3540"/>
              <a:gd name="T19" fmla="*/ 1397 h 2337"/>
              <a:gd name="T20" fmla="*/ 1313 w 3540"/>
              <a:gd name="T21" fmla="*/ 1354 h 2337"/>
              <a:gd name="T22" fmla="*/ 1169 w 3540"/>
              <a:gd name="T23" fmla="*/ 1498 h 2337"/>
              <a:gd name="T24" fmla="*/ 1067 w 3540"/>
              <a:gd name="T25" fmla="*/ 1676 h 2337"/>
              <a:gd name="T26" fmla="*/ 1050 w 3540"/>
              <a:gd name="T27" fmla="*/ 1862 h 2337"/>
              <a:gd name="T28" fmla="*/ 974 w 3540"/>
              <a:gd name="T29" fmla="*/ 2006 h 2337"/>
              <a:gd name="T30" fmla="*/ 872 w 3540"/>
              <a:gd name="T31" fmla="*/ 2066 h 2337"/>
              <a:gd name="T32" fmla="*/ 720 w 3540"/>
              <a:gd name="T33" fmla="*/ 2006 h 2337"/>
              <a:gd name="T34" fmla="*/ 601 w 3540"/>
              <a:gd name="T35" fmla="*/ 2099 h 2337"/>
              <a:gd name="T36" fmla="*/ 533 w 3540"/>
              <a:gd name="T37" fmla="*/ 2142 h 2337"/>
              <a:gd name="T38" fmla="*/ 423 w 3540"/>
              <a:gd name="T39" fmla="*/ 2218 h 2337"/>
              <a:gd name="T40" fmla="*/ 296 w 3540"/>
              <a:gd name="T41" fmla="*/ 2277 h 2337"/>
              <a:gd name="T42" fmla="*/ 144 w 3540"/>
              <a:gd name="T43" fmla="*/ 2320 h 2337"/>
              <a:gd name="T44" fmla="*/ 85 w 3540"/>
              <a:gd name="T45" fmla="*/ 2150 h 2337"/>
              <a:gd name="T46" fmla="*/ 17 w 3540"/>
              <a:gd name="T47" fmla="*/ 1947 h 2337"/>
              <a:gd name="T48" fmla="*/ 118 w 3540"/>
              <a:gd name="T49" fmla="*/ 1845 h 2337"/>
              <a:gd name="T50" fmla="*/ 152 w 3540"/>
              <a:gd name="T51" fmla="*/ 1668 h 2337"/>
              <a:gd name="T52" fmla="*/ 330 w 3540"/>
              <a:gd name="T53" fmla="*/ 1524 h 2337"/>
              <a:gd name="T54" fmla="*/ 483 w 3540"/>
              <a:gd name="T55" fmla="*/ 1431 h 2337"/>
              <a:gd name="T56" fmla="*/ 618 w 3540"/>
              <a:gd name="T57" fmla="*/ 1490 h 2337"/>
              <a:gd name="T58" fmla="*/ 762 w 3540"/>
              <a:gd name="T59" fmla="*/ 1549 h 2337"/>
              <a:gd name="T60" fmla="*/ 855 w 3540"/>
              <a:gd name="T61" fmla="*/ 1473 h 2337"/>
              <a:gd name="T62" fmla="*/ 957 w 3540"/>
              <a:gd name="T63" fmla="*/ 1515 h 2337"/>
              <a:gd name="T64" fmla="*/ 1042 w 3540"/>
              <a:gd name="T65" fmla="*/ 1422 h 2337"/>
              <a:gd name="T66" fmla="*/ 1118 w 3540"/>
              <a:gd name="T67" fmla="*/ 1304 h 2337"/>
              <a:gd name="T68" fmla="*/ 1169 w 3540"/>
              <a:gd name="T69" fmla="*/ 1177 h 2337"/>
              <a:gd name="T70" fmla="*/ 1304 w 3540"/>
              <a:gd name="T71" fmla="*/ 1109 h 2337"/>
              <a:gd name="T72" fmla="*/ 1423 w 3540"/>
              <a:gd name="T73" fmla="*/ 1041 h 2337"/>
              <a:gd name="T74" fmla="*/ 1609 w 3540"/>
              <a:gd name="T75" fmla="*/ 999 h 2337"/>
              <a:gd name="T76" fmla="*/ 1736 w 3540"/>
              <a:gd name="T77" fmla="*/ 1092 h 2337"/>
              <a:gd name="T78" fmla="*/ 1863 w 3540"/>
              <a:gd name="T79" fmla="*/ 999 h 2337"/>
              <a:gd name="T80" fmla="*/ 1880 w 3540"/>
              <a:gd name="T81" fmla="*/ 897 h 2337"/>
              <a:gd name="T82" fmla="*/ 2024 w 3540"/>
              <a:gd name="T83" fmla="*/ 829 h 2337"/>
              <a:gd name="T84" fmla="*/ 2109 w 3540"/>
              <a:gd name="T85" fmla="*/ 669 h 2337"/>
              <a:gd name="T86" fmla="*/ 2185 w 3540"/>
              <a:gd name="T87" fmla="*/ 558 h 2337"/>
              <a:gd name="T88" fmla="*/ 2295 w 3540"/>
              <a:gd name="T89" fmla="*/ 533 h 2337"/>
              <a:gd name="T90" fmla="*/ 2413 w 3540"/>
              <a:gd name="T91" fmla="*/ 406 h 2337"/>
              <a:gd name="T92" fmla="*/ 2557 w 3540"/>
              <a:gd name="T93" fmla="*/ 398 h 2337"/>
              <a:gd name="T94" fmla="*/ 2659 w 3540"/>
              <a:gd name="T95" fmla="*/ 279 h 2337"/>
              <a:gd name="T96" fmla="*/ 2752 w 3540"/>
              <a:gd name="T97" fmla="*/ 152 h 2337"/>
              <a:gd name="T98" fmla="*/ 2922 w 3540"/>
              <a:gd name="T99" fmla="*/ 110 h 2337"/>
              <a:gd name="T100" fmla="*/ 3023 w 3540"/>
              <a:gd name="T101" fmla="*/ 0 h 2337"/>
              <a:gd name="T102" fmla="*/ 3125 w 3540"/>
              <a:gd name="T103" fmla="*/ 110 h 2337"/>
              <a:gd name="T104" fmla="*/ 3082 w 3540"/>
              <a:gd name="T105" fmla="*/ 194 h 2337"/>
              <a:gd name="T106" fmla="*/ 3091 w 3540"/>
              <a:gd name="T107" fmla="*/ 313 h 2337"/>
              <a:gd name="T108" fmla="*/ 3150 w 3540"/>
              <a:gd name="T109" fmla="*/ 448 h 2337"/>
              <a:gd name="T110" fmla="*/ 3176 w 3540"/>
              <a:gd name="T111" fmla="*/ 558 h 2337"/>
              <a:gd name="T112" fmla="*/ 3218 w 3540"/>
              <a:gd name="T113" fmla="*/ 660 h 2337"/>
              <a:gd name="T114" fmla="*/ 3320 w 3540"/>
              <a:gd name="T115" fmla="*/ 745 h 2337"/>
              <a:gd name="T116" fmla="*/ 3379 w 3540"/>
              <a:gd name="T117" fmla="*/ 838 h 2337"/>
              <a:gd name="T118" fmla="*/ 3506 w 3540"/>
              <a:gd name="T119" fmla="*/ 846 h 2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40" h="2337">
                <a:moveTo>
                  <a:pt x="3447" y="1380"/>
                </a:moveTo>
                <a:lnTo>
                  <a:pt x="3438" y="1388"/>
                </a:lnTo>
                <a:lnTo>
                  <a:pt x="3421" y="1388"/>
                </a:lnTo>
                <a:lnTo>
                  <a:pt x="3421" y="1397"/>
                </a:lnTo>
                <a:lnTo>
                  <a:pt x="3413" y="1397"/>
                </a:lnTo>
                <a:lnTo>
                  <a:pt x="3396" y="1405"/>
                </a:lnTo>
                <a:lnTo>
                  <a:pt x="3387" y="1405"/>
                </a:lnTo>
                <a:lnTo>
                  <a:pt x="3387" y="1422"/>
                </a:lnTo>
                <a:lnTo>
                  <a:pt x="3379" y="1431"/>
                </a:lnTo>
                <a:lnTo>
                  <a:pt x="3370" y="1448"/>
                </a:lnTo>
                <a:lnTo>
                  <a:pt x="3370" y="1456"/>
                </a:lnTo>
                <a:lnTo>
                  <a:pt x="3370" y="1464"/>
                </a:lnTo>
                <a:lnTo>
                  <a:pt x="3353" y="1464"/>
                </a:lnTo>
                <a:lnTo>
                  <a:pt x="3353" y="1473"/>
                </a:lnTo>
                <a:lnTo>
                  <a:pt x="3336" y="1473"/>
                </a:lnTo>
                <a:lnTo>
                  <a:pt x="3328" y="1473"/>
                </a:lnTo>
                <a:lnTo>
                  <a:pt x="3311" y="1473"/>
                </a:lnTo>
                <a:lnTo>
                  <a:pt x="3303" y="1473"/>
                </a:lnTo>
                <a:lnTo>
                  <a:pt x="3286" y="1481"/>
                </a:lnTo>
                <a:lnTo>
                  <a:pt x="3277" y="1481"/>
                </a:lnTo>
                <a:lnTo>
                  <a:pt x="3269" y="1490"/>
                </a:lnTo>
                <a:lnTo>
                  <a:pt x="3260" y="1490"/>
                </a:lnTo>
                <a:lnTo>
                  <a:pt x="3252" y="1490"/>
                </a:lnTo>
                <a:lnTo>
                  <a:pt x="3243" y="1498"/>
                </a:lnTo>
                <a:lnTo>
                  <a:pt x="3226" y="1498"/>
                </a:lnTo>
                <a:lnTo>
                  <a:pt x="3209" y="1490"/>
                </a:lnTo>
                <a:lnTo>
                  <a:pt x="3192" y="1481"/>
                </a:lnTo>
                <a:lnTo>
                  <a:pt x="3184" y="1481"/>
                </a:lnTo>
                <a:lnTo>
                  <a:pt x="3167" y="1481"/>
                </a:lnTo>
                <a:lnTo>
                  <a:pt x="3150" y="1481"/>
                </a:lnTo>
                <a:lnTo>
                  <a:pt x="3142" y="1481"/>
                </a:lnTo>
                <a:lnTo>
                  <a:pt x="3125" y="1490"/>
                </a:lnTo>
                <a:lnTo>
                  <a:pt x="3108" y="1490"/>
                </a:lnTo>
                <a:lnTo>
                  <a:pt x="3091" y="1490"/>
                </a:lnTo>
                <a:lnTo>
                  <a:pt x="3082" y="1490"/>
                </a:lnTo>
                <a:lnTo>
                  <a:pt x="3065" y="1498"/>
                </a:lnTo>
                <a:lnTo>
                  <a:pt x="3049" y="1498"/>
                </a:lnTo>
                <a:lnTo>
                  <a:pt x="3040" y="1507"/>
                </a:lnTo>
                <a:lnTo>
                  <a:pt x="3023" y="1507"/>
                </a:lnTo>
                <a:lnTo>
                  <a:pt x="3023" y="1498"/>
                </a:lnTo>
                <a:lnTo>
                  <a:pt x="3006" y="1490"/>
                </a:lnTo>
                <a:lnTo>
                  <a:pt x="2998" y="1481"/>
                </a:lnTo>
                <a:lnTo>
                  <a:pt x="2989" y="1473"/>
                </a:lnTo>
                <a:lnTo>
                  <a:pt x="2972" y="1473"/>
                </a:lnTo>
                <a:lnTo>
                  <a:pt x="2964" y="1473"/>
                </a:lnTo>
                <a:lnTo>
                  <a:pt x="2947" y="1473"/>
                </a:lnTo>
                <a:lnTo>
                  <a:pt x="2938" y="1464"/>
                </a:lnTo>
                <a:lnTo>
                  <a:pt x="2922" y="1464"/>
                </a:lnTo>
                <a:lnTo>
                  <a:pt x="2913" y="1456"/>
                </a:lnTo>
                <a:lnTo>
                  <a:pt x="2896" y="1456"/>
                </a:lnTo>
                <a:lnTo>
                  <a:pt x="2888" y="1464"/>
                </a:lnTo>
                <a:lnTo>
                  <a:pt x="2879" y="1464"/>
                </a:lnTo>
                <a:lnTo>
                  <a:pt x="2862" y="1456"/>
                </a:lnTo>
                <a:lnTo>
                  <a:pt x="2854" y="1456"/>
                </a:lnTo>
                <a:lnTo>
                  <a:pt x="2854" y="1448"/>
                </a:lnTo>
                <a:lnTo>
                  <a:pt x="2845" y="1439"/>
                </a:lnTo>
                <a:lnTo>
                  <a:pt x="2828" y="1431"/>
                </a:lnTo>
                <a:lnTo>
                  <a:pt x="2820" y="1422"/>
                </a:lnTo>
                <a:lnTo>
                  <a:pt x="2794" y="1422"/>
                </a:lnTo>
                <a:lnTo>
                  <a:pt x="2786" y="1422"/>
                </a:lnTo>
                <a:lnTo>
                  <a:pt x="2769" y="1422"/>
                </a:lnTo>
                <a:lnTo>
                  <a:pt x="2752" y="1422"/>
                </a:lnTo>
                <a:lnTo>
                  <a:pt x="2744" y="1422"/>
                </a:lnTo>
                <a:lnTo>
                  <a:pt x="2735" y="1414"/>
                </a:lnTo>
                <a:lnTo>
                  <a:pt x="2727" y="1414"/>
                </a:lnTo>
                <a:lnTo>
                  <a:pt x="2718" y="1405"/>
                </a:lnTo>
                <a:lnTo>
                  <a:pt x="2701" y="1397"/>
                </a:lnTo>
                <a:lnTo>
                  <a:pt x="2701" y="1388"/>
                </a:lnTo>
                <a:lnTo>
                  <a:pt x="2693" y="1380"/>
                </a:lnTo>
                <a:lnTo>
                  <a:pt x="2676" y="1380"/>
                </a:lnTo>
                <a:lnTo>
                  <a:pt x="2667" y="1380"/>
                </a:lnTo>
                <a:lnTo>
                  <a:pt x="2651" y="1380"/>
                </a:lnTo>
                <a:lnTo>
                  <a:pt x="2634" y="1388"/>
                </a:lnTo>
                <a:lnTo>
                  <a:pt x="2617" y="1405"/>
                </a:lnTo>
                <a:lnTo>
                  <a:pt x="2617" y="1414"/>
                </a:lnTo>
                <a:lnTo>
                  <a:pt x="2591" y="1422"/>
                </a:lnTo>
                <a:lnTo>
                  <a:pt x="2591" y="1431"/>
                </a:lnTo>
                <a:lnTo>
                  <a:pt x="2591" y="1439"/>
                </a:lnTo>
                <a:lnTo>
                  <a:pt x="2583" y="1448"/>
                </a:lnTo>
                <a:lnTo>
                  <a:pt x="2574" y="1456"/>
                </a:lnTo>
                <a:lnTo>
                  <a:pt x="2566" y="1456"/>
                </a:lnTo>
                <a:lnTo>
                  <a:pt x="2557" y="1464"/>
                </a:lnTo>
                <a:lnTo>
                  <a:pt x="2540" y="1464"/>
                </a:lnTo>
                <a:lnTo>
                  <a:pt x="2540" y="1473"/>
                </a:lnTo>
                <a:lnTo>
                  <a:pt x="2523" y="1464"/>
                </a:lnTo>
                <a:lnTo>
                  <a:pt x="2507" y="1464"/>
                </a:lnTo>
                <a:lnTo>
                  <a:pt x="2490" y="1473"/>
                </a:lnTo>
                <a:lnTo>
                  <a:pt x="2481" y="1490"/>
                </a:lnTo>
                <a:lnTo>
                  <a:pt x="2490" y="1490"/>
                </a:lnTo>
                <a:lnTo>
                  <a:pt x="2481" y="1498"/>
                </a:lnTo>
                <a:lnTo>
                  <a:pt x="2464" y="1507"/>
                </a:lnTo>
                <a:lnTo>
                  <a:pt x="2456" y="1515"/>
                </a:lnTo>
                <a:lnTo>
                  <a:pt x="2439" y="1515"/>
                </a:lnTo>
                <a:lnTo>
                  <a:pt x="2422" y="1515"/>
                </a:lnTo>
                <a:lnTo>
                  <a:pt x="2413" y="1515"/>
                </a:lnTo>
                <a:lnTo>
                  <a:pt x="2396" y="1515"/>
                </a:lnTo>
                <a:lnTo>
                  <a:pt x="2380" y="1515"/>
                </a:lnTo>
                <a:lnTo>
                  <a:pt x="2363" y="1515"/>
                </a:lnTo>
                <a:lnTo>
                  <a:pt x="2346" y="1515"/>
                </a:lnTo>
                <a:lnTo>
                  <a:pt x="2329" y="1524"/>
                </a:lnTo>
                <a:lnTo>
                  <a:pt x="2320" y="1515"/>
                </a:lnTo>
                <a:lnTo>
                  <a:pt x="2320" y="1507"/>
                </a:lnTo>
                <a:lnTo>
                  <a:pt x="2303" y="1507"/>
                </a:lnTo>
                <a:lnTo>
                  <a:pt x="2295" y="1507"/>
                </a:lnTo>
                <a:lnTo>
                  <a:pt x="2286" y="1498"/>
                </a:lnTo>
                <a:lnTo>
                  <a:pt x="2286" y="1490"/>
                </a:lnTo>
                <a:lnTo>
                  <a:pt x="2286" y="1481"/>
                </a:lnTo>
                <a:lnTo>
                  <a:pt x="2286" y="1473"/>
                </a:lnTo>
                <a:lnTo>
                  <a:pt x="2269" y="1464"/>
                </a:lnTo>
                <a:lnTo>
                  <a:pt x="2253" y="1473"/>
                </a:lnTo>
                <a:lnTo>
                  <a:pt x="2236" y="1473"/>
                </a:lnTo>
                <a:lnTo>
                  <a:pt x="2219" y="1473"/>
                </a:lnTo>
                <a:lnTo>
                  <a:pt x="2210" y="1481"/>
                </a:lnTo>
                <a:lnTo>
                  <a:pt x="2193" y="1490"/>
                </a:lnTo>
                <a:lnTo>
                  <a:pt x="2185" y="1507"/>
                </a:lnTo>
                <a:lnTo>
                  <a:pt x="2168" y="1498"/>
                </a:lnTo>
                <a:lnTo>
                  <a:pt x="2159" y="1498"/>
                </a:lnTo>
                <a:lnTo>
                  <a:pt x="2142" y="1507"/>
                </a:lnTo>
                <a:lnTo>
                  <a:pt x="2134" y="1498"/>
                </a:lnTo>
                <a:lnTo>
                  <a:pt x="2125" y="1498"/>
                </a:lnTo>
                <a:lnTo>
                  <a:pt x="2117" y="1498"/>
                </a:lnTo>
                <a:lnTo>
                  <a:pt x="2100" y="1498"/>
                </a:lnTo>
                <a:lnTo>
                  <a:pt x="2092" y="1498"/>
                </a:lnTo>
                <a:lnTo>
                  <a:pt x="2075" y="1490"/>
                </a:lnTo>
                <a:lnTo>
                  <a:pt x="2066" y="1490"/>
                </a:lnTo>
                <a:lnTo>
                  <a:pt x="2058" y="1473"/>
                </a:lnTo>
                <a:lnTo>
                  <a:pt x="2058" y="1456"/>
                </a:lnTo>
                <a:lnTo>
                  <a:pt x="2058" y="1448"/>
                </a:lnTo>
                <a:lnTo>
                  <a:pt x="2049" y="1448"/>
                </a:lnTo>
                <a:lnTo>
                  <a:pt x="2024" y="1439"/>
                </a:lnTo>
                <a:lnTo>
                  <a:pt x="2015" y="1439"/>
                </a:lnTo>
                <a:lnTo>
                  <a:pt x="2007" y="1439"/>
                </a:lnTo>
                <a:lnTo>
                  <a:pt x="1998" y="1439"/>
                </a:lnTo>
                <a:lnTo>
                  <a:pt x="1990" y="1439"/>
                </a:lnTo>
                <a:lnTo>
                  <a:pt x="1982" y="1431"/>
                </a:lnTo>
                <a:lnTo>
                  <a:pt x="1973" y="1439"/>
                </a:lnTo>
                <a:lnTo>
                  <a:pt x="1965" y="1439"/>
                </a:lnTo>
                <a:lnTo>
                  <a:pt x="1948" y="1431"/>
                </a:lnTo>
                <a:lnTo>
                  <a:pt x="1939" y="1431"/>
                </a:lnTo>
                <a:lnTo>
                  <a:pt x="1931" y="1431"/>
                </a:lnTo>
                <a:lnTo>
                  <a:pt x="1931" y="1422"/>
                </a:lnTo>
                <a:lnTo>
                  <a:pt x="1922" y="1422"/>
                </a:lnTo>
                <a:lnTo>
                  <a:pt x="1914" y="1422"/>
                </a:lnTo>
                <a:lnTo>
                  <a:pt x="1905" y="1431"/>
                </a:lnTo>
                <a:lnTo>
                  <a:pt x="1888" y="1431"/>
                </a:lnTo>
                <a:lnTo>
                  <a:pt x="1880" y="1439"/>
                </a:lnTo>
                <a:lnTo>
                  <a:pt x="1871" y="1448"/>
                </a:lnTo>
                <a:lnTo>
                  <a:pt x="1863" y="1448"/>
                </a:lnTo>
                <a:lnTo>
                  <a:pt x="1838" y="1448"/>
                </a:lnTo>
                <a:lnTo>
                  <a:pt x="1821" y="1456"/>
                </a:lnTo>
                <a:lnTo>
                  <a:pt x="1812" y="1464"/>
                </a:lnTo>
                <a:lnTo>
                  <a:pt x="1804" y="1464"/>
                </a:lnTo>
                <a:lnTo>
                  <a:pt x="1795" y="1456"/>
                </a:lnTo>
                <a:lnTo>
                  <a:pt x="1770" y="1456"/>
                </a:lnTo>
                <a:lnTo>
                  <a:pt x="1761" y="1456"/>
                </a:lnTo>
                <a:lnTo>
                  <a:pt x="1736" y="1456"/>
                </a:lnTo>
                <a:lnTo>
                  <a:pt x="1711" y="1456"/>
                </a:lnTo>
                <a:lnTo>
                  <a:pt x="1694" y="1456"/>
                </a:lnTo>
                <a:lnTo>
                  <a:pt x="1677" y="1456"/>
                </a:lnTo>
                <a:lnTo>
                  <a:pt x="1660" y="1456"/>
                </a:lnTo>
                <a:lnTo>
                  <a:pt x="1643" y="1456"/>
                </a:lnTo>
                <a:lnTo>
                  <a:pt x="1626" y="1448"/>
                </a:lnTo>
                <a:lnTo>
                  <a:pt x="1609" y="1439"/>
                </a:lnTo>
                <a:lnTo>
                  <a:pt x="1609" y="1422"/>
                </a:lnTo>
                <a:lnTo>
                  <a:pt x="1592" y="1414"/>
                </a:lnTo>
                <a:lnTo>
                  <a:pt x="1567" y="1405"/>
                </a:lnTo>
                <a:lnTo>
                  <a:pt x="1558" y="1405"/>
                </a:lnTo>
                <a:lnTo>
                  <a:pt x="1541" y="1405"/>
                </a:lnTo>
                <a:lnTo>
                  <a:pt x="1524" y="1397"/>
                </a:lnTo>
                <a:lnTo>
                  <a:pt x="1507" y="1397"/>
                </a:lnTo>
                <a:lnTo>
                  <a:pt x="1490" y="1397"/>
                </a:lnTo>
                <a:lnTo>
                  <a:pt x="1482" y="1397"/>
                </a:lnTo>
                <a:lnTo>
                  <a:pt x="1473" y="1397"/>
                </a:lnTo>
                <a:lnTo>
                  <a:pt x="1465" y="1388"/>
                </a:lnTo>
                <a:lnTo>
                  <a:pt x="1448" y="1397"/>
                </a:lnTo>
                <a:lnTo>
                  <a:pt x="1440" y="1388"/>
                </a:lnTo>
                <a:lnTo>
                  <a:pt x="1431" y="1380"/>
                </a:lnTo>
                <a:lnTo>
                  <a:pt x="1423" y="1371"/>
                </a:lnTo>
                <a:lnTo>
                  <a:pt x="1406" y="1371"/>
                </a:lnTo>
                <a:lnTo>
                  <a:pt x="1397" y="1371"/>
                </a:lnTo>
                <a:lnTo>
                  <a:pt x="1389" y="1363"/>
                </a:lnTo>
                <a:lnTo>
                  <a:pt x="1380" y="1354"/>
                </a:lnTo>
                <a:lnTo>
                  <a:pt x="1372" y="1346"/>
                </a:lnTo>
                <a:lnTo>
                  <a:pt x="1355" y="1346"/>
                </a:lnTo>
                <a:lnTo>
                  <a:pt x="1338" y="1346"/>
                </a:lnTo>
                <a:lnTo>
                  <a:pt x="1329" y="1354"/>
                </a:lnTo>
                <a:lnTo>
                  <a:pt x="1313" y="1354"/>
                </a:lnTo>
                <a:lnTo>
                  <a:pt x="1304" y="1363"/>
                </a:lnTo>
                <a:lnTo>
                  <a:pt x="1296" y="1371"/>
                </a:lnTo>
                <a:lnTo>
                  <a:pt x="1279" y="1371"/>
                </a:lnTo>
                <a:lnTo>
                  <a:pt x="1262" y="1371"/>
                </a:lnTo>
                <a:lnTo>
                  <a:pt x="1253" y="1371"/>
                </a:lnTo>
                <a:lnTo>
                  <a:pt x="1228" y="1380"/>
                </a:lnTo>
                <a:lnTo>
                  <a:pt x="1202" y="1388"/>
                </a:lnTo>
                <a:lnTo>
                  <a:pt x="1194" y="1397"/>
                </a:lnTo>
                <a:lnTo>
                  <a:pt x="1194" y="1414"/>
                </a:lnTo>
                <a:lnTo>
                  <a:pt x="1194" y="1422"/>
                </a:lnTo>
                <a:lnTo>
                  <a:pt x="1194" y="1431"/>
                </a:lnTo>
                <a:lnTo>
                  <a:pt x="1194" y="1439"/>
                </a:lnTo>
                <a:lnTo>
                  <a:pt x="1185" y="1448"/>
                </a:lnTo>
                <a:lnTo>
                  <a:pt x="1177" y="1456"/>
                </a:lnTo>
                <a:lnTo>
                  <a:pt x="1177" y="1473"/>
                </a:lnTo>
                <a:lnTo>
                  <a:pt x="1177" y="1481"/>
                </a:lnTo>
                <a:lnTo>
                  <a:pt x="1169" y="1498"/>
                </a:lnTo>
                <a:lnTo>
                  <a:pt x="1152" y="1507"/>
                </a:lnTo>
                <a:lnTo>
                  <a:pt x="1143" y="1507"/>
                </a:lnTo>
                <a:lnTo>
                  <a:pt x="1135" y="1515"/>
                </a:lnTo>
                <a:lnTo>
                  <a:pt x="1118" y="1532"/>
                </a:lnTo>
                <a:lnTo>
                  <a:pt x="1109" y="1541"/>
                </a:lnTo>
                <a:lnTo>
                  <a:pt x="1101" y="1558"/>
                </a:lnTo>
                <a:lnTo>
                  <a:pt x="1101" y="1566"/>
                </a:lnTo>
                <a:lnTo>
                  <a:pt x="1101" y="1575"/>
                </a:lnTo>
                <a:lnTo>
                  <a:pt x="1101" y="1583"/>
                </a:lnTo>
                <a:lnTo>
                  <a:pt x="1092" y="1591"/>
                </a:lnTo>
                <a:lnTo>
                  <a:pt x="1092" y="1600"/>
                </a:lnTo>
                <a:lnTo>
                  <a:pt x="1084" y="1608"/>
                </a:lnTo>
                <a:lnTo>
                  <a:pt x="1084" y="1625"/>
                </a:lnTo>
                <a:lnTo>
                  <a:pt x="1075" y="1634"/>
                </a:lnTo>
                <a:lnTo>
                  <a:pt x="1067" y="1651"/>
                </a:lnTo>
                <a:lnTo>
                  <a:pt x="1067" y="1659"/>
                </a:lnTo>
                <a:lnTo>
                  <a:pt x="1067" y="1676"/>
                </a:lnTo>
                <a:lnTo>
                  <a:pt x="1067" y="1693"/>
                </a:lnTo>
                <a:lnTo>
                  <a:pt x="1067" y="1702"/>
                </a:lnTo>
                <a:lnTo>
                  <a:pt x="1067" y="1710"/>
                </a:lnTo>
                <a:lnTo>
                  <a:pt x="1067" y="1718"/>
                </a:lnTo>
                <a:lnTo>
                  <a:pt x="1067" y="1727"/>
                </a:lnTo>
                <a:lnTo>
                  <a:pt x="1075" y="1735"/>
                </a:lnTo>
                <a:lnTo>
                  <a:pt x="1067" y="1744"/>
                </a:lnTo>
                <a:lnTo>
                  <a:pt x="1067" y="1752"/>
                </a:lnTo>
                <a:lnTo>
                  <a:pt x="1067" y="1761"/>
                </a:lnTo>
                <a:lnTo>
                  <a:pt x="1067" y="1769"/>
                </a:lnTo>
                <a:lnTo>
                  <a:pt x="1075" y="1778"/>
                </a:lnTo>
                <a:lnTo>
                  <a:pt x="1067" y="1786"/>
                </a:lnTo>
                <a:lnTo>
                  <a:pt x="1067" y="1795"/>
                </a:lnTo>
                <a:lnTo>
                  <a:pt x="1058" y="1820"/>
                </a:lnTo>
                <a:lnTo>
                  <a:pt x="1058" y="1829"/>
                </a:lnTo>
                <a:lnTo>
                  <a:pt x="1042" y="1854"/>
                </a:lnTo>
                <a:lnTo>
                  <a:pt x="1050" y="1862"/>
                </a:lnTo>
                <a:lnTo>
                  <a:pt x="1058" y="1879"/>
                </a:lnTo>
                <a:lnTo>
                  <a:pt x="1050" y="1896"/>
                </a:lnTo>
                <a:lnTo>
                  <a:pt x="1033" y="1905"/>
                </a:lnTo>
                <a:lnTo>
                  <a:pt x="1033" y="1913"/>
                </a:lnTo>
                <a:lnTo>
                  <a:pt x="1033" y="1922"/>
                </a:lnTo>
                <a:lnTo>
                  <a:pt x="1033" y="1930"/>
                </a:lnTo>
                <a:lnTo>
                  <a:pt x="1025" y="1939"/>
                </a:lnTo>
                <a:lnTo>
                  <a:pt x="1016" y="1947"/>
                </a:lnTo>
                <a:lnTo>
                  <a:pt x="1016" y="1956"/>
                </a:lnTo>
                <a:lnTo>
                  <a:pt x="1008" y="1964"/>
                </a:lnTo>
                <a:lnTo>
                  <a:pt x="1008" y="1972"/>
                </a:lnTo>
                <a:lnTo>
                  <a:pt x="999" y="1981"/>
                </a:lnTo>
                <a:lnTo>
                  <a:pt x="991" y="1981"/>
                </a:lnTo>
                <a:lnTo>
                  <a:pt x="991" y="1989"/>
                </a:lnTo>
                <a:lnTo>
                  <a:pt x="982" y="1998"/>
                </a:lnTo>
                <a:lnTo>
                  <a:pt x="982" y="2006"/>
                </a:lnTo>
                <a:lnTo>
                  <a:pt x="974" y="2006"/>
                </a:lnTo>
                <a:lnTo>
                  <a:pt x="965" y="2015"/>
                </a:lnTo>
                <a:lnTo>
                  <a:pt x="957" y="2023"/>
                </a:lnTo>
                <a:lnTo>
                  <a:pt x="948" y="2023"/>
                </a:lnTo>
                <a:lnTo>
                  <a:pt x="948" y="2032"/>
                </a:lnTo>
                <a:lnTo>
                  <a:pt x="948" y="2040"/>
                </a:lnTo>
                <a:lnTo>
                  <a:pt x="940" y="2049"/>
                </a:lnTo>
                <a:lnTo>
                  <a:pt x="931" y="2049"/>
                </a:lnTo>
                <a:lnTo>
                  <a:pt x="923" y="2049"/>
                </a:lnTo>
                <a:lnTo>
                  <a:pt x="923" y="2057"/>
                </a:lnTo>
                <a:lnTo>
                  <a:pt x="915" y="2057"/>
                </a:lnTo>
                <a:lnTo>
                  <a:pt x="915" y="2066"/>
                </a:lnTo>
                <a:lnTo>
                  <a:pt x="915" y="2074"/>
                </a:lnTo>
                <a:lnTo>
                  <a:pt x="906" y="2074"/>
                </a:lnTo>
                <a:lnTo>
                  <a:pt x="898" y="2083"/>
                </a:lnTo>
                <a:lnTo>
                  <a:pt x="881" y="2083"/>
                </a:lnTo>
                <a:lnTo>
                  <a:pt x="881" y="2074"/>
                </a:lnTo>
                <a:lnTo>
                  <a:pt x="872" y="2066"/>
                </a:lnTo>
                <a:lnTo>
                  <a:pt x="855" y="2066"/>
                </a:lnTo>
                <a:lnTo>
                  <a:pt x="847" y="2066"/>
                </a:lnTo>
                <a:lnTo>
                  <a:pt x="838" y="2057"/>
                </a:lnTo>
                <a:lnTo>
                  <a:pt x="830" y="2057"/>
                </a:lnTo>
                <a:lnTo>
                  <a:pt x="821" y="2057"/>
                </a:lnTo>
                <a:lnTo>
                  <a:pt x="804" y="2057"/>
                </a:lnTo>
                <a:lnTo>
                  <a:pt x="796" y="2057"/>
                </a:lnTo>
                <a:lnTo>
                  <a:pt x="787" y="2049"/>
                </a:lnTo>
                <a:lnTo>
                  <a:pt x="779" y="2049"/>
                </a:lnTo>
                <a:lnTo>
                  <a:pt x="771" y="2040"/>
                </a:lnTo>
                <a:lnTo>
                  <a:pt x="762" y="2032"/>
                </a:lnTo>
                <a:lnTo>
                  <a:pt x="754" y="2032"/>
                </a:lnTo>
                <a:lnTo>
                  <a:pt x="745" y="2023"/>
                </a:lnTo>
                <a:lnTo>
                  <a:pt x="745" y="2015"/>
                </a:lnTo>
                <a:lnTo>
                  <a:pt x="745" y="2006"/>
                </a:lnTo>
                <a:lnTo>
                  <a:pt x="728" y="1998"/>
                </a:lnTo>
                <a:lnTo>
                  <a:pt x="720" y="2006"/>
                </a:lnTo>
                <a:lnTo>
                  <a:pt x="711" y="2006"/>
                </a:lnTo>
                <a:lnTo>
                  <a:pt x="703" y="2015"/>
                </a:lnTo>
                <a:lnTo>
                  <a:pt x="694" y="2015"/>
                </a:lnTo>
                <a:lnTo>
                  <a:pt x="694" y="2023"/>
                </a:lnTo>
                <a:lnTo>
                  <a:pt x="686" y="2023"/>
                </a:lnTo>
                <a:lnTo>
                  <a:pt x="677" y="2032"/>
                </a:lnTo>
                <a:lnTo>
                  <a:pt x="669" y="2032"/>
                </a:lnTo>
                <a:lnTo>
                  <a:pt x="669" y="2040"/>
                </a:lnTo>
                <a:lnTo>
                  <a:pt x="660" y="2049"/>
                </a:lnTo>
                <a:lnTo>
                  <a:pt x="652" y="2057"/>
                </a:lnTo>
                <a:lnTo>
                  <a:pt x="644" y="2066"/>
                </a:lnTo>
                <a:lnTo>
                  <a:pt x="635" y="2066"/>
                </a:lnTo>
                <a:lnTo>
                  <a:pt x="627" y="2074"/>
                </a:lnTo>
                <a:lnTo>
                  <a:pt x="618" y="2083"/>
                </a:lnTo>
                <a:lnTo>
                  <a:pt x="610" y="2083"/>
                </a:lnTo>
                <a:lnTo>
                  <a:pt x="601" y="2091"/>
                </a:lnTo>
                <a:lnTo>
                  <a:pt x="601" y="2099"/>
                </a:lnTo>
                <a:lnTo>
                  <a:pt x="601" y="2108"/>
                </a:lnTo>
                <a:lnTo>
                  <a:pt x="601" y="2116"/>
                </a:lnTo>
                <a:lnTo>
                  <a:pt x="601" y="2125"/>
                </a:lnTo>
                <a:lnTo>
                  <a:pt x="601" y="2133"/>
                </a:lnTo>
                <a:lnTo>
                  <a:pt x="601" y="2142"/>
                </a:lnTo>
                <a:lnTo>
                  <a:pt x="593" y="2142"/>
                </a:lnTo>
                <a:lnTo>
                  <a:pt x="584" y="2142"/>
                </a:lnTo>
                <a:lnTo>
                  <a:pt x="584" y="2133"/>
                </a:lnTo>
                <a:lnTo>
                  <a:pt x="576" y="2133"/>
                </a:lnTo>
                <a:lnTo>
                  <a:pt x="567" y="2133"/>
                </a:lnTo>
                <a:lnTo>
                  <a:pt x="567" y="2142"/>
                </a:lnTo>
                <a:lnTo>
                  <a:pt x="559" y="2159"/>
                </a:lnTo>
                <a:lnTo>
                  <a:pt x="550" y="2159"/>
                </a:lnTo>
                <a:lnTo>
                  <a:pt x="542" y="2159"/>
                </a:lnTo>
                <a:lnTo>
                  <a:pt x="542" y="2150"/>
                </a:lnTo>
                <a:lnTo>
                  <a:pt x="542" y="2142"/>
                </a:lnTo>
                <a:lnTo>
                  <a:pt x="533" y="2142"/>
                </a:lnTo>
                <a:lnTo>
                  <a:pt x="533" y="2133"/>
                </a:lnTo>
                <a:lnTo>
                  <a:pt x="525" y="2133"/>
                </a:lnTo>
                <a:lnTo>
                  <a:pt x="525" y="2125"/>
                </a:lnTo>
                <a:lnTo>
                  <a:pt x="516" y="2125"/>
                </a:lnTo>
                <a:lnTo>
                  <a:pt x="508" y="2125"/>
                </a:lnTo>
                <a:lnTo>
                  <a:pt x="500" y="2133"/>
                </a:lnTo>
                <a:lnTo>
                  <a:pt x="500" y="2142"/>
                </a:lnTo>
                <a:lnTo>
                  <a:pt x="491" y="2150"/>
                </a:lnTo>
                <a:lnTo>
                  <a:pt x="483" y="2159"/>
                </a:lnTo>
                <a:lnTo>
                  <a:pt x="474" y="2167"/>
                </a:lnTo>
                <a:lnTo>
                  <a:pt x="466" y="2176"/>
                </a:lnTo>
                <a:lnTo>
                  <a:pt x="457" y="2176"/>
                </a:lnTo>
                <a:lnTo>
                  <a:pt x="449" y="2184"/>
                </a:lnTo>
                <a:lnTo>
                  <a:pt x="449" y="2201"/>
                </a:lnTo>
                <a:lnTo>
                  <a:pt x="440" y="2210"/>
                </a:lnTo>
                <a:lnTo>
                  <a:pt x="432" y="2210"/>
                </a:lnTo>
                <a:lnTo>
                  <a:pt x="423" y="2218"/>
                </a:lnTo>
                <a:lnTo>
                  <a:pt x="415" y="2227"/>
                </a:lnTo>
                <a:lnTo>
                  <a:pt x="406" y="2235"/>
                </a:lnTo>
                <a:lnTo>
                  <a:pt x="398" y="2235"/>
                </a:lnTo>
                <a:lnTo>
                  <a:pt x="389" y="2243"/>
                </a:lnTo>
                <a:lnTo>
                  <a:pt x="381" y="2243"/>
                </a:lnTo>
                <a:lnTo>
                  <a:pt x="373" y="2252"/>
                </a:lnTo>
                <a:lnTo>
                  <a:pt x="364" y="2260"/>
                </a:lnTo>
                <a:lnTo>
                  <a:pt x="364" y="2269"/>
                </a:lnTo>
                <a:lnTo>
                  <a:pt x="356" y="2277"/>
                </a:lnTo>
                <a:lnTo>
                  <a:pt x="347" y="2277"/>
                </a:lnTo>
                <a:lnTo>
                  <a:pt x="339" y="2286"/>
                </a:lnTo>
                <a:lnTo>
                  <a:pt x="330" y="2294"/>
                </a:lnTo>
                <a:lnTo>
                  <a:pt x="322" y="2294"/>
                </a:lnTo>
                <a:lnTo>
                  <a:pt x="313" y="2294"/>
                </a:lnTo>
                <a:lnTo>
                  <a:pt x="313" y="2286"/>
                </a:lnTo>
                <a:lnTo>
                  <a:pt x="305" y="2286"/>
                </a:lnTo>
                <a:lnTo>
                  <a:pt x="296" y="2277"/>
                </a:lnTo>
                <a:lnTo>
                  <a:pt x="279" y="2286"/>
                </a:lnTo>
                <a:lnTo>
                  <a:pt x="262" y="2286"/>
                </a:lnTo>
                <a:lnTo>
                  <a:pt x="246" y="2294"/>
                </a:lnTo>
                <a:lnTo>
                  <a:pt x="237" y="2294"/>
                </a:lnTo>
                <a:lnTo>
                  <a:pt x="229" y="2303"/>
                </a:lnTo>
                <a:lnTo>
                  <a:pt x="220" y="2303"/>
                </a:lnTo>
                <a:lnTo>
                  <a:pt x="212" y="2294"/>
                </a:lnTo>
                <a:lnTo>
                  <a:pt x="203" y="2294"/>
                </a:lnTo>
                <a:lnTo>
                  <a:pt x="195" y="2294"/>
                </a:lnTo>
                <a:lnTo>
                  <a:pt x="186" y="2303"/>
                </a:lnTo>
                <a:lnTo>
                  <a:pt x="178" y="2303"/>
                </a:lnTo>
                <a:lnTo>
                  <a:pt x="169" y="2311"/>
                </a:lnTo>
                <a:lnTo>
                  <a:pt x="169" y="2320"/>
                </a:lnTo>
                <a:lnTo>
                  <a:pt x="169" y="2337"/>
                </a:lnTo>
                <a:lnTo>
                  <a:pt x="161" y="2328"/>
                </a:lnTo>
                <a:lnTo>
                  <a:pt x="152" y="2328"/>
                </a:lnTo>
                <a:lnTo>
                  <a:pt x="144" y="2320"/>
                </a:lnTo>
                <a:lnTo>
                  <a:pt x="135" y="2320"/>
                </a:lnTo>
                <a:lnTo>
                  <a:pt x="127" y="2320"/>
                </a:lnTo>
                <a:lnTo>
                  <a:pt x="127" y="2311"/>
                </a:lnTo>
                <a:lnTo>
                  <a:pt x="127" y="2294"/>
                </a:lnTo>
                <a:lnTo>
                  <a:pt x="127" y="2286"/>
                </a:lnTo>
                <a:lnTo>
                  <a:pt x="127" y="2277"/>
                </a:lnTo>
                <a:lnTo>
                  <a:pt x="135" y="2260"/>
                </a:lnTo>
                <a:lnTo>
                  <a:pt x="135" y="2252"/>
                </a:lnTo>
                <a:lnTo>
                  <a:pt x="135" y="2243"/>
                </a:lnTo>
                <a:lnTo>
                  <a:pt x="135" y="2227"/>
                </a:lnTo>
                <a:lnTo>
                  <a:pt x="135" y="2218"/>
                </a:lnTo>
                <a:lnTo>
                  <a:pt x="127" y="2201"/>
                </a:lnTo>
                <a:lnTo>
                  <a:pt x="127" y="2193"/>
                </a:lnTo>
                <a:lnTo>
                  <a:pt x="118" y="2184"/>
                </a:lnTo>
                <a:lnTo>
                  <a:pt x="110" y="2167"/>
                </a:lnTo>
                <a:lnTo>
                  <a:pt x="102" y="2159"/>
                </a:lnTo>
                <a:lnTo>
                  <a:pt x="85" y="2150"/>
                </a:lnTo>
                <a:lnTo>
                  <a:pt x="76" y="2150"/>
                </a:lnTo>
                <a:lnTo>
                  <a:pt x="59" y="2142"/>
                </a:lnTo>
                <a:lnTo>
                  <a:pt x="42" y="2142"/>
                </a:lnTo>
                <a:lnTo>
                  <a:pt x="34" y="2142"/>
                </a:lnTo>
                <a:lnTo>
                  <a:pt x="25" y="2133"/>
                </a:lnTo>
                <a:lnTo>
                  <a:pt x="0" y="2133"/>
                </a:lnTo>
                <a:lnTo>
                  <a:pt x="8" y="2125"/>
                </a:lnTo>
                <a:lnTo>
                  <a:pt x="17" y="2116"/>
                </a:lnTo>
                <a:lnTo>
                  <a:pt x="25" y="2099"/>
                </a:lnTo>
                <a:lnTo>
                  <a:pt x="34" y="2091"/>
                </a:lnTo>
                <a:lnTo>
                  <a:pt x="34" y="2066"/>
                </a:lnTo>
                <a:lnTo>
                  <a:pt x="34" y="2040"/>
                </a:lnTo>
                <a:lnTo>
                  <a:pt x="25" y="2023"/>
                </a:lnTo>
                <a:lnTo>
                  <a:pt x="25" y="1998"/>
                </a:lnTo>
                <a:lnTo>
                  <a:pt x="17" y="1981"/>
                </a:lnTo>
                <a:lnTo>
                  <a:pt x="17" y="1964"/>
                </a:lnTo>
                <a:lnTo>
                  <a:pt x="17" y="1947"/>
                </a:lnTo>
                <a:lnTo>
                  <a:pt x="17" y="1930"/>
                </a:lnTo>
                <a:lnTo>
                  <a:pt x="25" y="1930"/>
                </a:lnTo>
                <a:lnTo>
                  <a:pt x="25" y="1922"/>
                </a:lnTo>
                <a:lnTo>
                  <a:pt x="25" y="1913"/>
                </a:lnTo>
                <a:lnTo>
                  <a:pt x="34" y="1896"/>
                </a:lnTo>
                <a:lnTo>
                  <a:pt x="34" y="1888"/>
                </a:lnTo>
                <a:lnTo>
                  <a:pt x="34" y="1879"/>
                </a:lnTo>
                <a:lnTo>
                  <a:pt x="42" y="1879"/>
                </a:lnTo>
                <a:lnTo>
                  <a:pt x="59" y="1871"/>
                </a:lnTo>
                <a:lnTo>
                  <a:pt x="68" y="1871"/>
                </a:lnTo>
                <a:lnTo>
                  <a:pt x="76" y="1879"/>
                </a:lnTo>
                <a:lnTo>
                  <a:pt x="85" y="1879"/>
                </a:lnTo>
                <a:lnTo>
                  <a:pt x="85" y="1871"/>
                </a:lnTo>
                <a:lnTo>
                  <a:pt x="93" y="1871"/>
                </a:lnTo>
                <a:lnTo>
                  <a:pt x="102" y="1862"/>
                </a:lnTo>
                <a:lnTo>
                  <a:pt x="110" y="1862"/>
                </a:lnTo>
                <a:lnTo>
                  <a:pt x="118" y="1845"/>
                </a:lnTo>
                <a:lnTo>
                  <a:pt x="118" y="1837"/>
                </a:lnTo>
                <a:lnTo>
                  <a:pt x="127" y="1812"/>
                </a:lnTo>
                <a:lnTo>
                  <a:pt x="127" y="1803"/>
                </a:lnTo>
                <a:lnTo>
                  <a:pt x="135" y="1786"/>
                </a:lnTo>
                <a:lnTo>
                  <a:pt x="144" y="1786"/>
                </a:lnTo>
                <a:lnTo>
                  <a:pt x="152" y="1778"/>
                </a:lnTo>
                <a:lnTo>
                  <a:pt x="161" y="1761"/>
                </a:lnTo>
                <a:lnTo>
                  <a:pt x="161" y="1752"/>
                </a:lnTo>
                <a:lnTo>
                  <a:pt x="169" y="1735"/>
                </a:lnTo>
                <a:lnTo>
                  <a:pt x="169" y="1727"/>
                </a:lnTo>
                <a:lnTo>
                  <a:pt x="178" y="1710"/>
                </a:lnTo>
                <a:lnTo>
                  <a:pt x="169" y="1710"/>
                </a:lnTo>
                <a:lnTo>
                  <a:pt x="161" y="1702"/>
                </a:lnTo>
                <a:lnTo>
                  <a:pt x="152" y="1693"/>
                </a:lnTo>
                <a:lnTo>
                  <a:pt x="144" y="1693"/>
                </a:lnTo>
                <a:lnTo>
                  <a:pt x="144" y="1685"/>
                </a:lnTo>
                <a:lnTo>
                  <a:pt x="152" y="1668"/>
                </a:lnTo>
                <a:lnTo>
                  <a:pt x="169" y="1668"/>
                </a:lnTo>
                <a:lnTo>
                  <a:pt x="186" y="1659"/>
                </a:lnTo>
                <a:lnTo>
                  <a:pt x="203" y="1651"/>
                </a:lnTo>
                <a:lnTo>
                  <a:pt x="212" y="1634"/>
                </a:lnTo>
                <a:lnTo>
                  <a:pt x="220" y="1617"/>
                </a:lnTo>
                <a:lnTo>
                  <a:pt x="229" y="1608"/>
                </a:lnTo>
                <a:lnTo>
                  <a:pt x="237" y="1608"/>
                </a:lnTo>
                <a:lnTo>
                  <a:pt x="246" y="1600"/>
                </a:lnTo>
                <a:lnTo>
                  <a:pt x="262" y="1600"/>
                </a:lnTo>
                <a:lnTo>
                  <a:pt x="271" y="1600"/>
                </a:lnTo>
                <a:lnTo>
                  <a:pt x="279" y="1600"/>
                </a:lnTo>
                <a:lnTo>
                  <a:pt x="288" y="1591"/>
                </a:lnTo>
                <a:lnTo>
                  <a:pt x="288" y="1583"/>
                </a:lnTo>
                <a:lnTo>
                  <a:pt x="305" y="1566"/>
                </a:lnTo>
                <a:lnTo>
                  <a:pt x="313" y="1541"/>
                </a:lnTo>
                <a:lnTo>
                  <a:pt x="322" y="1532"/>
                </a:lnTo>
                <a:lnTo>
                  <a:pt x="330" y="1524"/>
                </a:lnTo>
                <a:lnTo>
                  <a:pt x="339" y="1515"/>
                </a:lnTo>
                <a:lnTo>
                  <a:pt x="356" y="1507"/>
                </a:lnTo>
                <a:lnTo>
                  <a:pt x="364" y="1507"/>
                </a:lnTo>
                <a:lnTo>
                  <a:pt x="373" y="1507"/>
                </a:lnTo>
                <a:lnTo>
                  <a:pt x="389" y="1507"/>
                </a:lnTo>
                <a:lnTo>
                  <a:pt x="398" y="1507"/>
                </a:lnTo>
                <a:lnTo>
                  <a:pt x="415" y="1498"/>
                </a:lnTo>
                <a:lnTo>
                  <a:pt x="423" y="1490"/>
                </a:lnTo>
                <a:lnTo>
                  <a:pt x="432" y="1473"/>
                </a:lnTo>
                <a:lnTo>
                  <a:pt x="440" y="1464"/>
                </a:lnTo>
                <a:lnTo>
                  <a:pt x="440" y="1448"/>
                </a:lnTo>
                <a:lnTo>
                  <a:pt x="440" y="1439"/>
                </a:lnTo>
                <a:lnTo>
                  <a:pt x="449" y="1422"/>
                </a:lnTo>
                <a:lnTo>
                  <a:pt x="457" y="1422"/>
                </a:lnTo>
                <a:lnTo>
                  <a:pt x="466" y="1414"/>
                </a:lnTo>
                <a:lnTo>
                  <a:pt x="483" y="1422"/>
                </a:lnTo>
                <a:lnTo>
                  <a:pt x="483" y="1431"/>
                </a:lnTo>
                <a:lnTo>
                  <a:pt x="483" y="1439"/>
                </a:lnTo>
                <a:lnTo>
                  <a:pt x="500" y="1448"/>
                </a:lnTo>
                <a:lnTo>
                  <a:pt x="508" y="1448"/>
                </a:lnTo>
                <a:lnTo>
                  <a:pt x="516" y="1448"/>
                </a:lnTo>
                <a:lnTo>
                  <a:pt x="525" y="1448"/>
                </a:lnTo>
                <a:lnTo>
                  <a:pt x="533" y="1448"/>
                </a:lnTo>
                <a:lnTo>
                  <a:pt x="542" y="1456"/>
                </a:lnTo>
                <a:lnTo>
                  <a:pt x="542" y="1464"/>
                </a:lnTo>
                <a:lnTo>
                  <a:pt x="550" y="1464"/>
                </a:lnTo>
                <a:lnTo>
                  <a:pt x="559" y="1464"/>
                </a:lnTo>
                <a:lnTo>
                  <a:pt x="567" y="1464"/>
                </a:lnTo>
                <a:lnTo>
                  <a:pt x="576" y="1464"/>
                </a:lnTo>
                <a:lnTo>
                  <a:pt x="584" y="1473"/>
                </a:lnTo>
                <a:lnTo>
                  <a:pt x="593" y="1473"/>
                </a:lnTo>
                <a:lnTo>
                  <a:pt x="601" y="1481"/>
                </a:lnTo>
                <a:lnTo>
                  <a:pt x="610" y="1490"/>
                </a:lnTo>
                <a:lnTo>
                  <a:pt x="618" y="1490"/>
                </a:lnTo>
                <a:lnTo>
                  <a:pt x="627" y="1498"/>
                </a:lnTo>
                <a:lnTo>
                  <a:pt x="635" y="1507"/>
                </a:lnTo>
                <a:lnTo>
                  <a:pt x="644" y="1524"/>
                </a:lnTo>
                <a:lnTo>
                  <a:pt x="652" y="1532"/>
                </a:lnTo>
                <a:lnTo>
                  <a:pt x="660" y="1532"/>
                </a:lnTo>
                <a:lnTo>
                  <a:pt x="669" y="1541"/>
                </a:lnTo>
                <a:lnTo>
                  <a:pt x="677" y="1541"/>
                </a:lnTo>
                <a:lnTo>
                  <a:pt x="686" y="1558"/>
                </a:lnTo>
                <a:lnTo>
                  <a:pt x="694" y="1558"/>
                </a:lnTo>
                <a:lnTo>
                  <a:pt x="703" y="1558"/>
                </a:lnTo>
                <a:lnTo>
                  <a:pt x="711" y="1558"/>
                </a:lnTo>
                <a:lnTo>
                  <a:pt x="720" y="1558"/>
                </a:lnTo>
                <a:lnTo>
                  <a:pt x="728" y="1549"/>
                </a:lnTo>
                <a:lnTo>
                  <a:pt x="737" y="1549"/>
                </a:lnTo>
                <a:lnTo>
                  <a:pt x="745" y="1549"/>
                </a:lnTo>
                <a:lnTo>
                  <a:pt x="754" y="1549"/>
                </a:lnTo>
                <a:lnTo>
                  <a:pt x="762" y="1549"/>
                </a:lnTo>
                <a:lnTo>
                  <a:pt x="762" y="1541"/>
                </a:lnTo>
                <a:lnTo>
                  <a:pt x="771" y="1541"/>
                </a:lnTo>
                <a:lnTo>
                  <a:pt x="779" y="1532"/>
                </a:lnTo>
                <a:lnTo>
                  <a:pt x="787" y="1524"/>
                </a:lnTo>
                <a:lnTo>
                  <a:pt x="796" y="1524"/>
                </a:lnTo>
                <a:lnTo>
                  <a:pt x="804" y="1524"/>
                </a:lnTo>
                <a:lnTo>
                  <a:pt x="813" y="1515"/>
                </a:lnTo>
                <a:lnTo>
                  <a:pt x="813" y="1507"/>
                </a:lnTo>
                <a:lnTo>
                  <a:pt x="813" y="1498"/>
                </a:lnTo>
                <a:lnTo>
                  <a:pt x="821" y="1498"/>
                </a:lnTo>
                <a:lnTo>
                  <a:pt x="830" y="1498"/>
                </a:lnTo>
                <a:lnTo>
                  <a:pt x="838" y="1498"/>
                </a:lnTo>
                <a:lnTo>
                  <a:pt x="838" y="1490"/>
                </a:lnTo>
                <a:lnTo>
                  <a:pt x="847" y="1490"/>
                </a:lnTo>
                <a:lnTo>
                  <a:pt x="847" y="1481"/>
                </a:lnTo>
                <a:lnTo>
                  <a:pt x="855" y="1481"/>
                </a:lnTo>
                <a:lnTo>
                  <a:pt x="855" y="1473"/>
                </a:lnTo>
                <a:lnTo>
                  <a:pt x="864" y="1473"/>
                </a:lnTo>
                <a:lnTo>
                  <a:pt x="872" y="1473"/>
                </a:lnTo>
                <a:lnTo>
                  <a:pt x="881" y="1473"/>
                </a:lnTo>
                <a:lnTo>
                  <a:pt x="889" y="1473"/>
                </a:lnTo>
                <a:lnTo>
                  <a:pt x="898" y="1473"/>
                </a:lnTo>
                <a:lnTo>
                  <a:pt x="906" y="1473"/>
                </a:lnTo>
                <a:lnTo>
                  <a:pt x="915" y="1473"/>
                </a:lnTo>
                <a:lnTo>
                  <a:pt x="923" y="1473"/>
                </a:lnTo>
                <a:lnTo>
                  <a:pt x="923" y="1481"/>
                </a:lnTo>
                <a:lnTo>
                  <a:pt x="931" y="1481"/>
                </a:lnTo>
                <a:lnTo>
                  <a:pt x="940" y="1481"/>
                </a:lnTo>
                <a:lnTo>
                  <a:pt x="948" y="1473"/>
                </a:lnTo>
                <a:lnTo>
                  <a:pt x="948" y="1481"/>
                </a:lnTo>
                <a:lnTo>
                  <a:pt x="957" y="1490"/>
                </a:lnTo>
                <a:lnTo>
                  <a:pt x="957" y="1498"/>
                </a:lnTo>
                <a:lnTo>
                  <a:pt x="957" y="1507"/>
                </a:lnTo>
                <a:lnTo>
                  <a:pt x="957" y="1515"/>
                </a:lnTo>
                <a:lnTo>
                  <a:pt x="965" y="1515"/>
                </a:lnTo>
                <a:lnTo>
                  <a:pt x="965" y="1524"/>
                </a:lnTo>
                <a:lnTo>
                  <a:pt x="974" y="1524"/>
                </a:lnTo>
                <a:lnTo>
                  <a:pt x="982" y="1515"/>
                </a:lnTo>
                <a:lnTo>
                  <a:pt x="982" y="1507"/>
                </a:lnTo>
                <a:lnTo>
                  <a:pt x="982" y="1498"/>
                </a:lnTo>
                <a:lnTo>
                  <a:pt x="999" y="1498"/>
                </a:lnTo>
                <a:lnTo>
                  <a:pt x="1008" y="1498"/>
                </a:lnTo>
                <a:lnTo>
                  <a:pt x="1008" y="1490"/>
                </a:lnTo>
                <a:lnTo>
                  <a:pt x="1016" y="1481"/>
                </a:lnTo>
                <a:lnTo>
                  <a:pt x="1025" y="1473"/>
                </a:lnTo>
                <a:lnTo>
                  <a:pt x="1025" y="1464"/>
                </a:lnTo>
                <a:lnTo>
                  <a:pt x="1033" y="1448"/>
                </a:lnTo>
                <a:lnTo>
                  <a:pt x="1042" y="1448"/>
                </a:lnTo>
                <a:lnTo>
                  <a:pt x="1033" y="1439"/>
                </a:lnTo>
                <a:lnTo>
                  <a:pt x="1033" y="1431"/>
                </a:lnTo>
                <a:lnTo>
                  <a:pt x="1042" y="1422"/>
                </a:lnTo>
                <a:lnTo>
                  <a:pt x="1042" y="1414"/>
                </a:lnTo>
                <a:lnTo>
                  <a:pt x="1050" y="1397"/>
                </a:lnTo>
                <a:lnTo>
                  <a:pt x="1058" y="1397"/>
                </a:lnTo>
                <a:lnTo>
                  <a:pt x="1067" y="1388"/>
                </a:lnTo>
                <a:lnTo>
                  <a:pt x="1067" y="1380"/>
                </a:lnTo>
                <a:lnTo>
                  <a:pt x="1075" y="1371"/>
                </a:lnTo>
                <a:lnTo>
                  <a:pt x="1075" y="1363"/>
                </a:lnTo>
                <a:lnTo>
                  <a:pt x="1084" y="1363"/>
                </a:lnTo>
                <a:lnTo>
                  <a:pt x="1092" y="1354"/>
                </a:lnTo>
                <a:lnTo>
                  <a:pt x="1101" y="1346"/>
                </a:lnTo>
                <a:lnTo>
                  <a:pt x="1109" y="1346"/>
                </a:lnTo>
                <a:lnTo>
                  <a:pt x="1118" y="1346"/>
                </a:lnTo>
                <a:lnTo>
                  <a:pt x="1118" y="1337"/>
                </a:lnTo>
                <a:lnTo>
                  <a:pt x="1109" y="1329"/>
                </a:lnTo>
                <a:lnTo>
                  <a:pt x="1118" y="1321"/>
                </a:lnTo>
                <a:lnTo>
                  <a:pt x="1118" y="1312"/>
                </a:lnTo>
                <a:lnTo>
                  <a:pt x="1118" y="1304"/>
                </a:lnTo>
                <a:lnTo>
                  <a:pt x="1126" y="1295"/>
                </a:lnTo>
                <a:lnTo>
                  <a:pt x="1135" y="1295"/>
                </a:lnTo>
                <a:lnTo>
                  <a:pt x="1135" y="1287"/>
                </a:lnTo>
                <a:lnTo>
                  <a:pt x="1143" y="1278"/>
                </a:lnTo>
                <a:lnTo>
                  <a:pt x="1143" y="1270"/>
                </a:lnTo>
                <a:lnTo>
                  <a:pt x="1152" y="1261"/>
                </a:lnTo>
                <a:lnTo>
                  <a:pt x="1160" y="1253"/>
                </a:lnTo>
                <a:lnTo>
                  <a:pt x="1152" y="1244"/>
                </a:lnTo>
                <a:lnTo>
                  <a:pt x="1143" y="1244"/>
                </a:lnTo>
                <a:lnTo>
                  <a:pt x="1143" y="1236"/>
                </a:lnTo>
                <a:lnTo>
                  <a:pt x="1143" y="1227"/>
                </a:lnTo>
                <a:lnTo>
                  <a:pt x="1143" y="1219"/>
                </a:lnTo>
                <a:lnTo>
                  <a:pt x="1143" y="1210"/>
                </a:lnTo>
                <a:lnTo>
                  <a:pt x="1152" y="1210"/>
                </a:lnTo>
                <a:lnTo>
                  <a:pt x="1160" y="1202"/>
                </a:lnTo>
                <a:lnTo>
                  <a:pt x="1160" y="1185"/>
                </a:lnTo>
                <a:lnTo>
                  <a:pt x="1169" y="1177"/>
                </a:lnTo>
                <a:lnTo>
                  <a:pt x="1177" y="1168"/>
                </a:lnTo>
                <a:lnTo>
                  <a:pt x="1185" y="1168"/>
                </a:lnTo>
                <a:lnTo>
                  <a:pt x="1185" y="1177"/>
                </a:lnTo>
                <a:lnTo>
                  <a:pt x="1194" y="1177"/>
                </a:lnTo>
                <a:lnTo>
                  <a:pt x="1194" y="1185"/>
                </a:lnTo>
                <a:lnTo>
                  <a:pt x="1202" y="1185"/>
                </a:lnTo>
                <a:lnTo>
                  <a:pt x="1211" y="1185"/>
                </a:lnTo>
                <a:lnTo>
                  <a:pt x="1219" y="1177"/>
                </a:lnTo>
                <a:lnTo>
                  <a:pt x="1228" y="1177"/>
                </a:lnTo>
                <a:lnTo>
                  <a:pt x="1245" y="1168"/>
                </a:lnTo>
                <a:lnTo>
                  <a:pt x="1253" y="1160"/>
                </a:lnTo>
                <a:lnTo>
                  <a:pt x="1262" y="1151"/>
                </a:lnTo>
                <a:lnTo>
                  <a:pt x="1270" y="1143"/>
                </a:lnTo>
                <a:lnTo>
                  <a:pt x="1279" y="1134"/>
                </a:lnTo>
                <a:lnTo>
                  <a:pt x="1287" y="1126"/>
                </a:lnTo>
                <a:lnTo>
                  <a:pt x="1296" y="1117"/>
                </a:lnTo>
                <a:lnTo>
                  <a:pt x="1304" y="1109"/>
                </a:lnTo>
                <a:lnTo>
                  <a:pt x="1304" y="1100"/>
                </a:lnTo>
                <a:lnTo>
                  <a:pt x="1313" y="1092"/>
                </a:lnTo>
                <a:lnTo>
                  <a:pt x="1321" y="1083"/>
                </a:lnTo>
                <a:lnTo>
                  <a:pt x="1321" y="1075"/>
                </a:lnTo>
                <a:lnTo>
                  <a:pt x="1329" y="1075"/>
                </a:lnTo>
                <a:lnTo>
                  <a:pt x="1329" y="1066"/>
                </a:lnTo>
                <a:lnTo>
                  <a:pt x="1338" y="1058"/>
                </a:lnTo>
                <a:lnTo>
                  <a:pt x="1346" y="1050"/>
                </a:lnTo>
                <a:lnTo>
                  <a:pt x="1355" y="1050"/>
                </a:lnTo>
                <a:lnTo>
                  <a:pt x="1363" y="1050"/>
                </a:lnTo>
                <a:lnTo>
                  <a:pt x="1372" y="1041"/>
                </a:lnTo>
                <a:lnTo>
                  <a:pt x="1380" y="1041"/>
                </a:lnTo>
                <a:lnTo>
                  <a:pt x="1389" y="1033"/>
                </a:lnTo>
                <a:lnTo>
                  <a:pt x="1397" y="1033"/>
                </a:lnTo>
                <a:lnTo>
                  <a:pt x="1406" y="1041"/>
                </a:lnTo>
                <a:lnTo>
                  <a:pt x="1414" y="1050"/>
                </a:lnTo>
                <a:lnTo>
                  <a:pt x="1423" y="1041"/>
                </a:lnTo>
                <a:lnTo>
                  <a:pt x="1431" y="1041"/>
                </a:lnTo>
                <a:lnTo>
                  <a:pt x="1440" y="1033"/>
                </a:lnTo>
                <a:lnTo>
                  <a:pt x="1448" y="1024"/>
                </a:lnTo>
                <a:lnTo>
                  <a:pt x="1456" y="1016"/>
                </a:lnTo>
                <a:lnTo>
                  <a:pt x="1465" y="1007"/>
                </a:lnTo>
                <a:lnTo>
                  <a:pt x="1482" y="1007"/>
                </a:lnTo>
                <a:lnTo>
                  <a:pt x="1490" y="999"/>
                </a:lnTo>
                <a:lnTo>
                  <a:pt x="1507" y="999"/>
                </a:lnTo>
                <a:lnTo>
                  <a:pt x="1516" y="1007"/>
                </a:lnTo>
                <a:lnTo>
                  <a:pt x="1524" y="1007"/>
                </a:lnTo>
                <a:lnTo>
                  <a:pt x="1533" y="1016"/>
                </a:lnTo>
                <a:lnTo>
                  <a:pt x="1550" y="1016"/>
                </a:lnTo>
                <a:lnTo>
                  <a:pt x="1550" y="1007"/>
                </a:lnTo>
                <a:lnTo>
                  <a:pt x="1558" y="990"/>
                </a:lnTo>
                <a:lnTo>
                  <a:pt x="1575" y="999"/>
                </a:lnTo>
                <a:lnTo>
                  <a:pt x="1592" y="999"/>
                </a:lnTo>
                <a:lnTo>
                  <a:pt x="1609" y="999"/>
                </a:lnTo>
                <a:lnTo>
                  <a:pt x="1617" y="1007"/>
                </a:lnTo>
                <a:lnTo>
                  <a:pt x="1626" y="1016"/>
                </a:lnTo>
                <a:lnTo>
                  <a:pt x="1626" y="1024"/>
                </a:lnTo>
                <a:lnTo>
                  <a:pt x="1643" y="1024"/>
                </a:lnTo>
                <a:lnTo>
                  <a:pt x="1651" y="1041"/>
                </a:lnTo>
                <a:lnTo>
                  <a:pt x="1660" y="1050"/>
                </a:lnTo>
                <a:lnTo>
                  <a:pt x="1668" y="1050"/>
                </a:lnTo>
                <a:lnTo>
                  <a:pt x="1685" y="1050"/>
                </a:lnTo>
                <a:lnTo>
                  <a:pt x="1694" y="1050"/>
                </a:lnTo>
                <a:lnTo>
                  <a:pt x="1702" y="1050"/>
                </a:lnTo>
                <a:lnTo>
                  <a:pt x="1702" y="1058"/>
                </a:lnTo>
                <a:lnTo>
                  <a:pt x="1711" y="1066"/>
                </a:lnTo>
                <a:lnTo>
                  <a:pt x="1711" y="1075"/>
                </a:lnTo>
                <a:lnTo>
                  <a:pt x="1719" y="1075"/>
                </a:lnTo>
                <a:lnTo>
                  <a:pt x="1719" y="1083"/>
                </a:lnTo>
                <a:lnTo>
                  <a:pt x="1727" y="1083"/>
                </a:lnTo>
                <a:lnTo>
                  <a:pt x="1736" y="1092"/>
                </a:lnTo>
                <a:lnTo>
                  <a:pt x="1753" y="1083"/>
                </a:lnTo>
                <a:lnTo>
                  <a:pt x="1761" y="1083"/>
                </a:lnTo>
                <a:lnTo>
                  <a:pt x="1770" y="1075"/>
                </a:lnTo>
                <a:lnTo>
                  <a:pt x="1778" y="1075"/>
                </a:lnTo>
                <a:lnTo>
                  <a:pt x="1787" y="1075"/>
                </a:lnTo>
                <a:lnTo>
                  <a:pt x="1812" y="1066"/>
                </a:lnTo>
                <a:lnTo>
                  <a:pt x="1821" y="1050"/>
                </a:lnTo>
                <a:lnTo>
                  <a:pt x="1838" y="1050"/>
                </a:lnTo>
                <a:lnTo>
                  <a:pt x="1838" y="1041"/>
                </a:lnTo>
                <a:lnTo>
                  <a:pt x="1846" y="1041"/>
                </a:lnTo>
                <a:lnTo>
                  <a:pt x="1846" y="1033"/>
                </a:lnTo>
                <a:lnTo>
                  <a:pt x="1854" y="1033"/>
                </a:lnTo>
                <a:lnTo>
                  <a:pt x="1863" y="1033"/>
                </a:lnTo>
                <a:lnTo>
                  <a:pt x="1863" y="1024"/>
                </a:lnTo>
                <a:lnTo>
                  <a:pt x="1863" y="1016"/>
                </a:lnTo>
                <a:lnTo>
                  <a:pt x="1863" y="1007"/>
                </a:lnTo>
                <a:lnTo>
                  <a:pt x="1863" y="999"/>
                </a:lnTo>
                <a:lnTo>
                  <a:pt x="1871" y="982"/>
                </a:lnTo>
                <a:lnTo>
                  <a:pt x="1880" y="973"/>
                </a:lnTo>
                <a:lnTo>
                  <a:pt x="1888" y="973"/>
                </a:lnTo>
                <a:lnTo>
                  <a:pt x="1897" y="973"/>
                </a:lnTo>
                <a:lnTo>
                  <a:pt x="1905" y="965"/>
                </a:lnTo>
                <a:lnTo>
                  <a:pt x="1914" y="956"/>
                </a:lnTo>
                <a:lnTo>
                  <a:pt x="1922" y="956"/>
                </a:lnTo>
                <a:lnTo>
                  <a:pt x="1914" y="948"/>
                </a:lnTo>
                <a:lnTo>
                  <a:pt x="1905" y="948"/>
                </a:lnTo>
                <a:lnTo>
                  <a:pt x="1897" y="948"/>
                </a:lnTo>
                <a:lnTo>
                  <a:pt x="1888" y="939"/>
                </a:lnTo>
                <a:lnTo>
                  <a:pt x="1880" y="939"/>
                </a:lnTo>
                <a:lnTo>
                  <a:pt x="1880" y="931"/>
                </a:lnTo>
                <a:lnTo>
                  <a:pt x="1880" y="923"/>
                </a:lnTo>
                <a:lnTo>
                  <a:pt x="1880" y="914"/>
                </a:lnTo>
                <a:lnTo>
                  <a:pt x="1880" y="906"/>
                </a:lnTo>
                <a:lnTo>
                  <a:pt x="1880" y="897"/>
                </a:lnTo>
                <a:lnTo>
                  <a:pt x="1880" y="889"/>
                </a:lnTo>
                <a:lnTo>
                  <a:pt x="1888" y="880"/>
                </a:lnTo>
                <a:lnTo>
                  <a:pt x="1897" y="872"/>
                </a:lnTo>
                <a:lnTo>
                  <a:pt x="1905" y="872"/>
                </a:lnTo>
                <a:lnTo>
                  <a:pt x="1905" y="863"/>
                </a:lnTo>
                <a:lnTo>
                  <a:pt x="1905" y="855"/>
                </a:lnTo>
                <a:lnTo>
                  <a:pt x="1914" y="846"/>
                </a:lnTo>
                <a:lnTo>
                  <a:pt x="1922" y="838"/>
                </a:lnTo>
                <a:lnTo>
                  <a:pt x="1931" y="829"/>
                </a:lnTo>
                <a:lnTo>
                  <a:pt x="1939" y="821"/>
                </a:lnTo>
                <a:lnTo>
                  <a:pt x="1956" y="829"/>
                </a:lnTo>
                <a:lnTo>
                  <a:pt x="1973" y="821"/>
                </a:lnTo>
                <a:lnTo>
                  <a:pt x="1982" y="812"/>
                </a:lnTo>
                <a:lnTo>
                  <a:pt x="1998" y="821"/>
                </a:lnTo>
                <a:lnTo>
                  <a:pt x="2007" y="829"/>
                </a:lnTo>
                <a:lnTo>
                  <a:pt x="2015" y="829"/>
                </a:lnTo>
                <a:lnTo>
                  <a:pt x="2024" y="829"/>
                </a:lnTo>
                <a:lnTo>
                  <a:pt x="2032" y="821"/>
                </a:lnTo>
                <a:lnTo>
                  <a:pt x="2041" y="821"/>
                </a:lnTo>
                <a:lnTo>
                  <a:pt x="2041" y="812"/>
                </a:lnTo>
                <a:lnTo>
                  <a:pt x="2041" y="804"/>
                </a:lnTo>
                <a:lnTo>
                  <a:pt x="2041" y="796"/>
                </a:lnTo>
                <a:lnTo>
                  <a:pt x="2041" y="787"/>
                </a:lnTo>
                <a:lnTo>
                  <a:pt x="2049" y="779"/>
                </a:lnTo>
                <a:lnTo>
                  <a:pt x="2058" y="762"/>
                </a:lnTo>
                <a:lnTo>
                  <a:pt x="2066" y="753"/>
                </a:lnTo>
                <a:lnTo>
                  <a:pt x="2075" y="736"/>
                </a:lnTo>
                <a:lnTo>
                  <a:pt x="2083" y="728"/>
                </a:lnTo>
                <a:lnTo>
                  <a:pt x="2083" y="719"/>
                </a:lnTo>
                <a:lnTo>
                  <a:pt x="2092" y="702"/>
                </a:lnTo>
                <a:lnTo>
                  <a:pt x="2092" y="694"/>
                </a:lnTo>
                <a:lnTo>
                  <a:pt x="2100" y="677"/>
                </a:lnTo>
                <a:lnTo>
                  <a:pt x="2100" y="669"/>
                </a:lnTo>
                <a:lnTo>
                  <a:pt x="2109" y="669"/>
                </a:lnTo>
                <a:lnTo>
                  <a:pt x="2117" y="669"/>
                </a:lnTo>
                <a:lnTo>
                  <a:pt x="2125" y="669"/>
                </a:lnTo>
                <a:lnTo>
                  <a:pt x="2142" y="669"/>
                </a:lnTo>
                <a:lnTo>
                  <a:pt x="2151" y="669"/>
                </a:lnTo>
                <a:lnTo>
                  <a:pt x="2159" y="677"/>
                </a:lnTo>
                <a:lnTo>
                  <a:pt x="2176" y="677"/>
                </a:lnTo>
                <a:lnTo>
                  <a:pt x="2185" y="677"/>
                </a:lnTo>
                <a:lnTo>
                  <a:pt x="2193" y="669"/>
                </a:lnTo>
                <a:lnTo>
                  <a:pt x="2210" y="660"/>
                </a:lnTo>
                <a:lnTo>
                  <a:pt x="2210" y="643"/>
                </a:lnTo>
                <a:lnTo>
                  <a:pt x="2210" y="626"/>
                </a:lnTo>
                <a:lnTo>
                  <a:pt x="2202" y="618"/>
                </a:lnTo>
                <a:lnTo>
                  <a:pt x="2193" y="609"/>
                </a:lnTo>
                <a:lnTo>
                  <a:pt x="2193" y="601"/>
                </a:lnTo>
                <a:lnTo>
                  <a:pt x="2185" y="584"/>
                </a:lnTo>
                <a:lnTo>
                  <a:pt x="2185" y="575"/>
                </a:lnTo>
                <a:lnTo>
                  <a:pt x="2185" y="558"/>
                </a:lnTo>
                <a:lnTo>
                  <a:pt x="2193" y="550"/>
                </a:lnTo>
                <a:lnTo>
                  <a:pt x="2202" y="550"/>
                </a:lnTo>
                <a:lnTo>
                  <a:pt x="2202" y="542"/>
                </a:lnTo>
                <a:lnTo>
                  <a:pt x="2202" y="533"/>
                </a:lnTo>
                <a:lnTo>
                  <a:pt x="2193" y="533"/>
                </a:lnTo>
                <a:lnTo>
                  <a:pt x="2202" y="525"/>
                </a:lnTo>
                <a:lnTo>
                  <a:pt x="2210" y="516"/>
                </a:lnTo>
                <a:lnTo>
                  <a:pt x="2219" y="516"/>
                </a:lnTo>
                <a:lnTo>
                  <a:pt x="2227" y="516"/>
                </a:lnTo>
                <a:lnTo>
                  <a:pt x="2227" y="508"/>
                </a:lnTo>
                <a:lnTo>
                  <a:pt x="2236" y="508"/>
                </a:lnTo>
                <a:lnTo>
                  <a:pt x="2244" y="508"/>
                </a:lnTo>
                <a:lnTo>
                  <a:pt x="2253" y="508"/>
                </a:lnTo>
                <a:lnTo>
                  <a:pt x="2261" y="508"/>
                </a:lnTo>
                <a:lnTo>
                  <a:pt x="2278" y="516"/>
                </a:lnTo>
                <a:lnTo>
                  <a:pt x="2286" y="525"/>
                </a:lnTo>
                <a:lnTo>
                  <a:pt x="2295" y="533"/>
                </a:lnTo>
                <a:lnTo>
                  <a:pt x="2303" y="533"/>
                </a:lnTo>
                <a:lnTo>
                  <a:pt x="2329" y="516"/>
                </a:lnTo>
                <a:lnTo>
                  <a:pt x="2337" y="516"/>
                </a:lnTo>
                <a:lnTo>
                  <a:pt x="2354" y="516"/>
                </a:lnTo>
                <a:lnTo>
                  <a:pt x="2363" y="516"/>
                </a:lnTo>
                <a:lnTo>
                  <a:pt x="2371" y="508"/>
                </a:lnTo>
                <a:lnTo>
                  <a:pt x="2380" y="499"/>
                </a:lnTo>
                <a:lnTo>
                  <a:pt x="2388" y="491"/>
                </a:lnTo>
                <a:lnTo>
                  <a:pt x="2388" y="482"/>
                </a:lnTo>
                <a:lnTo>
                  <a:pt x="2396" y="465"/>
                </a:lnTo>
                <a:lnTo>
                  <a:pt x="2396" y="457"/>
                </a:lnTo>
                <a:lnTo>
                  <a:pt x="2396" y="448"/>
                </a:lnTo>
                <a:lnTo>
                  <a:pt x="2396" y="440"/>
                </a:lnTo>
                <a:lnTo>
                  <a:pt x="2396" y="431"/>
                </a:lnTo>
                <a:lnTo>
                  <a:pt x="2396" y="415"/>
                </a:lnTo>
                <a:lnTo>
                  <a:pt x="2405" y="415"/>
                </a:lnTo>
                <a:lnTo>
                  <a:pt x="2413" y="406"/>
                </a:lnTo>
                <a:lnTo>
                  <a:pt x="2422" y="406"/>
                </a:lnTo>
                <a:lnTo>
                  <a:pt x="2439" y="406"/>
                </a:lnTo>
                <a:lnTo>
                  <a:pt x="2447" y="406"/>
                </a:lnTo>
                <a:lnTo>
                  <a:pt x="2464" y="406"/>
                </a:lnTo>
                <a:lnTo>
                  <a:pt x="2473" y="406"/>
                </a:lnTo>
                <a:lnTo>
                  <a:pt x="2473" y="398"/>
                </a:lnTo>
                <a:lnTo>
                  <a:pt x="2473" y="389"/>
                </a:lnTo>
                <a:lnTo>
                  <a:pt x="2481" y="381"/>
                </a:lnTo>
                <a:lnTo>
                  <a:pt x="2490" y="372"/>
                </a:lnTo>
                <a:lnTo>
                  <a:pt x="2498" y="372"/>
                </a:lnTo>
                <a:lnTo>
                  <a:pt x="2507" y="381"/>
                </a:lnTo>
                <a:lnTo>
                  <a:pt x="2515" y="381"/>
                </a:lnTo>
                <a:lnTo>
                  <a:pt x="2523" y="389"/>
                </a:lnTo>
                <a:lnTo>
                  <a:pt x="2532" y="389"/>
                </a:lnTo>
                <a:lnTo>
                  <a:pt x="2540" y="398"/>
                </a:lnTo>
                <a:lnTo>
                  <a:pt x="2549" y="398"/>
                </a:lnTo>
                <a:lnTo>
                  <a:pt x="2557" y="398"/>
                </a:lnTo>
                <a:lnTo>
                  <a:pt x="2557" y="389"/>
                </a:lnTo>
                <a:lnTo>
                  <a:pt x="2557" y="381"/>
                </a:lnTo>
                <a:lnTo>
                  <a:pt x="2566" y="372"/>
                </a:lnTo>
                <a:lnTo>
                  <a:pt x="2574" y="364"/>
                </a:lnTo>
                <a:lnTo>
                  <a:pt x="2583" y="355"/>
                </a:lnTo>
                <a:lnTo>
                  <a:pt x="2591" y="355"/>
                </a:lnTo>
                <a:lnTo>
                  <a:pt x="2600" y="355"/>
                </a:lnTo>
                <a:lnTo>
                  <a:pt x="2608" y="347"/>
                </a:lnTo>
                <a:lnTo>
                  <a:pt x="2608" y="338"/>
                </a:lnTo>
                <a:lnTo>
                  <a:pt x="2617" y="338"/>
                </a:lnTo>
                <a:lnTo>
                  <a:pt x="2625" y="338"/>
                </a:lnTo>
                <a:lnTo>
                  <a:pt x="2634" y="338"/>
                </a:lnTo>
                <a:lnTo>
                  <a:pt x="2642" y="330"/>
                </a:lnTo>
                <a:lnTo>
                  <a:pt x="2651" y="321"/>
                </a:lnTo>
                <a:lnTo>
                  <a:pt x="2651" y="304"/>
                </a:lnTo>
                <a:lnTo>
                  <a:pt x="2659" y="296"/>
                </a:lnTo>
                <a:lnTo>
                  <a:pt x="2659" y="279"/>
                </a:lnTo>
                <a:lnTo>
                  <a:pt x="2667" y="271"/>
                </a:lnTo>
                <a:lnTo>
                  <a:pt x="2693" y="271"/>
                </a:lnTo>
                <a:lnTo>
                  <a:pt x="2701" y="271"/>
                </a:lnTo>
                <a:lnTo>
                  <a:pt x="2710" y="262"/>
                </a:lnTo>
                <a:lnTo>
                  <a:pt x="2718" y="245"/>
                </a:lnTo>
                <a:lnTo>
                  <a:pt x="2718" y="237"/>
                </a:lnTo>
                <a:lnTo>
                  <a:pt x="2718" y="228"/>
                </a:lnTo>
                <a:lnTo>
                  <a:pt x="2718" y="211"/>
                </a:lnTo>
                <a:lnTo>
                  <a:pt x="2727" y="203"/>
                </a:lnTo>
                <a:lnTo>
                  <a:pt x="2727" y="186"/>
                </a:lnTo>
                <a:lnTo>
                  <a:pt x="2727" y="177"/>
                </a:lnTo>
                <a:lnTo>
                  <a:pt x="2718" y="169"/>
                </a:lnTo>
                <a:lnTo>
                  <a:pt x="2718" y="160"/>
                </a:lnTo>
                <a:lnTo>
                  <a:pt x="2727" y="160"/>
                </a:lnTo>
                <a:lnTo>
                  <a:pt x="2735" y="152"/>
                </a:lnTo>
                <a:lnTo>
                  <a:pt x="2744" y="152"/>
                </a:lnTo>
                <a:lnTo>
                  <a:pt x="2752" y="152"/>
                </a:lnTo>
                <a:lnTo>
                  <a:pt x="2761" y="144"/>
                </a:lnTo>
                <a:lnTo>
                  <a:pt x="2769" y="144"/>
                </a:lnTo>
                <a:lnTo>
                  <a:pt x="2778" y="135"/>
                </a:lnTo>
                <a:lnTo>
                  <a:pt x="2786" y="135"/>
                </a:lnTo>
                <a:lnTo>
                  <a:pt x="2794" y="144"/>
                </a:lnTo>
                <a:lnTo>
                  <a:pt x="2803" y="144"/>
                </a:lnTo>
                <a:lnTo>
                  <a:pt x="2811" y="144"/>
                </a:lnTo>
                <a:lnTo>
                  <a:pt x="2820" y="135"/>
                </a:lnTo>
                <a:lnTo>
                  <a:pt x="2828" y="135"/>
                </a:lnTo>
                <a:lnTo>
                  <a:pt x="2845" y="135"/>
                </a:lnTo>
                <a:lnTo>
                  <a:pt x="2862" y="135"/>
                </a:lnTo>
                <a:lnTo>
                  <a:pt x="2879" y="135"/>
                </a:lnTo>
                <a:lnTo>
                  <a:pt x="2896" y="135"/>
                </a:lnTo>
                <a:lnTo>
                  <a:pt x="2896" y="127"/>
                </a:lnTo>
                <a:lnTo>
                  <a:pt x="2905" y="118"/>
                </a:lnTo>
                <a:lnTo>
                  <a:pt x="2913" y="118"/>
                </a:lnTo>
                <a:lnTo>
                  <a:pt x="2922" y="110"/>
                </a:lnTo>
                <a:lnTo>
                  <a:pt x="2930" y="110"/>
                </a:lnTo>
                <a:lnTo>
                  <a:pt x="2938" y="101"/>
                </a:lnTo>
                <a:lnTo>
                  <a:pt x="2947" y="93"/>
                </a:lnTo>
                <a:lnTo>
                  <a:pt x="2955" y="93"/>
                </a:lnTo>
                <a:lnTo>
                  <a:pt x="2964" y="84"/>
                </a:lnTo>
                <a:lnTo>
                  <a:pt x="2972" y="84"/>
                </a:lnTo>
                <a:lnTo>
                  <a:pt x="2964" y="76"/>
                </a:lnTo>
                <a:lnTo>
                  <a:pt x="2964" y="59"/>
                </a:lnTo>
                <a:lnTo>
                  <a:pt x="2964" y="50"/>
                </a:lnTo>
                <a:lnTo>
                  <a:pt x="2964" y="42"/>
                </a:lnTo>
                <a:lnTo>
                  <a:pt x="2972" y="33"/>
                </a:lnTo>
                <a:lnTo>
                  <a:pt x="2981" y="25"/>
                </a:lnTo>
                <a:lnTo>
                  <a:pt x="2989" y="17"/>
                </a:lnTo>
                <a:lnTo>
                  <a:pt x="2998" y="8"/>
                </a:lnTo>
                <a:lnTo>
                  <a:pt x="3006" y="8"/>
                </a:lnTo>
                <a:lnTo>
                  <a:pt x="3015" y="0"/>
                </a:lnTo>
                <a:lnTo>
                  <a:pt x="3023" y="0"/>
                </a:lnTo>
                <a:lnTo>
                  <a:pt x="3032" y="0"/>
                </a:lnTo>
                <a:lnTo>
                  <a:pt x="3040" y="8"/>
                </a:lnTo>
                <a:lnTo>
                  <a:pt x="3049" y="17"/>
                </a:lnTo>
                <a:lnTo>
                  <a:pt x="3057" y="25"/>
                </a:lnTo>
                <a:lnTo>
                  <a:pt x="3057" y="33"/>
                </a:lnTo>
                <a:lnTo>
                  <a:pt x="3065" y="50"/>
                </a:lnTo>
                <a:lnTo>
                  <a:pt x="3065" y="59"/>
                </a:lnTo>
                <a:lnTo>
                  <a:pt x="3074" y="67"/>
                </a:lnTo>
                <a:lnTo>
                  <a:pt x="3082" y="67"/>
                </a:lnTo>
                <a:lnTo>
                  <a:pt x="3099" y="67"/>
                </a:lnTo>
                <a:lnTo>
                  <a:pt x="3108" y="67"/>
                </a:lnTo>
                <a:lnTo>
                  <a:pt x="3108" y="76"/>
                </a:lnTo>
                <a:lnTo>
                  <a:pt x="3116" y="76"/>
                </a:lnTo>
                <a:lnTo>
                  <a:pt x="3116" y="84"/>
                </a:lnTo>
                <a:lnTo>
                  <a:pt x="3125" y="93"/>
                </a:lnTo>
                <a:lnTo>
                  <a:pt x="3125" y="101"/>
                </a:lnTo>
                <a:lnTo>
                  <a:pt x="3125" y="110"/>
                </a:lnTo>
                <a:lnTo>
                  <a:pt x="3133" y="118"/>
                </a:lnTo>
                <a:lnTo>
                  <a:pt x="3142" y="118"/>
                </a:lnTo>
                <a:lnTo>
                  <a:pt x="3150" y="127"/>
                </a:lnTo>
                <a:lnTo>
                  <a:pt x="3159" y="135"/>
                </a:lnTo>
                <a:lnTo>
                  <a:pt x="3159" y="144"/>
                </a:lnTo>
                <a:lnTo>
                  <a:pt x="3159" y="152"/>
                </a:lnTo>
                <a:lnTo>
                  <a:pt x="3150" y="152"/>
                </a:lnTo>
                <a:lnTo>
                  <a:pt x="3150" y="160"/>
                </a:lnTo>
                <a:lnTo>
                  <a:pt x="3142" y="160"/>
                </a:lnTo>
                <a:lnTo>
                  <a:pt x="3133" y="169"/>
                </a:lnTo>
                <a:lnTo>
                  <a:pt x="3125" y="177"/>
                </a:lnTo>
                <a:lnTo>
                  <a:pt x="3116" y="186"/>
                </a:lnTo>
                <a:lnTo>
                  <a:pt x="3108" y="194"/>
                </a:lnTo>
                <a:lnTo>
                  <a:pt x="3099" y="194"/>
                </a:lnTo>
                <a:lnTo>
                  <a:pt x="3091" y="186"/>
                </a:lnTo>
                <a:lnTo>
                  <a:pt x="3091" y="194"/>
                </a:lnTo>
                <a:lnTo>
                  <a:pt x="3082" y="194"/>
                </a:lnTo>
                <a:lnTo>
                  <a:pt x="3074" y="194"/>
                </a:lnTo>
                <a:lnTo>
                  <a:pt x="3065" y="203"/>
                </a:lnTo>
                <a:lnTo>
                  <a:pt x="3057" y="211"/>
                </a:lnTo>
                <a:lnTo>
                  <a:pt x="3057" y="220"/>
                </a:lnTo>
                <a:lnTo>
                  <a:pt x="3057" y="228"/>
                </a:lnTo>
                <a:lnTo>
                  <a:pt x="3057" y="237"/>
                </a:lnTo>
                <a:lnTo>
                  <a:pt x="3049" y="245"/>
                </a:lnTo>
                <a:lnTo>
                  <a:pt x="3049" y="254"/>
                </a:lnTo>
                <a:lnTo>
                  <a:pt x="3049" y="262"/>
                </a:lnTo>
                <a:lnTo>
                  <a:pt x="3040" y="279"/>
                </a:lnTo>
                <a:lnTo>
                  <a:pt x="3049" y="288"/>
                </a:lnTo>
                <a:lnTo>
                  <a:pt x="3049" y="296"/>
                </a:lnTo>
                <a:lnTo>
                  <a:pt x="3057" y="296"/>
                </a:lnTo>
                <a:lnTo>
                  <a:pt x="3065" y="304"/>
                </a:lnTo>
                <a:lnTo>
                  <a:pt x="3074" y="304"/>
                </a:lnTo>
                <a:lnTo>
                  <a:pt x="3082" y="304"/>
                </a:lnTo>
                <a:lnTo>
                  <a:pt x="3091" y="313"/>
                </a:lnTo>
                <a:lnTo>
                  <a:pt x="3099" y="321"/>
                </a:lnTo>
                <a:lnTo>
                  <a:pt x="3108" y="321"/>
                </a:lnTo>
                <a:lnTo>
                  <a:pt x="3108" y="330"/>
                </a:lnTo>
                <a:lnTo>
                  <a:pt x="3108" y="338"/>
                </a:lnTo>
                <a:lnTo>
                  <a:pt x="3108" y="347"/>
                </a:lnTo>
                <a:lnTo>
                  <a:pt x="3108" y="355"/>
                </a:lnTo>
                <a:lnTo>
                  <a:pt x="3108" y="372"/>
                </a:lnTo>
                <a:lnTo>
                  <a:pt x="3108" y="381"/>
                </a:lnTo>
                <a:lnTo>
                  <a:pt x="3099" y="389"/>
                </a:lnTo>
                <a:lnTo>
                  <a:pt x="3091" y="406"/>
                </a:lnTo>
                <a:lnTo>
                  <a:pt x="3099" y="423"/>
                </a:lnTo>
                <a:lnTo>
                  <a:pt x="3108" y="431"/>
                </a:lnTo>
                <a:lnTo>
                  <a:pt x="3116" y="431"/>
                </a:lnTo>
                <a:lnTo>
                  <a:pt x="3125" y="440"/>
                </a:lnTo>
                <a:lnTo>
                  <a:pt x="3133" y="440"/>
                </a:lnTo>
                <a:lnTo>
                  <a:pt x="3142" y="440"/>
                </a:lnTo>
                <a:lnTo>
                  <a:pt x="3150" y="448"/>
                </a:lnTo>
                <a:lnTo>
                  <a:pt x="3159" y="448"/>
                </a:lnTo>
                <a:lnTo>
                  <a:pt x="3159" y="465"/>
                </a:lnTo>
                <a:lnTo>
                  <a:pt x="3150" y="474"/>
                </a:lnTo>
                <a:lnTo>
                  <a:pt x="3150" y="482"/>
                </a:lnTo>
                <a:lnTo>
                  <a:pt x="3150" y="491"/>
                </a:lnTo>
                <a:lnTo>
                  <a:pt x="3142" y="499"/>
                </a:lnTo>
                <a:lnTo>
                  <a:pt x="3133" y="508"/>
                </a:lnTo>
                <a:lnTo>
                  <a:pt x="3125" y="508"/>
                </a:lnTo>
                <a:lnTo>
                  <a:pt x="3133" y="516"/>
                </a:lnTo>
                <a:lnTo>
                  <a:pt x="3142" y="516"/>
                </a:lnTo>
                <a:lnTo>
                  <a:pt x="3150" y="525"/>
                </a:lnTo>
                <a:lnTo>
                  <a:pt x="3159" y="533"/>
                </a:lnTo>
                <a:lnTo>
                  <a:pt x="3159" y="542"/>
                </a:lnTo>
                <a:lnTo>
                  <a:pt x="3159" y="550"/>
                </a:lnTo>
                <a:lnTo>
                  <a:pt x="3159" y="558"/>
                </a:lnTo>
                <a:lnTo>
                  <a:pt x="3167" y="558"/>
                </a:lnTo>
                <a:lnTo>
                  <a:pt x="3176" y="558"/>
                </a:lnTo>
                <a:lnTo>
                  <a:pt x="3184" y="558"/>
                </a:lnTo>
                <a:lnTo>
                  <a:pt x="3192" y="550"/>
                </a:lnTo>
                <a:lnTo>
                  <a:pt x="3209" y="550"/>
                </a:lnTo>
                <a:lnTo>
                  <a:pt x="3218" y="558"/>
                </a:lnTo>
                <a:lnTo>
                  <a:pt x="3226" y="567"/>
                </a:lnTo>
                <a:lnTo>
                  <a:pt x="3235" y="567"/>
                </a:lnTo>
                <a:lnTo>
                  <a:pt x="3235" y="575"/>
                </a:lnTo>
                <a:lnTo>
                  <a:pt x="3243" y="584"/>
                </a:lnTo>
                <a:lnTo>
                  <a:pt x="3243" y="592"/>
                </a:lnTo>
                <a:lnTo>
                  <a:pt x="3243" y="601"/>
                </a:lnTo>
                <a:lnTo>
                  <a:pt x="3243" y="609"/>
                </a:lnTo>
                <a:lnTo>
                  <a:pt x="3252" y="618"/>
                </a:lnTo>
                <a:lnTo>
                  <a:pt x="3243" y="626"/>
                </a:lnTo>
                <a:lnTo>
                  <a:pt x="3235" y="635"/>
                </a:lnTo>
                <a:lnTo>
                  <a:pt x="3226" y="635"/>
                </a:lnTo>
                <a:lnTo>
                  <a:pt x="3226" y="643"/>
                </a:lnTo>
                <a:lnTo>
                  <a:pt x="3218" y="660"/>
                </a:lnTo>
                <a:lnTo>
                  <a:pt x="3218" y="669"/>
                </a:lnTo>
                <a:lnTo>
                  <a:pt x="3218" y="677"/>
                </a:lnTo>
                <a:lnTo>
                  <a:pt x="3218" y="685"/>
                </a:lnTo>
                <a:lnTo>
                  <a:pt x="3226" y="685"/>
                </a:lnTo>
                <a:lnTo>
                  <a:pt x="3235" y="694"/>
                </a:lnTo>
                <a:lnTo>
                  <a:pt x="3243" y="702"/>
                </a:lnTo>
                <a:lnTo>
                  <a:pt x="3243" y="711"/>
                </a:lnTo>
                <a:lnTo>
                  <a:pt x="3252" y="711"/>
                </a:lnTo>
                <a:lnTo>
                  <a:pt x="3260" y="711"/>
                </a:lnTo>
                <a:lnTo>
                  <a:pt x="3269" y="711"/>
                </a:lnTo>
                <a:lnTo>
                  <a:pt x="3286" y="711"/>
                </a:lnTo>
                <a:lnTo>
                  <a:pt x="3286" y="719"/>
                </a:lnTo>
                <a:lnTo>
                  <a:pt x="3303" y="719"/>
                </a:lnTo>
                <a:lnTo>
                  <a:pt x="3303" y="728"/>
                </a:lnTo>
                <a:lnTo>
                  <a:pt x="3311" y="736"/>
                </a:lnTo>
                <a:lnTo>
                  <a:pt x="3311" y="745"/>
                </a:lnTo>
                <a:lnTo>
                  <a:pt x="3320" y="745"/>
                </a:lnTo>
                <a:lnTo>
                  <a:pt x="3328" y="753"/>
                </a:lnTo>
                <a:lnTo>
                  <a:pt x="3336" y="753"/>
                </a:lnTo>
                <a:lnTo>
                  <a:pt x="3345" y="753"/>
                </a:lnTo>
                <a:lnTo>
                  <a:pt x="3345" y="762"/>
                </a:lnTo>
                <a:lnTo>
                  <a:pt x="3345" y="770"/>
                </a:lnTo>
                <a:lnTo>
                  <a:pt x="3345" y="779"/>
                </a:lnTo>
                <a:lnTo>
                  <a:pt x="3345" y="787"/>
                </a:lnTo>
                <a:lnTo>
                  <a:pt x="3345" y="796"/>
                </a:lnTo>
                <a:lnTo>
                  <a:pt x="3336" y="804"/>
                </a:lnTo>
                <a:lnTo>
                  <a:pt x="3336" y="812"/>
                </a:lnTo>
                <a:lnTo>
                  <a:pt x="3336" y="821"/>
                </a:lnTo>
                <a:lnTo>
                  <a:pt x="3345" y="821"/>
                </a:lnTo>
                <a:lnTo>
                  <a:pt x="3353" y="829"/>
                </a:lnTo>
                <a:lnTo>
                  <a:pt x="3353" y="838"/>
                </a:lnTo>
                <a:lnTo>
                  <a:pt x="3362" y="838"/>
                </a:lnTo>
                <a:lnTo>
                  <a:pt x="3370" y="838"/>
                </a:lnTo>
                <a:lnTo>
                  <a:pt x="3379" y="838"/>
                </a:lnTo>
                <a:lnTo>
                  <a:pt x="3387" y="846"/>
                </a:lnTo>
                <a:lnTo>
                  <a:pt x="3396" y="846"/>
                </a:lnTo>
                <a:lnTo>
                  <a:pt x="3404" y="846"/>
                </a:lnTo>
                <a:lnTo>
                  <a:pt x="3404" y="838"/>
                </a:lnTo>
                <a:lnTo>
                  <a:pt x="3413" y="829"/>
                </a:lnTo>
                <a:lnTo>
                  <a:pt x="3421" y="829"/>
                </a:lnTo>
                <a:lnTo>
                  <a:pt x="3438" y="812"/>
                </a:lnTo>
                <a:lnTo>
                  <a:pt x="3447" y="812"/>
                </a:lnTo>
                <a:lnTo>
                  <a:pt x="3455" y="812"/>
                </a:lnTo>
                <a:lnTo>
                  <a:pt x="3463" y="821"/>
                </a:lnTo>
                <a:lnTo>
                  <a:pt x="3472" y="821"/>
                </a:lnTo>
                <a:lnTo>
                  <a:pt x="3472" y="829"/>
                </a:lnTo>
                <a:lnTo>
                  <a:pt x="3480" y="838"/>
                </a:lnTo>
                <a:lnTo>
                  <a:pt x="3489" y="838"/>
                </a:lnTo>
                <a:lnTo>
                  <a:pt x="3489" y="846"/>
                </a:lnTo>
                <a:lnTo>
                  <a:pt x="3497" y="846"/>
                </a:lnTo>
                <a:lnTo>
                  <a:pt x="3506" y="846"/>
                </a:lnTo>
                <a:lnTo>
                  <a:pt x="3514" y="855"/>
                </a:lnTo>
                <a:lnTo>
                  <a:pt x="3523" y="855"/>
                </a:lnTo>
                <a:lnTo>
                  <a:pt x="3531" y="855"/>
                </a:lnTo>
                <a:lnTo>
                  <a:pt x="3540" y="855"/>
                </a:lnTo>
              </a:path>
            </a:pathLst>
          </a:custGeom>
          <a:solidFill>
            <a:schemeClr val="bg1"/>
          </a:solidFill>
          <a:ln w="9525" cap="rnd">
            <a:solidFill>
              <a:srgbClr val="E00000"/>
            </a:solidFill>
            <a:prstDash val="solid"/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3" name="Freeform 414">
            <a:extLst>
              <a:ext uri="{FF2B5EF4-FFF2-40B4-BE49-F238E27FC236}">
                <a16:creationId xmlns:a16="http://schemas.microsoft.com/office/drawing/2014/main" id="{2F0235A2-A300-4083-8658-CA7FEAFEB01F}"/>
              </a:ext>
            </a:extLst>
          </p:cNvPr>
          <p:cNvSpPr>
            <a:spLocks/>
          </p:cNvSpPr>
          <p:nvPr/>
        </p:nvSpPr>
        <p:spPr bwMode="auto">
          <a:xfrm>
            <a:off x="8217814" y="3947957"/>
            <a:ext cx="39996" cy="141653"/>
          </a:xfrm>
          <a:custGeom>
            <a:avLst/>
            <a:gdLst>
              <a:gd name="T0" fmla="*/ 93 w 152"/>
              <a:gd name="T1" fmla="*/ 8 h 525"/>
              <a:gd name="T2" fmla="*/ 93 w 152"/>
              <a:gd name="T3" fmla="*/ 25 h 525"/>
              <a:gd name="T4" fmla="*/ 84 w 152"/>
              <a:gd name="T5" fmla="*/ 42 h 525"/>
              <a:gd name="T6" fmla="*/ 84 w 152"/>
              <a:gd name="T7" fmla="*/ 59 h 525"/>
              <a:gd name="T8" fmla="*/ 93 w 152"/>
              <a:gd name="T9" fmla="*/ 68 h 525"/>
              <a:gd name="T10" fmla="*/ 110 w 152"/>
              <a:gd name="T11" fmla="*/ 76 h 525"/>
              <a:gd name="T12" fmla="*/ 118 w 152"/>
              <a:gd name="T13" fmla="*/ 93 h 525"/>
              <a:gd name="T14" fmla="*/ 127 w 152"/>
              <a:gd name="T15" fmla="*/ 101 h 525"/>
              <a:gd name="T16" fmla="*/ 135 w 152"/>
              <a:gd name="T17" fmla="*/ 118 h 525"/>
              <a:gd name="T18" fmla="*/ 152 w 152"/>
              <a:gd name="T19" fmla="*/ 127 h 525"/>
              <a:gd name="T20" fmla="*/ 152 w 152"/>
              <a:gd name="T21" fmla="*/ 144 h 525"/>
              <a:gd name="T22" fmla="*/ 127 w 152"/>
              <a:gd name="T23" fmla="*/ 152 h 525"/>
              <a:gd name="T24" fmla="*/ 118 w 152"/>
              <a:gd name="T25" fmla="*/ 161 h 525"/>
              <a:gd name="T26" fmla="*/ 118 w 152"/>
              <a:gd name="T27" fmla="*/ 178 h 525"/>
              <a:gd name="T28" fmla="*/ 110 w 152"/>
              <a:gd name="T29" fmla="*/ 186 h 525"/>
              <a:gd name="T30" fmla="*/ 110 w 152"/>
              <a:gd name="T31" fmla="*/ 203 h 525"/>
              <a:gd name="T32" fmla="*/ 101 w 152"/>
              <a:gd name="T33" fmla="*/ 220 h 525"/>
              <a:gd name="T34" fmla="*/ 76 w 152"/>
              <a:gd name="T35" fmla="*/ 237 h 525"/>
              <a:gd name="T36" fmla="*/ 84 w 152"/>
              <a:gd name="T37" fmla="*/ 262 h 525"/>
              <a:gd name="T38" fmla="*/ 93 w 152"/>
              <a:gd name="T39" fmla="*/ 271 h 525"/>
              <a:gd name="T40" fmla="*/ 84 w 152"/>
              <a:gd name="T41" fmla="*/ 288 h 525"/>
              <a:gd name="T42" fmla="*/ 93 w 152"/>
              <a:gd name="T43" fmla="*/ 305 h 525"/>
              <a:gd name="T44" fmla="*/ 101 w 152"/>
              <a:gd name="T45" fmla="*/ 322 h 525"/>
              <a:gd name="T46" fmla="*/ 93 w 152"/>
              <a:gd name="T47" fmla="*/ 347 h 525"/>
              <a:gd name="T48" fmla="*/ 93 w 152"/>
              <a:gd name="T49" fmla="*/ 364 h 525"/>
              <a:gd name="T50" fmla="*/ 84 w 152"/>
              <a:gd name="T51" fmla="*/ 381 h 525"/>
              <a:gd name="T52" fmla="*/ 67 w 152"/>
              <a:gd name="T53" fmla="*/ 398 h 525"/>
              <a:gd name="T54" fmla="*/ 59 w 152"/>
              <a:gd name="T55" fmla="*/ 415 h 525"/>
              <a:gd name="T56" fmla="*/ 67 w 152"/>
              <a:gd name="T57" fmla="*/ 432 h 525"/>
              <a:gd name="T58" fmla="*/ 76 w 152"/>
              <a:gd name="T59" fmla="*/ 449 h 525"/>
              <a:gd name="T60" fmla="*/ 76 w 152"/>
              <a:gd name="T61" fmla="*/ 466 h 525"/>
              <a:gd name="T62" fmla="*/ 59 w 152"/>
              <a:gd name="T63" fmla="*/ 474 h 525"/>
              <a:gd name="T64" fmla="*/ 50 w 152"/>
              <a:gd name="T65" fmla="*/ 491 h 525"/>
              <a:gd name="T66" fmla="*/ 50 w 152"/>
              <a:gd name="T67" fmla="*/ 508 h 525"/>
              <a:gd name="T68" fmla="*/ 33 w 152"/>
              <a:gd name="T69" fmla="*/ 508 h 525"/>
              <a:gd name="T70" fmla="*/ 33 w 152"/>
              <a:gd name="T71" fmla="*/ 525 h 525"/>
              <a:gd name="T72" fmla="*/ 16 w 152"/>
              <a:gd name="T73" fmla="*/ 525 h 525"/>
              <a:gd name="T74" fmla="*/ 0 w 152"/>
              <a:gd name="T75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2" h="525">
                <a:moveTo>
                  <a:pt x="93" y="0"/>
                </a:moveTo>
                <a:lnTo>
                  <a:pt x="93" y="8"/>
                </a:lnTo>
                <a:lnTo>
                  <a:pt x="93" y="17"/>
                </a:lnTo>
                <a:lnTo>
                  <a:pt x="93" y="25"/>
                </a:lnTo>
                <a:lnTo>
                  <a:pt x="93" y="34"/>
                </a:lnTo>
                <a:lnTo>
                  <a:pt x="84" y="42"/>
                </a:lnTo>
                <a:lnTo>
                  <a:pt x="84" y="51"/>
                </a:lnTo>
                <a:lnTo>
                  <a:pt x="84" y="59"/>
                </a:lnTo>
                <a:lnTo>
                  <a:pt x="84" y="68"/>
                </a:lnTo>
                <a:lnTo>
                  <a:pt x="93" y="68"/>
                </a:lnTo>
                <a:lnTo>
                  <a:pt x="101" y="76"/>
                </a:lnTo>
                <a:lnTo>
                  <a:pt x="110" y="76"/>
                </a:lnTo>
                <a:lnTo>
                  <a:pt x="118" y="84"/>
                </a:lnTo>
                <a:lnTo>
                  <a:pt x="118" y="93"/>
                </a:lnTo>
                <a:lnTo>
                  <a:pt x="118" y="101"/>
                </a:lnTo>
                <a:lnTo>
                  <a:pt x="127" y="101"/>
                </a:lnTo>
                <a:lnTo>
                  <a:pt x="135" y="110"/>
                </a:lnTo>
                <a:lnTo>
                  <a:pt x="135" y="118"/>
                </a:lnTo>
                <a:lnTo>
                  <a:pt x="144" y="118"/>
                </a:lnTo>
                <a:lnTo>
                  <a:pt x="152" y="127"/>
                </a:lnTo>
                <a:lnTo>
                  <a:pt x="152" y="135"/>
                </a:lnTo>
                <a:lnTo>
                  <a:pt x="152" y="144"/>
                </a:lnTo>
                <a:lnTo>
                  <a:pt x="144" y="144"/>
                </a:lnTo>
                <a:lnTo>
                  <a:pt x="127" y="152"/>
                </a:lnTo>
                <a:lnTo>
                  <a:pt x="118" y="152"/>
                </a:lnTo>
                <a:lnTo>
                  <a:pt x="118" y="161"/>
                </a:lnTo>
                <a:lnTo>
                  <a:pt x="118" y="169"/>
                </a:lnTo>
                <a:lnTo>
                  <a:pt x="118" y="178"/>
                </a:lnTo>
                <a:lnTo>
                  <a:pt x="110" y="178"/>
                </a:lnTo>
                <a:lnTo>
                  <a:pt x="110" y="186"/>
                </a:lnTo>
                <a:lnTo>
                  <a:pt x="110" y="195"/>
                </a:lnTo>
                <a:lnTo>
                  <a:pt x="110" y="203"/>
                </a:lnTo>
                <a:lnTo>
                  <a:pt x="110" y="211"/>
                </a:lnTo>
                <a:lnTo>
                  <a:pt x="101" y="220"/>
                </a:lnTo>
                <a:lnTo>
                  <a:pt x="93" y="228"/>
                </a:lnTo>
                <a:lnTo>
                  <a:pt x="76" y="237"/>
                </a:lnTo>
                <a:lnTo>
                  <a:pt x="76" y="254"/>
                </a:lnTo>
                <a:lnTo>
                  <a:pt x="84" y="262"/>
                </a:lnTo>
                <a:lnTo>
                  <a:pt x="84" y="271"/>
                </a:lnTo>
                <a:lnTo>
                  <a:pt x="93" y="271"/>
                </a:lnTo>
                <a:lnTo>
                  <a:pt x="93" y="279"/>
                </a:lnTo>
                <a:lnTo>
                  <a:pt x="84" y="288"/>
                </a:lnTo>
                <a:lnTo>
                  <a:pt x="84" y="296"/>
                </a:lnTo>
                <a:lnTo>
                  <a:pt x="93" y="305"/>
                </a:lnTo>
                <a:lnTo>
                  <a:pt x="101" y="313"/>
                </a:lnTo>
                <a:lnTo>
                  <a:pt x="101" y="322"/>
                </a:lnTo>
                <a:lnTo>
                  <a:pt x="101" y="338"/>
                </a:lnTo>
                <a:lnTo>
                  <a:pt x="93" y="347"/>
                </a:lnTo>
                <a:lnTo>
                  <a:pt x="93" y="355"/>
                </a:lnTo>
                <a:lnTo>
                  <a:pt x="93" y="364"/>
                </a:lnTo>
                <a:lnTo>
                  <a:pt x="84" y="372"/>
                </a:lnTo>
                <a:lnTo>
                  <a:pt x="84" y="381"/>
                </a:lnTo>
                <a:lnTo>
                  <a:pt x="76" y="389"/>
                </a:lnTo>
                <a:lnTo>
                  <a:pt x="67" y="398"/>
                </a:lnTo>
                <a:lnTo>
                  <a:pt x="59" y="406"/>
                </a:lnTo>
                <a:lnTo>
                  <a:pt x="59" y="415"/>
                </a:lnTo>
                <a:lnTo>
                  <a:pt x="67" y="423"/>
                </a:lnTo>
                <a:lnTo>
                  <a:pt x="67" y="432"/>
                </a:lnTo>
                <a:lnTo>
                  <a:pt x="76" y="440"/>
                </a:lnTo>
                <a:lnTo>
                  <a:pt x="76" y="449"/>
                </a:lnTo>
                <a:lnTo>
                  <a:pt x="76" y="457"/>
                </a:lnTo>
                <a:lnTo>
                  <a:pt x="76" y="466"/>
                </a:lnTo>
                <a:lnTo>
                  <a:pt x="67" y="474"/>
                </a:lnTo>
                <a:lnTo>
                  <a:pt x="59" y="474"/>
                </a:lnTo>
                <a:lnTo>
                  <a:pt x="59" y="482"/>
                </a:lnTo>
                <a:lnTo>
                  <a:pt x="50" y="491"/>
                </a:lnTo>
                <a:lnTo>
                  <a:pt x="50" y="499"/>
                </a:lnTo>
                <a:lnTo>
                  <a:pt x="50" y="508"/>
                </a:lnTo>
                <a:lnTo>
                  <a:pt x="42" y="508"/>
                </a:lnTo>
                <a:lnTo>
                  <a:pt x="33" y="508"/>
                </a:lnTo>
                <a:lnTo>
                  <a:pt x="33" y="516"/>
                </a:lnTo>
                <a:lnTo>
                  <a:pt x="33" y="525"/>
                </a:lnTo>
                <a:lnTo>
                  <a:pt x="25" y="525"/>
                </a:lnTo>
                <a:lnTo>
                  <a:pt x="16" y="525"/>
                </a:lnTo>
                <a:lnTo>
                  <a:pt x="8" y="525"/>
                </a:lnTo>
                <a:lnTo>
                  <a:pt x="0" y="525"/>
                </a:lnTo>
              </a:path>
            </a:pathLst>
          </a:custGeom>
          <a:noFill/>
          <a:ln w="9525" cap="rnd">
            <a:solidFill>
              <a:srgbClr val="E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F14EB050-FB41-486A-A544-92DF56E751A3}"/>
              </a:ext>
            </a:extLst>
          </p:cNvPr>
          <p:cNvSpPr/>
          <p:nvPr/>
        </p:nvSpPr>
        <p:spPr>
          <a:xfrm>
            <a:off x="440223" y="1374095"/>
            <a:ext cx="1644843" cy="16448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51" name="Serbest Form: Şekil 450">
            <a:extLst>
              <a:ext uri="{FF2B5EF4-FFF2-40B4-BE49-F238E27FC236}">
                <a16:creationId xmlns:a16="http://schemas.microsoft.com/office/drawing/2014/main" id="{42B8AD9A-5FFE-4D74-9E85-92CF10D596D0}"/>
              </a:ext>
            </a:extLst>
          </p:cNvPr>
          <p:cNvSpPr/>
          <p:nvPr/>
        </p:nvSpPr>
        <p:spPr>
          <a:xfrm rot="10800000">
            <a:off x="650721" y="1544738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52" name="Serbest Form: Şekil 451">
            <a:extLst>
              <a:ext uri="{FF2B5EF4-FFF2-40B4-BE49-F238E27FC236}">
                <a16:creationId xmlns:a16="http://schemas.microsoft.com/office/drawing/2014/main" id="{6968AC9F-465D-4764-B69F-9B6CB9A41D7E}"/>
              </a:ext>
            </a:extLst>
          </p:cNvPr>
          <p:cNvSpPr/>
          <p:nvPr/>
        </p:nvSpPr>
        <p:spPr>
          <a:xfrm rot="14479826">
            <a:off x="1320026" y="1446254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53" name="Serbest Form: Şekil 452">
            <a:extLst>
              <a:ext uri="{FF2B5EF4-FFF2-40B4-BE49-F238E27FC236}">
                <a16:creationId xmlns:a16="http://schemas.microsoft.com/office/drawing/2014/main" id="{13D93904-4643-4447-81AC-329745B56926}"/>
              </a:ext>
            </a:extLst>
          </p:cNvPr>
          <p:cNvSpPr/>
          <p:nvPr/>
        </p:nvSpPr>
        <p:spPr>
          <a:xfrm rot="7799657">
            <a:off x="406982" y="2081469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54" name="Serbest Form: Şekil 453">
            <a:extLst>
              <a:ext uri="{FF2B5EF4-FFF2-40B4-BE49-F238E27FC236}">
                <a16:creationId xmlns:a16="http://schemas.microsoft.com/office/drawing/2014/main" id="{6D2817DB-5CEB-4985-865D-D4CA08ACAE1C}"/>
              </a:ext>
            </a:extLst>
          </p:cNvPr>
          <p:cNvSpPr/>
          <p:nvPr/>
        </p:nvSpPr>
        <p:spPr>
          <a:xfrm rot="3169108">
            <a:off x="818306" y="2508143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55" name="Serbest Form: Şekil 454">
            <a:extLst>
              <a:ext uri="{FF2B5EF4-FFF2-40B4-BE49-F238E27FC236}">
                <a16:creationId xmlns:a16="http://schemas.microsoft.com/office/drawing/2014/main" id="{F4578A25-2003-4FB9-93E5-B2B70E245316}"/>
              </a:ext>
            </a:extLst>
          </p:cNvPr>
          <p:cNvSpPr/>
          <p:nvPr/>
        </p:nvSpPr>
        <p:spPr>
          <a:xfrm>
            <a:off x="1357837" y="2457485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56" name="Serbest Form: Şekil 455">
            <a:extLst>
              <a:ext uri="{FF2B5EF4-FFF2-40B4-BE49-F238E27FC236}">
                <a16:creationId xmlns:a16="http://schemas.microsoft.com/office/drawing/2014/main" id="{955B0917-4114-42C5-BE69-61BC9538717A}"/>
              </a:ext>
            </a:extLst>
          </p:cNvPr>
          <p:cNvSpPr/>
          <p:nvPr/>
        </p:nvSpPr>
        <p:spPr>
          <a:xfrm rot="18881736">
            <a:off x="1650107" y="1931981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A2D7A3AF-86E7-4B59-A2DE-6C28432CC546}"/>
              </a:ext>
            </a:extLst>
          </p:cNvPr>
          <p:cNvSpPr/>
          <p:nvPr/>
        </p:nvSpPr>
        <p:spPr>
          <a:xfrm>
            <a:off x="447126" y="4287924"/>
            <a:ext cx="1644843" cy="16448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59" name="Serbest Form: Şekil 458">
            <a:extLst>
              <a:ext uri="{FF2B5EF4-FFF2-40B4-BE49-F238E27FC236}">
                <a16:creationId xmlns:a16="http://schemas.microsoft.com/office/drawing/2014/main" id="{8750FB7D-257C-4E81-946D-F2804B87E5B3}"/>
              </a:ext>
            </a:extLst>
          </p:cNvPr>
          <p:cNvSpPr/>
          <p:nvPr/>
        </p:nvSpPr>
        <p:spPr>
          <a:xfrm rot="2451255">
            <a:off x="303390" y="4292425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60" name="Serbest Form: Şekil 459">
            <a:extLst>
              <a:ext uri="{FF2B5EF4-FFF2-40B4-BE49-F238E27FC236}">
                <a16:creationId xmlns:a16="http://schemas.microsoft.com/office/drawing/2014/main" id="{0B3C400C-1731-4145-A1C3-C02293914022}"/>
              </a:ext>
            </a:extLst>
          </p:cNvPr>
          <p:cNvSpPr/>
          <p:nvPr/>
        </p:nvSpPr>
        <p:spPr>
          <a:xfrm rot="2451255">
            <a:off x="1047819" y="4474852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61" name="Serbest Form: Şekil 460">
            <a:extLst>
              <a:ext uri="{FF2B5EF4-FFF2-40B4-BE49-F238E27FC236}">
                <a16:creationId xmlns:a16="http://schemas.microsoft.com/office/drawing/2014/main" id="{3FC775BB-F363-4EC4-8C7A-D49FC1BCC2F5}"/>
              </a:ext>
            </a:extLst>
          </p:cNvPr>
          <p:cNvSpPr/>
          <p:nvPr/>
        </p:nvSpPr>
        <p:spPr>
          <a:xfrm rot="2451255">
            <a:off x="1813109" y="4474854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62" name="Serbest Form: Şekil 461">
            <a:extLst>
              <a:ext uri="{FF2B5EF4-FFF2-40B4-BE49-F238E27FC236}">
                <a16:creationId xmlns:a16="http://schemas.microsoft.com/office/drawing/2014/main" id="{13095950-CE08-4670-80CC-1936346D94DE}"/>
              </a:ext>
            </a:extLst>
          </p:cNvPr>
          <p:cNvSpPr/>
          <p:nvPr/>
        </p:nvSpPr>
        <p:spPr>
          <a:xfrm rot="2451255">
            <a:off x="419386" y="4782107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63" name="Serbest Form: Şekil 462">
            <a:extLst>
              <a:ext uri="{FF2B5EF4-FFF2-40B4-BE49-F238E27FC236}">
                <a16:creationId xmlns:a16="http://schemas.microsoft.com/office/drawing/2014/main" id="{062ED2FF-63C4-45A1-BC51-5B21C4B13E26}"/>
              </a:ext>
            </a:extLst>
          </p:cNvPr>
          <p:cNvSpPr/>
          <p:nvPr/>
        </p:nvSpPr>
        <p:spPr>
          <a:xfrm rot="2451255">
            <a:off x="1353653" y="4934465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64" name="Serbest Form: Şekil 463">
            <a:extLst>
              <a:ext uri="{FF2B5EF4-FFF2-40B4-BE49-F238E27FC236}">
                <a16:creationId xmlns:a16="http://schemas.microsoft.com/office/drawing/2014/main" id="{C3BAFD69-153B-4FD9-9E61-86E6B338496E}"/>
              </a:ext>
            </a:extLst>
          </p:cNvPr>
          <p:cNvSpPr/>
          <p:nvPr/>
        </p:nvSpPr>
        <p:spPr>
          <a:xfrm rot="2451255">
            <a:off x="163505" y="5465591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65" name="Serbest Form: Şekil 464">
            <a:extLst>
              <a:ext uri="{FF2B5EF4-FFF2-40B4-BE49-F238E27FC236}">
                <a16:creationId xmlns:a16="http://schemas.microsoft.com/office/drawing/2014/main" id="{1D97E95E-1C01-400C-BD65-F40C13385455}"/>
              </a:ext>
            </a:extLst>
          </p:cNvPr>
          <p:cNvSpPr/>
          <p:nvPr/>
        </p:nvSpPr>
        <p:spPr>
          <a:xfrm rot="2451255">
            <a:off x="1081825" y="5634712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466" name="Serbest Form: Şekil 465">
            <a:extLst>
              <a:ext uri="{FF2B5EF4-FFF2-40B4-BE49-F238E27FC236}">
                <a16:creationId xmlns:a16="http://schemas.microsoft.com/office/drawing/2014/main" id="{6A43D4B8-F5C7-4EDE-A07D-0418E47E2B41}"/>
              </a:ext>
            </a:extLst>
          </p:cNvPr>
          <p:cNvSpPr/>
          <p:nvPr/>
        </p:nvSpPr>
        <p:spPr>
          <a:xfrm rot="2451255">
            <a:off x="1827769" y="5595520"/>
            <a:ext cx="407259" cy="434519"/>
          </a:xfrm>
          <a:custGeom>
            <a:avLst/>
            <a:gdLst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82900 w 2947211"/>
              <a:gd name="connsiteY82" fmla="*/ 876300 h 3125649"/>
              <a:gd name="connsiteX83" fmla="*/ 2819400 w 2947211"/>
              <a:gd name="connsiteY83" fmla="*/ 723900 h 3125649"/>
              <a:gd name="connsiteX84" fmla="*/ 2794000 w 2947211"/>
              <a:gd name="connsiteY84" fmla="*/ 673100 h 3125649"/>
              <a:gd name="connsiteX85" fmla="*/ 2768600 w 2947211"/>
              <a:gd name="connsiteY85" fmla="*/ 635000 h 3125649"/>
              <a:gd name="connsiteX86" fmla="*/ 2755900 w 2947211"/>
              <a:gd name="connsiteY86" fmla="*/ 596900 h 3125649"/>
              <a:gd name="connsiteX87" fmla="*/ 2730500 w 2947211"/>
              <a:gd name="connsiteY87" fmla="*/ 558800 h 3125649"/>
              <a:gd name="connsiteX88" fmla="*/ 2705100 w 2947211"/>
              <a:gd name="connsiteY88" fmla="*/ 508000 h 3125649"/>
              <a:gd name="connsiteX89" fmla="*/ 2679700 w 2947211"/>
              <a:gd name="connsiteY89" fmla="*/ 469900 h 3125649"/>
              <a:gd name="connsiteX90" fmla="*/ 2667000 w 2947211"/>
              <a:gd name="connsiteY90" fmla="*/ 431800 h 3125649"/>
              <a:gd name="connsiteX91" fmla="*/ 2552700 w 2947211"/>
              <a:gd name="connsiteY91" fmla="*/ 342900 h 3125649"/>
              <a:gd name="connsiteX92" fmla="*/ 2463800 w 2947211"/>
              <a:gd name="connsiteY92" fmla="*/ 279400 h 3125649"/>
              <a:gd name="connsiteX93" fmla="*/ 2425700 w 2947211"/>
              <a:gd name="connsiteY93" fmla="*/ 254000 h 3125649"/>
              <a:gd name="connsiteX94" fmla="*/ 2349500 w 2947211"/>
              <a:gd name="connsiteY94" fmla="*/ 228600 h 3125649"/>
              <a:gd name="connsiteX95" fmla="*/ 2273300 w 2947211"/>
              <a:gd name="connsiteY95" fmla="*/ 190500 h 3125649"/>
              <a:gd name="connsiteX96" fmla="*/ 2235200 w 2947211"/>
              <a:gd name="connsiteY96" fmla="*/ 152400 h 3125649"/>
              <a:gd name="connsiteX0" fmla="*/ 2235200 w 2947211"/>
              <a:gd name="connsiteY0" fmla="*/ 152400 h 3125649"/>
              <a:gd name="connsiteX1" fmla="*/ 2235200 w 2947211"/>
              <a:gd name="connsiteY1" fmla="*/ 152400 h 3125649"/>
              <a:gd name="connsiteX2" fmla="*/ 2082800 w 2947211"/>
              <a:gd name="connsiteY2" fmla="*/ 114300 h 3125649"/>
              <a:gd name="connsiteX3" fmla="*/ 1917700 w 2947211"/>
              <a:gd name="connsiteY3" fmla="*/ 88900 h 3125649"/>
              <a:gd name="connsiteX4" fmla="*/ 1778000 w 2947211"/>
              <a:gd name="connsiteY4" fmla="*/ 63500 h 3125649"/>
              <a:gd name="connsiteX5" fmla="*/ 1612900 w 2947211"/>
              <a:gd name="connsiteY5" fmla="*/ 50800 h 3125649"/>
              <a:gd name="connsiteX6" fmla="*/ 1409700 w 2947211"/>
              <a:gd name="connsiteY6" fmla="*/ 12700 h 3125649"/>
              <a:gd name="connsiteX7" fmla="*/ 1257300 w 2947211"/>
              <a:gd name="connsiteY7" fmla="*/ 0 h 3125649"/>
              <a:gd name="connsiteX8" fmla="*/ 1028700 w 2947211"/>
              <a:gd name="connsiteY8" fmla="*/ 25400 h 3125649"/>
              <a:gd name="connsiteX9" fmla="*/ 990600 w 2947211"/>
              <a:gd name="connsiteY9" fmla="*/ 50800 h 3125649"/>
              <a:gd name="connsiteX10" fmla="*/ 939800 w 2947211"/>
              <a:gd name="connsiteY10" fmla="*/ 63500 h 3125649"/>
              <a:gd name="connsiteX11" fmla="*/ 812800 w 2947211"/>
              <a:gd name="connsiteY11" fmla="*/ 127000 h 3125649"/>
              <a:gd name="connsiteX12" fmla="*/ 749300 w 2947211"/>
              <a:gd name="connsiteY12" fmla="*/ 165100 h 3125649"/>
              <a:gd name="connsiteX13" fmla="*/ 711200 w 2947211"/>
              <a:gd name="connsiteY13" fmla="*/ 190500 h 3125649"/>
              <a:gd name="connsiteX14" fmla="*/ 584200 w 2947211"/>
              <a:gd name="connsiteY14" fmla="*/ 266700 h 3125649"/>
              <a:gd name="connsiteX15" fmla="*/ 508000 w 2947211"/>
              <a:gd name="connsiteY15" fmla="*/ 317500 h 3125649"/>
              <a:gd name="connsiteX16" fmla="*/ 431800 w 2947211"/>
              <a:gd name="connsiteY16" fmla="*/ 393700 h 3125649"/>
              <a:gd name="connsiteX17" fmla="*/ 368300 w 2947211"/>
              <a:gd name="connsiteY17" fmla="*/ 482600 h 3125649"/>
              <a:gd name="connsiteX18" fmla="*/ 330200 w 2947211"/>
              <a:gd name="connsiteY18" fmla="*/ 558800 h 3125649"/>
              <a:gd name="connsiteX19" fmla="*/ 304800 w 2947211"/>
              <a:gd name="connsiteY19" fmla="*/ 635000 h 3125649"/>
              <a:gd name="connsiteX20" fmla="*/ 266700 w 2947211"/>
              <a:gd name="connsiteY20" fmla="*/ 698500 h 3125649"/>
              <a:gd name="connsiteX21" fmla="*/ 254000 w 2947211"/>
              <a:gd name="connsiteY21" fmla="*/ 736600 h 3125649"/>
              <a:gd name="connsiteX22" fmla="*/ 228600 w 2947211"/>
              <a:gd name="connsiteY22" fmla="*/ 787400 h 3125649"/>
              <a:gd name="connsiteX23" fmla="*/ 190500 w 2947211"/>
              <a:gd name="connsiteY23" fmla="*/ 927100 h 3125649"/>
              <a:gd name="connsiteX24" fmla="*/ 177800 w 2947211"/>
              <a:gd name="connsiteY24" fmla="*/ 977900 h 3125649"/>
              <a:gd name="connsiteX25" fmla="*/ 139700 w 2947211"/>
              <a:gd name="connsiteY25" fmla="*/ 1079500 h 3125649"/>
              <a:gd name="connsiteX26" fmla="*/ 127000 w 2947211"/>
              <a:gd name="connsiteY26" fmla="*/ 1130300 h 3125649"/>
              <a:gd name="connsiteX27" fmla="*/ 76200 w 2947211"/>
              <a:gd name="connsiteY27" fmla="*/ 1206500 h 3125649"/>
              <a:gd name="connsiteX28" fmla="*/ 38100 w 2947211"/>
              <a:gd name="connsiteY28" fmla="*/ 1295400 h 3125649"/>
              <a:gd name="connsiteX29" fmla="*/ 12700 w 2947211"/>
              <a:gd name="connsiteY29" fmla="*/ 1600200 h 3125649"/>
              <a:gd name="connsiteX30" fmla="*/ 0 w 2947211"/>
              <a:gd name="connsiteY30" fmla="*/ 1739900 h 3125649"/>
              <a:gd name="connsiteX31" fmla="*/ 12700 w 2947211"/>
              <a:gd name="connsiteY31" fmla="*/ 1981200 h 3125649"/>
              <a:gd name="connsiteX32" fmla="*/ 25400 w 2947211"/>
              <a:gd name="connsiteY32" fmla="*/ 2070100 h 3125649"/>
              <a:gd name="connsiteX33" fmla="*/ 38100 w 2947211"/>
              <a:gd name="connsiteY33" fmla="*/ 2197100 h 3125649"/>
              <a:gd name="connsiteX34" fmla="*/ 50800 w 2947211"/>
              <a:gd name="connsiteY34" fmla="*/ 2260600 h 3125649"/>
              <a:gd name="connsiteX35" fmla="*/ 88900 w 2947211"/>
              <a:gd name="connsiteY35" fmla="*/ 2476500 h 3125649"/>
              <a:gd name="connsiteX36" fmla="*/ 114300 w 2947211"/>
              <a:gd name="connsiteY36" fmla="*/ 2527300 h 3125649"/>
              <a:gd name="connsiteX37" fmla="*/ 152400 w 2947211"/>
              <a:gd name="connsiteY37" fmla="*/ 2971800 h 3125649"/>
              <a:gd name="connsiteX38" fmla="*/ 177800 w 2947211"/>
              <a:gd name="connsiteY38" fmla="*/ 3009900 h 3125649"/>
              <a:gd name="connsiteX39" fmla="*/ 215900 w 2947211"/>
              <a:gd name="connsiteY39" fmla="*/ 3086100 h 3125649"/>
              <a:gd name="connsiteX40" fmla="*/ 266700 w 2947211"/>
              <a:gd name="connsiteY40" fmla="*/ 3098800 h 3125649"/>
              <a:gd name="connsiteX41" fmla="*/ 304800 w 2947211"/>
              <a:gd name="connsiteY41" fmla="*/ 3124200 h 3125649"/>
              <a:gd name="connsiteX42" fmla="*/ 508000 w 2947211"/>
              <a:gd name="connsiteY42" fmla="*/ 3098800 h 3125649"/>
              <a:gd name="connsiteX43" fmla="*/ 609600 w 2947211"/>
              <a:gd name="connsiteY43" fmla="*/ 3048000 h 3125649"/>
              <a:gd name="connsiteX44" fmla="*/ 647700 w 2947211"/>
              <a:gd name="connsiteY44" fmla="*/ 3022600 h 3125649"/>
              <a:gd name="connsiteX45" fmla="*/ 749300 w 2947211"/>
              <a:gd name="connsiteY45" fmla="*/ 2946400 h 3125649"/>
              <a:gd name="connsiteX46" fmla="*/ 787400 w 2947211"/>
              <a:gd name="connsiteY46" fmla="*/ 2921000 h 3125649"/>
              <a:gd name="connsiteX47" fmla="*/ 825500 w 2947211"/>
              <a:gd name="connsiteY47" fmla="*/ 2908300 h 3125649"/>
              <a:gd name="connsiteX48" fmla="*/ 914400 w 2947211"/>
              <a:gd name="connsiteY48" fmla="*/ 2844800 h 3125649"/>
              <a:gd name="connsiteX49" fmla="*/ 952500 w 2947211"/>
              <a:gd name="connsiteY49" fmla="*/ 2806700 h 3125649"/>
              <a:gd name="connsiteX50" fmla="*/ 1016000 w 2947211"/>
              <a:gd name="connsiteY50" fmla="*/ 2768600 h 3125649"/>
              <a:gd name="connsiteX51" fmla="*/ 1092200 w 2947211"/>
              <a:gd name="connsiteY51" fmla="*/ 2717800 h 3125649"/>
              <a:gd name="connsiteX52" fmla="*/ 1193800 w 2947211"/>
              <a:gd name="connsiteY52" fmla="*/ 2667000 h 3125649"/>
              <a:gd name="connsiteX53" fmla="*/ 1295400 w 2947211"/>
              <a:gd name="connsiteY53" fmla="*/ 2578100 h 3125649"/>
              <a:gd name="connsiteX54" fmla="*/ 1333500 w 2947211"/>
              <a:gd name="connsiteY54" fmla="*/ 2552700 h 3125649"/>
              <a:gd name="connsiteX55" fmla="*/ 1447800 w 2947211"/>
              <a:gd name="connsiteY55" fmla="*/ 2463800 h 3125649"/>
              <a:gd name="connsiteX56" fmla="*/ 1511300 w 2947211"/>
              <a:gd name="connsiteY56" fmla="*/ 2438400 h 3125649"/>
              <a:gd name="connsiteX57" fmla="*/ 1587500 w 2947211"/>
              <a:gd name="connsiteY57" fmla="*/ 2400300 h 3125649"/>
              <a:gd name="connsiteX58" fmla="*/ 1663700 w 2947211"/>
              <a:gd name="connsiteY58" fmla="*/ 2387600 h 3125649"/>
              <a:gd name="connsiteX59" fmla="*/ 1714500 w 2947211"/>
              <a:gd name="connsiteY59" fmla="*/ 2374900 h 3125649"/>
              <a:gd name="connsiteX60" fmla="*/ 1790700 w 2947211"/>
              <a:gd name="connsiteY60" fmla="*/ 2349500 h 3125649"/>
              <a:gd name="connsiteX61" fmla="*/ 1828800 w 2947211"/>
              <a:gd name="connsiteY61" fmla="*/ 2336800 h 3125649"/>
              <a:gd name="connsiteX62" fmla="*/ 1930400 w 2947211"/>
              <a:gd name="connsiteY62" fmla="*/ 2324100 h 3125649"/>
              <a:gd name="connsiteX63" fmla="*/ 2019300 w 2947211"/>
              <a:gd name="connsiteY63" fmla="*/ 2247900 h 3125649"/>
              <a:gd name="connsiteX64" fmla="*/ 2032000 w 2947211"/>
              <a:gd name="connsiteY64" fmla="*/ 2209800 h 3125649"/>
              <a:gd name="connsiteX65" fmla="*/ 2095500 w 2947211"/>
              <a:gd name="connsiteY65" fmla="*/ 2171700 h 3125649"/>
              <a:gd name="connsiteX66" fmla="*/ 2171700 w 2947211"/>
              <a:gd name="connsiteY66" fmla="*/ 2120900 h 3125649"/>
              <a:gd name="connsiteX67" fmla="*/ 2260600 w 2947211"/>
              <a:gd name="connsiteY67" fmla="*/ 2057400 h 3125649"/>
              <a:gd name="connsiteX68" fmla="*/ 2311400 w 2947211"/>
              <a:gd name="connsiteY68" fmla="*/ 2032000 h 3125649"/>
              <a:gd name="connsiteX69" fmla="*/ 2362200 w 2947211"/>
              <a:gd name="connsiteY69" fmla="*/ 1993900 h 3125649"/>
              <a:gd name="connsiteX70" fmla="*/ 2400300 w 2947211"/>
              <a:gd name="connsiteY70" fmla="*/ 1968500 h 3125649"/>
              <a:gd name="connsiteX71" fmla="*/ 2489200 w 2947211"/>
              <a:gd name="connsiteY71" fmla="*/ 1905000 h 3125649"/>
              <a:gd name="connsiteX72" fmla="*/ 2514600 w 2947211"/>
              <a:gd name="connsiteY72" fmla="*/ 1866900 h 3125649"/>
              <a:gd name="connsiteX73" fmla="*/ 2603500 w 2947211"/>
              <a:gd name="connsiteY73" fmla="*/ 1790700 h 3125649"/>
              <a:gd name="connsiteX74" fmla="*/ 2730500 w 2947211"/>
              <a:gd name="connsiteY74" fmla="*/ 1600200 h 3125649"/>
              <a:gd name="connsiteX75" fmla="*/ 2755900 w 2947211"/>
              <a:gd name="connsiteY75" fmla="*/ 1562100 h 3125649"/>
              <a:gd name="connsiteX76" fmla="*/ 2819400 w 2947211"/>
              <a:gd name="connsiteY76" fmla="*/ 1473200 h 3125649"/>
              <a:gd name="connsiteX77" fmla="*/ 2832100 w 2947211"/>
              <a:gd name="connsiteY77" fmla="*/ 1435100 h 3125649"/>
              <a:gd name="connsiteX78" fmla="*/ 2895600 w 2947211"/>
              <a:gd name="connsiteY78" fmla="*/ 1346200 h 3125649"/>
              <a:gd name="connsiteX79" fmla="*/ 2921000 w 2947211"/>
              <a:gd name="connsiteY79" fmla="*/ 1282700 h 3125649"/>
              <a:gd name="connsiteX80" fmla="*/ 2933700 w 2947211"/>
              <a:gd name="connsiteY80" fmla="*/ 965200 h 3125649"/>
              <a:gd name="connsiteX81" fmla="*/ 2921000 w 2947211"/>
              <a:gd name="connsiteY81" fmla="*/ 914400 h 3125649"/>
              <a:gd name="connsiteX82" fmla="*/ 2819400 w 2947211"/>
              <a:gd name="connsiteY82" fmla="*/ 723900 h 3125649"/>
              <a:gd name="connsiteX83" fmla="*/ 2794000 w 2947211"/>
              <a:gd name="connsiteY83" fmla="*/ 673100 h 3125649"/>
              <a:gd name="connsiteX84" fmla="*/ 2768600 w 2947211"/>
              <a:gd name="connsiteY84" fmla="*/ 635000 h 3125649"/>
              <a:gd name="connsiteX85" fmla="*/ 2755900 w 2947211"/>
              <a:gd name="connsiteY85" fmla="*/ 596900 h 3125649"/>
              <a:gd name="connsiteX86" fmla="*/ 2730500 w 2947211"/>
              <a:gd name="connsiteY86" fmla="*/ 558800 h 3125649"/>
              <a:gd name="connsiteX87" fmla="*/ 2705100 w 2947211"/>
              <a:gd name="connsiteY87" fmla="*/ 508000 h 3125649"/>
              <a:gd name="connsiteX88" fmla="*/ 2679700 w 2947211"/>
              <a:gd name="connsiteY88" fmla="*/ 469900 h 3125649"/>
              <a:gd name="connsiteX89" fmla="*/ 2667000 w 2947211"/>
              <a:gd name="connsiteY89" fmla="*/ 431800 h 3125649"/>
              <a:gd name="connsiteX90" fmla="*/ 2552700 w 2947211"/>
              <a:gd name="connsiteY90" fmla="*/ 342900 h 3125649"/>
              <a:gd name="connsiteX91" fmla="*/ 2463800 w 2947211"/>
              <a:gd name="connsiteY91" fmla="*/ 279400 h 3125649"/>
              <a:gd name="connsiteX92" fmla="*/ 2425700 w 2947211"/>
              <a:gd name="connsiteY92" fmla="*/ 254000 h 3125649"/>
              <a:gd name="connsiteX93" fmla="*/ 2349500 w 2947211"/>
              <a:gd name="connsiteY93" fmla="*/ 228600 h 3125649"/>
              <a:gd name="connsiteX94" fmla="*/ 2273300 w 2947211"/>
              <a:gd name="connsiteY94" fmla="*/ 190500 h 3125649"/>
              <a:gd name="connsiteX95" fmla="*/ 2235200 w 2947211"/>
              <a:gd name="connsiteY95" fmla="*/ 152400 h 3125649"/>
              <a:gd name="connsiteX0" fmla="*/ 2235200 w 2929557"/>
              <a:gd name="connsiteY0" fmla="*/ 152400 h 3125649"/>
              <a:gd name="connsiteX1" fmla="*/ 2235200 w 2929557"/>
              <a:gd name="connsiteY1" fmla="*/ 152400 h 3125649"/>
              <a:gd name="connsiteX2" fmla="*/ 2082800 w 2929557"/>
              <a:gd name="connsiteY2" fmla="*/ 114300 h 3125649"/>
              <a:gd name="connsiteX3" fmla="*/ 1917700 w 2929557"/>
              <a:gd name="connsiteY3" fmla="*/ 88900 h 3125649"/>
              <a:gd name="connsiteX4" fmla="*/ 1778000 w 2929557"/>
              <a:gd name="connsiteY4" fmla="*/ 63500 h 3125649"/>
              <a:gd name="connsiteX5" fmla="*/ 1612900 w 2929557"/>
              <a:gd name="connsiteY5" fmla="*/ 50800 h 3125649"/>
              <a:gd name="connsiteX6" fmla="*/ 1409700 w 2929557"/>
              <a:gd name="connsiteY6" fmla="*/ 12700 h 3125649"/>
              <a:gd name="connsiteX7" fmla="*/ 1257300 w 2929557"/>
              <a:gd name="connsiteY7" fmla="*/ 0 h 3125649"/>
              <a:gd name="connsiteX8" fmla="*/ 1028700 w 2929557"/>
              <a:gd name="connsiteY8" fmla="*/ 25400 h 3125649"/>
              <a:gd name="connsiteX9" fmla="*/ 990600 w 2929557"/>
              <a:gd name="connsiteY9" fmla="*/ 50800 h 3125649"/>
              <a:gd name="connsiteX10" fmla="*/ 939800 w 2929557"/>
              <a:gd name="connsiteY10" fmla="*/ 63500 h 3125649"/>
              <a:gd name="connsiteX11" fmla="*/ 812800 w 2929557"/>
              <a:gd name="connsiteY11" fmla="*/ 127000 h 3125649"/>
              <a:gd name="connsiteX12" fmla="*/ 749300 w 2929557"/>
              <a:gd name="connsiteY12" fmla="*/ 165100 h 3125649"/>
              <a:gd name="connsiteX13" fmla="*/ 711200 w 2929557"/>
              <a:gd name="connsiteY13" fmla="*/ 190500 h 3125649"/>
              <a:gd name="connsiteX14" fmla="*/ 584200 w 2929557"/>
              <a:gd name="connsiteY14" fmla="*/ 266700 h 3125649"/>
              <a:gd name="connsiteX15" fmla="*/ 508000 w 2929557"/>
              <a:gd name="connsiteY15" fmla="*/ 317500 h 3125649"/>
              <a:gd name="connsiteX16" fmla="*/ 431800 w 2929557"/>
              <a:gd name="connsiteY16" fmla="*/ 393700 h 3125649"/>
              <a:gd name="connsiteX17" fmla="*/ 368300 w 2929557"/>
              <a:gd name="connsiteY17" fmla="*/ 482600 h 3125649"/>
              <a:gd name="connsiteX18" fmla="*/ 330200 w 2929557"/>
              <a:gd name="connsiteY18" fmla="*/ 558800 h 3125649"/>
              <a:gd name="connsiteX19" fmla="*/ 304800 w 2929557"/>
              <a:gd name="connsiteY19" fmla="*/ 635000 h 3125649"/>
              <a:gd name="connsiteX20" fmla="*/ 266700 w 2929557"/>
              <a:gd name="connsiteY20" fmla="*/ 698500 h 3125649"/>
              <a:gd name="connsiteX21" fmla="*/ 254000 w 2929557"/>
              <a:gd name="connsiteY21" fmla="*/ 736600 h 3125649"/>
              <a:gd name="connsiteX22" fmla="*/ 228600 w 2929557"/>
              <a:gd name="connsiteY22" fmla="*/ 787400 h 3125649"/>
              <a:gd name="connsiteX23" fmla="*/ 190500 w 2929557"/>
              <a:gd name="connsiteY23" fmla="*/ 927100 h 3125649"/>
              <a:gd name="connsiteX24" fmla="*/ 177800 w 2929557"/>
              <a:gd name="connsiteY24" fmla="*/ 977900 h 3125649"/>
              <a:gd name="connsiteX25" fmla="*/ 139700 w 2929557"/>
              <a:gd name="connsiteY25" fmla="*/ 1079500 h 3125649"/>
              <a:gd name="connsiteX26" fmla="*/ 127000 w 2929557"/>
              <a:gd name="connsiteY26" fmla="*/ 1130300 h 3125649"/>
              <a:gd name="connsiteX27" fmla="*/ 76200 w 2929557"/>
              <a:gd name="connsiteY27" fmla="*/ 1206500 h 3125649"/>
              <a:gd name="connsiteX28" fmla="*/ 38100 w 2929557"/>
              <a:gd name="connsiteY28" fmla="*/ 1295400 h 3125649"/>
              <a:gd name="connsiteX29" fmla="*/ 12700 w 2929557"/>
              <a:gd name="connsiteY29" fmla="*/ 1600200 h 3125649"/>
              <a:gd name="connsiteX30" fmla="*/ 0 w 2929557"/>
              <a:gd name="connsiteY30" fmla="*/ 1739900 h 3125649"/>
              <a:gd name="connsiteX31" fmla="*/ 12700 w 2929557"/>
              <a:gd name="connsiteY31" fmla="*/ 1981200 h 3125649"/>
              <a:gd name="connsiteX32" fmla="*/ 25400 w 2929557"/>
              <a:gd name="connsiteY32" fmla="*/ 2070100 h 3125649"/>
              <a:gd name="connsiteX33" fmla="*/ 38100 w 2929557"/>
              <a:gd name="connsiteY33" fmla="*/ 2197100 h 3125649"/>
              <a:gd name="connsiteX34" fmla="*/ 50800 w 2929557"/>
              <a:gd name="connsiteY34" fmla="*/ 2260600 h 3125649"/>
              <a:gd name="connsiteX35" fmla="*/ 88900 w 2929557"/>
              <a:gd name="connsiteY35" fmla="*/ 2476500 h 3125649"/>
              <a:gd name="connsiteX36" fmla="*/ 114300 w 2929557"/>
              <a:gd name="connsiteY36" fmla="*/ 2527300 h 3125649"/>
              <a:gd name="connsiteX37" fmla="*/ 152400 w 2929557"/>
              <a:gd name="connsiteY37" fmla="*/ 2971800 h 3125649"/>
              <a:gd name="connsiteX38" fmla="*/ 177800 w 2929557"/>
              <a:gd name="connsiteY38" fmla="*/ 3009900 h 3125649"/>
              <a:gd name="connsiteX39" fmla="*/ 215900 w 2929557"/>
              <a:gd name="connsiteY39" fmla="*/ 3086100 h 3125649"/>
              <a:gd name="connsiteX40" fmla="*/ 266700 w 2929557"/>
              <a:gd name="connsiteY40" fmla="*/ 3098800 h 3125649"/>
              <a:gd name="connsiteX41" fmla="*/ 304800 w 2929557"/>
              <a:gd name="connsiteY41" fmla="*/ 3124200 h 3125649"/>
              <a:gd name="connsiteX42" fmla="*/ 508000 w 2929557"/>
              <a:gd name="connsiteY42" fmla="*/ 3098800 h 3125649"/>
              <a:gd name="connsiteX43" fmla="*/ 609600 w 2929557"/>
              <a:gd name="connsiteY43" fmla="*/ 3048000 h 3125649"/>
              <a:gd name="connsiteX44" fmla="*/ 647700 w 2929557"/>
              <a:gd name="connsiteY44" fmla="*/ 3022600 h 3125649"/>
              <a:gd name="connsiteX45" fmla="*/ 749300 w 2929557"/>
              <a:gd name="connsiteY45" fmla="*/ 2946400 h 3125649"/>
              <a:gd name="connsiteX46" fmla="*/ 787400 w 2929557"/>
              <a:gd name="connsiteY46" fmla="*/ 2921000 h 3125649"/>
              <a:gd name="connsiteX47" fmla="*/ 825500 w 2929557"/>
              <a:gd name="connsiteY47" fmla="*/ 2908300 h 3125649"/>
              <a:gd name="connsiteX48" fmla="*/ 914400 w 2929557"/>
              <a:gd name="connsiteY48" fmla="*/ 2844800 h 3125649"/>
              <a:gd name="connsiteX49" fmla="*/ 952500 w 2929557"/>
              <a:gd name="connsiteY49" fmla="*/ 2806700 h 3125649"/>
              <a:gd name="connsiteX50" fmla="*/ 1016000 w 2929557"/>
              <a:gd name="connsiteY50" fmla="*/ 2768600 h 3125649"/>
              <a:gd name="connsiteX51" fmla="*/ 1092200 w 2929557"/>
              <a:gd name="connsiteY51" fmla="*/ 2717800 h 3125649"/>
              <a:gd name="connsiteX52" fmla="*/ 1193800 w 2929557"/>
              <a:gd name="connsiteY52" fmla="*/ 2667000 h 3125649"/>
              <a:gd name="connsiteX53" fmla="*/ 1295400 w 2929557"/>
              <a:gd name="connsiteY53" fmla="*/ 2578100 h 3125649"/>
              <a:gd name="connsiteX54" fmla="*/ 1333500 w 2929557"/>
              <a:gd name="connsiteY54" fmla="*/ 2552700 h 3125649"/>
              <a:gd name="connsiteX55" fmla="*/ 1447800 w 2929557"/>
              <a:gd name="connsiteY55" fmla="*/ 2463800 h 3125649"/>
              <a:gd name="connsiteX56" fmla="*/ 1511300 w 2929557"/>
              <a:gd name="connsiteY56" fmla="*/ 2438400 h 3125649"/>
              <a:gd name="connsiteX57" fmla="*/ 1587500 w 2929557"/>
              <a:gd name="connsiteY57" fmla="*/ 2400300 h 3125649"/>
              <a:gd name="connsiteX58" fmla="*/ 1663700 w 2929557"/>
              <a:gd name="connsiteY58" fmla="*/ 2387600 h 3125649"/>
              <a:gd name="connsiteX59" fmla="*/ 1714500 w 2929557"/>
              <a:gd name="connsiteY59" fmla="*/ 2374900 h 3125649"/>
              <a:gd name="connsiteX60" fmla="*/ 1790700 w 2929557"/>
              <a:gd name="connsiteY60" fmla="*/ 2349500 h 3125649"/>
              <a:gd name="connsiteX61" fmla="*/ 1828800 w 2929557"/>
              <a:gd name="connsiteY61" fmla="*/ 2336800 h 3125649"/>
              <a:gd name="connsiteX62" fmla="*/ 1930400 w 2929557"/>
              <a:gd name="connsiteY62" fmla="*/ 2324100 h 3125649"/>
              <a:gd name="connsiteX63" fmla="*/ 2019300 w 2929557"/>
              <a:gd name="connsiteY63" fmla="*/ 2247900 h 3125649"/>
              <a:gd name="connsiteX64" fmla="*/ 2032000 w 2929557"/>
              <a:gd name="connsiteY64" fmla="*/ 2209800 h 3125649"/>
              <a:gd name="connsiteX65" fmla="*/ 2095500 w 2929557"/>
              <a:gd name="connsiteY65" fmla="*/ 2171700 h 3125649"/>
              <a:gd name="connsiteX66" fmla="*/ 2171700 w 2929557"/>
              <a:gd name="connsiteY66" fmla="*/ 2120900 h 3125649"/>
              <a:gd name="connsiteX67" fmla="*/ 2260600 w 2929557"/>
              <a:gd name="connsiteY67" fmla="*/ 2057400 h 3125649"/>
              <a:gd name="connsiteX68" fmla="*/ 2311400 w 2929557"/>
              <a:gd name="connsiteY68" fmla="*/ 2032000 h 3125649"/>
              <a:gd name="connsiteX69" fmla="*/ 2362200 w 2929557"/>
              <a:gd name="connsiteY69" fmla="*/ 1993900 h 3125649"/>
              <a:gd name="connsiteX70" fmla="*/ 2400300 w 2929557"/>
              <a:gd name="connsiteY70" fmla="*/ 1968500 h 3125649"/>
              <a:gd name="connsiteX71" fmla="*/ 2489200 w 2929557"/>
              <a:gd name="connsiteY71" fmla="*/ 1905000 h 3125649"/>
              <a:gd name="connsiteX72" fmla="*/ 2514600 w 2929557"/>
              <a:gd name="connsiteY72" fmla="*/ 1866900 h 3125649"/>
              <a:gd name="connsiteX73" fmla="*/ 2603500 w 2929557"/>
              <a:gd name="connsiteY73" fmla="*/ 1790700 h 3125649"/>
              <a:gd name="connsiteX74" fmla="*/ 2730500 w 2929557"/>
              <a:gd name="connsiteY74" fmla="*/ 1600200 h 3125649"/>
              <a:gd name="connsiteX75" fmla="*/ 2755900 w 2929557"/>
              <a:gd name="connsiteY75" fmla="*/ 1562100 h 3125649"/>
              <a:gd name="connsiteX76" fmla="*/ 2819400 w 2929557"/>
              <a:gd name="connsiteY76" fmla="*/ 1473200 h 3125649"/>
              <a:gd name="connsiteX77" fmla="*/ 2832100 w 2929557"/>
              <a:gd name="connsiteY77" fmla="*/ 1435100 h 3125649"/>
              <a:gd name="connsiteX78" fmla="*/ 2895600 w 2929557"/>
              <a:gd name="connsiteY78" fmla="*/ 1346200 h 3125649"/>
              <a:gd name="connsiteX79" fmla="*/ 2921000 w 2929557"/>
              <a:gd name="connsiteY79" fmla="*/ 1282700 h 3125649"/>
              <a:gd name="connsiteX80" fmla="*/ 2921000 w 2929557"/>
              <a:gd name="connsiteY80" fmla="*/ 914400 h 3125649"/>
              <a:gd name="connsiteX81" fmla="*/ 2819400 w 2929557"/>
              <a:gd name="connsiteY81" fmla="*/ 723900 h 3125649"/>
              <a:gd name="connsiteX82" fmla="*/ 2794000 w 2929557"/>
              <a:gd name="connsiteY82" fmla="*/ 673100 h 3125649"/>
              <a:gd name="connsiteX83" fmla="*/ 2768600 w 2929557"/>
              <a:gd name="connsiteY83" fmla="*/ 635000 h 3125649"/>
              <a:gd name="connsiteX84" fmla="*/ 2755900 w 2929557"/>
              <a:gd name="connsiteY84" fmla="*/ 596900 h 3125649"/>
              <a:gd name="connsiteX85" fmla="*/ 2730500 w 2929557"/>
              <a:gd name="connsiteY85" fmla="*/ 558800 h 3125649"/>
              <a:gd name="connsiteX86" fmla="*/ 2705100 w 2929557"/>
              <a:gd name="connsiteY86" fmla="*/ 508000 h 3125649"/>
              <a:gd name="connsiteX87" fmla="*/ 2679700 w 2929557"/>
              <a:gd name="connsiteY87" fmla="*/ 469900 h 3125649"/>
              <a:gd name="connsiteX88" fmla="*/ 2667000 w 2929557"/>
              <a:gd name="connsiteY88" fmla="*/ 431800 h 3125649"/>
              <a:gd name="connsiteX89" fmla="*/ 2552700 w 2929557"/>
              <a:gd name="connsiteY89" fmla="*/ 342900 h 3125649"/>
              <a:gd name="connsiteX90" fmla="*/ 2463800 w 2929557"/>
              <a:gd name="connsiteY90" fmla="*/ 279400 h 3125649"/>
              <a:gd name="connsiteX91" fmla="*/ 2425700 w 2929557"/>
              <a:gd name="connsiteY91" fmla="*/ 254000 h 3125649"/>
              <a:gd name="connsiteX92" fmla="*/ 2349500 w 2929557"/>
              <a:gd name="connsiteY92" fmla="*/ 228600 h 3125649"/>
              <a:gd name="connsiteX93" fmla="*/ 2273300 w 2929557"/>
              <a:gd name="connsiteY93" fmla="*/ 190500 h 3125649"/>
              <a:gd name="connsiteX94" fmla="*/ 2235200 w 2929557"/>
              <a:gd name="connsiteY94" fmla="*/ 152400 h 31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929557" h="3125649">
                <a:moveTo>
                  <a:pt x="2235200" y="152400"/>
                </a:moveTo>
                <a:lnTo>
                  <a:pt x="2235200" y="152400"/>
                </a:lnTo>
                <a:cubicBezTo>
                  <a:pt x="2184400" y="139700"/>
                  <a:pt x="2133917" y="125659"/>
                  <a:pt x="2082800" y="114300"/>
                </a:cubicBezTo>
                <a:cubicBezTo>
                  <a:pt x="2040627" y="104928"/>
                  <a:pt x="1958211" y="95652"/>
                  <a:pt x="1917700" y="88900"/>
                </a:cubicBezTo>
                <a:cubicBezTo>
                  <a:pt x="1871014" y="81119"/>
                  <a:pt x="1824965" y="69371"/>
                  <a:pt x="1778000" y="63500"/>
                </a:cubicBezTo>
                <a:cubicBezTo>
                  <a:pt x="1723230" y="56654"/>
                  <a:pt x="1667822" y="56292"/>
                  <a:pt x="1612900" y="50800"/>
                </a:cubicBezTo>
                <a:cubicBezTo>
                  <a:pt x="1409056" y="30416"/>
                  <a:pt x="1652714" y="47416"/>
                  <a:pt x="1409700" y="12700"/>
                </a:cubicBezTo>
                <a:cubicBezTo>
                  <a:pt x="1359236" y="5491"/>
                  <a:pt x="1308100" y="4233"/>
                  <a:pt x="1257300" y="0"/>
                </a:cubicBezTo>
                <a:cubicBezTo>
                  <a:pt x="1246669" y="759"/>
                  <a:pt x="1082922" y="2162"/>
                  <a:pt x="1028700" y="25400"/>
                </a:cubicBezTo>
                <a:cubicBezTo>
                  <a:pt x="1014671" y="31413"/>
                  <a:pt x="1004629" y="44787"/>
                  <a:pt x="990600" y="50800"/>
                </a:cubicBezTo>
                <a:cubicBezTo>
                  <a:pt x="974557" y="57676"/>
                  <a:pt x="955843" y="56624"/>
                  <a:pt x="939800" y="63500"/>
                </a:cubicBezTo>
                <a:cubicBezTo>
                  <a:pt x="896297" y="82144"/>
                  <a:pt x="853385" y="102649"/>
                  <a:pt x="812800" y="127000"/>
                </a:cubicBezTo>
                <a:cubicBezTo>
                  <a:pt x="791633" y="139700"/>
                  <a:pt x="770232" y="152017"/>
                  <a:pt x="749300" y="165100"/>
                </a:cubicBezTo>
                <a:cubicBezTo>
                  <a:pt x="736357" y="173190"/>
                  <a:pt x="724852" y="183674"/>
                  <a:pt x="711200" y="190500"/>
                </a:cubicBezTo>
                <a:cubicBezTo>
                  <a:pt x="561638" y="265281"/>
                  <a:pt x="737907" y="154913"/>
                  <a:pt x="584200" y="266700"/>
                </a:cubicBezTo>
                <a:cubicBezTo>
                  <a:pt x="559512" y="284655"/>
                  <a:pt x="529586" y="295914"/>
                  <a:pt x="508000" y="317500"/>
                </a:cubicBezTo>
                <a:cubicBezTo>
                  <a:pt x="482600" y="342900"/>
                  <a:pt x="451725" y="363812"/>
                  <a:pt x="431800" y="393700"/>
                </a:cubicBezTo>
                <a:cubicBezTo>
                  <a:pt x="394659" y="449412"/>
                  <a:pt x="415558" y="419589"/>
                  <a:pt x="368300" y="482600"/>
                </a:cubicBezTo>
                <a:cubicBezTo>
                  <a:pt x="321983" y="621551"/>
                  <a:pt x="395852" y="411084"/>
                  <a:pt x="330200" y="558800"/>
                </a:cubicBezTo>
                <a:cubicBezTo>
                  <a:pt x="319326" y="583266"/>
                  <a:pt x="318575" y="612042"/>
                  <a:pt x="304800" y="635000"/>
                </a:cubicBezTo>
                <a:cubicBezTo>
                  <a:pt x="292100" y="656167"/>
                  <a:pt x="277739" y="676422"/>
                  <a:pt x="266700" y="698500"/>
                </a:cubicBezTo>
                <a:cubicBezTo>
                  <a:pt x="260713" y="710474"/>
                  <a:pt x="259273" y="724295"/>
                  <a:pt x="254000" y="736600"/>
                </a:cubicBezTo>
                <a:cubicBezTo>
                  <a:pt x="246542" y="754001"/>
                  <a:pt x="237067" y="770467"/>
                  <a:pt x="228600" y="787400"/>
                </a:cubicBezTo>
                <a:cubicBezTo>
                  <a:pt x="199429" y="1020769"/>
                  <a:pt x="241351" y="808447"/>
                  <a:pt x="190500" y="927100"/>
                </a:cubicBezTo>
                <a:cubicBezTo>
                  <a:pt x="183624" y="943143"/>
                  <a:pt x="182595" y="961117"/>
                  <a:pt x="177800" y="977900"/>
                </a:cubicBezTo>
                <a:cubicBezTo>
                  <a:pt x="159965" y="1040322"/>
                  <a:pt x="166540" y="998981"/>
                  <a:pt x="139700" y="1079500"/>
                </a:cubicBezTo>
                <a:cubicBezTo>
                  <a:pt x="134180" y="1096059"/>
                  <a:pt x="134806" y="1114688"/>
                  <a:pt x="127000" y="1130300"/>
                </a:cubicBezTo>
                <a:cubicBezTo>
                  <a:pt x="113348" y="1157604"/>
                  <a:pt x="85853" y="1177540"/>
                  <a:pt x="76200" y="1206500"/>
                </a:cubicBezTo>
                <a:cubicBezTo>
                  <a:pt x="57513" y="1262561"/>
                  <a:pt x="69487" y="1232626"/>
                  <a:pt x="38100" y="1295400"/>
                </a:cubicBezTo>
                <a:cubicBezTo>
                  <a:pt x="12632" y="1473676"/>
                  <a:pt x="33354" y="1311044"/>
                  <a:pt x="12700" y="1600200"/>
                </a:cubicBezTo>
                <a:cubicBezTo>
                  <a:pt x="9369" y="1646840"/>
                  <a:pt x="4233" y="1693333"/>
                  <a:pt x="0" y="1739900"/>
                </a:cubicBezTo>
                <a:cubicBezTo>
                  <a:pt x="4233" y="1820333"/>
                  <a:pt x="6523" y="1900893"/>
                  <a:pt x="12700" y="1981200"/>
                </a:cubicBezTo>
                <a:cubicBezTo>
                  <a:pt x="14996" y="2011046"/>
                  <a:pt x="21902" y="2040371"/>
                  <a:pt x="25400" y="2070100"/>
                </a:cubicBezTo>
                <a:cubicBezTo>
                  <a:pt x="30371" y="2112353"/>
                  <a:pt x="32477" y="2154929"/>
                  <a:pt x="38100" y="2197100"/>
                </a:cubicBezTo>
                <a:cubicBezTo>
                  <a:pt x="40953" y="2218496"/>
                  <a:pt x="47433" y="2239278"/>
                  <a:pt x="50800" y="2260600"/>
                </a:cubicBezTo>
                <a:cubicBezTo>
                  <a:pt x="59065" y="2312945"/>
                  <a:pt x="61523" y="2412620"/>
                  <a:pt x="88900" y="2476500"/>
                </a:cubicBezTo>
                <a:cubicBezTo>
                  <a:pt x="96358" y="2493901"/>
                  <a:pt x="105833" y="2510367"/>
                  <a:pt x="114300" y="2527300"/>
                </a:cubicBezTo>
                <a:cubicBezTo>
                  <a:pt x="119658" y="2682694"/>
                  <a:pt x="89956" y="2831301"/>
                  <a:pt x="152400" y="2971800"/>
                </a:cubicBezTo>
                <a:cubicBezTo>
                  <a:pt x="158599" y="2985748"/>
                  <a:pt x="170974" y="2996248"/>
                  <a:pt x="177800" y="3009900"/>
                </a:cubicBezTo>
                <a:cubicBezTo>
                  <a:pt x="190478" y="3035256"/>
                  <a:pt x="188603" y="3067902"/>
                  <a:pt x="215900" y="3086100"/>
                </a:cubicBezTo>
                <a:cubicBezTo>
                  <a:pt x="230423" y="3095782"/>
                  <a:pt x="249767" y="3094567"/>
                  <a:pt x="266700" y="3098800"/>
                </a:cubicBezTo>
                <a:cubicBezTo>
                  <a:pt x="279400" y="3107267"/>
                  <a:pt x="289570" y="3123185"/>
                  <a:pt x="304800" y="3124200"/>
                </a:cubicBezTo>
                <a:cubicBezTo>
                  <a:pt x="394165" y="3130158"/>
                  <a:pt x="435285" y="3116979"/>
                  <a:pt x="508000" y="3098800"/>
                </a:cubicBezTo>
                <a:cubicBezTo>
                  <a:pt x="580260" y="3026540"/>
                  <a:pt x="505777" y="3086934"/>
                  <a:pt x="609600" y="3048000"/>
                </a:cubicBezTo>
                <a:cubicBezTo>
                  <a:pt x="623892" y="3042641"/>
                  <a:pt x="635356" y="3031578"/>
                  <a:pt x="647700" y="3022600"/>
                </a:cubicBezTo>
                <a:cubicBezTo>
                  <a:pt x="681936" y="2997701"/>
                  <a:pt x="714077" y="2969882"/>
                  <a:pt x="749300" y="2946400"/>
                </a:cubicBezTo>
                <a:cubicBezTo>
                  <a:pt x="762000" y="2937933"/>
                  <a:pt x="773748" y="2927826"/>
                  <a:pt x="787400" y="2921000"/>
                </a:cubicBezTo>
                <a:cubicBezTo>
                  <a:pt x="799374" y="2915013"/>
                  <a:pt x="812800" y="2912533"/>
                  <a:pt x="825500" y="2908300"/>
                </a:cubicBezTo>
                <a:cubicBezTo>
                  <a:pt x="924562" y="2809238"/>
                  <a:pt x="797387" y="2928380"/>
                  <a:pt x="914400" y="2844800"/>
                </a:cubicBezTo>
                <a:cubicBezTo>
                  <a:pt x="929015" y="2834361"/>
                  <a:pt x="938132" y="2817476"/>
                  <a:pt x="952500" y="2806700"/>
                </a:cubicBezTo>
                <a:cubicBezTo>
                  <a:pt x="972247" y="2791889"/>
                  <a:pt x="995175" y="2781852"/>
                  <a:pt x="1016000" y="2768600"/>
                </a:cubicBezTo>
                <a:cubicBezTo>
                  <a:pt x="1041754" y="2752211"/>
                  <a:pt x="1065695" y="2732946"/>
                  <a:pt x="1092200" y="2717800"/>
                </a:cubicBezTo>
                <a:cubicBezTo>
                  <a:pt x="1125075" y="2699014"/>
                  <a:pt x="1163509" y="2689718"/>
                  <a:pt x="1193800" y="2667000"/>
                </a:cubicBezTo>
                <a:cubicBezTo>
                  <a:pt x="1341265" y="2556401"/>
                  <a:pt x="1141943" y="2709634"/>
                  <a:pt x="1295400" y="2578100"/>
                </a:cubicBezTo>
                <a:cubicBezTo>
                  <a:pt x="1306989" y="2568167"/>
                  <a:pt x="1321289" y="2561858"/>
                  <a:pt x="1333500" y="2552700"/>
                </a:cubicBezTo>
                <a:cubicBezTo>
                  <a:pt x="1372114" y="2523740"/>
                  <a:pt x="1402985" y="2481726"/>
                  <a:pt x="1447800" y="2463800"/>
                </a:cubicBezTo>
                <a:cubicBezTo>
                  <a:pt x="1468967" y="2455333"/>
                  <a:pt x="1490546" y="2447834"/>
                  <a:pt x="1511300" y="2438400"/>
                </a:cubicBezTo>
                <a:cubicBezTo>
                  <a:pt x="1537153" y="2426649"/>
                  <a:pt x="1560559" y="2409280"/>
                  <a:pt x="1587500" y="2400300"/>
                </a:cubicBezTo>
                <a:cubicBezTo>
                  <a:pt x="1611929" y="2392157"/>
                  <a:pt x="1638450" y="2392650"/>
                  <a:pt x="1663700" y="2387600"/>
                </a:cubicBezTo>
                <a:cubicBezTo>
                  <a:pt x="1680816" y="2384177"/>
                  <a:pt x="1697782" y="2379916"/>
                  <a:pt x="1714500" y="2374900"/>
                </a:cubicBezTo>
                <a:cubicBezTo>
                  <a:pt x="1740145" y="2367207"/>
                  <a:pt x="1765300" y="2357967"/>
                  <a:pt x="1790700" y="2349500"/>
                </a:cubicBezTo>
                <a:cubicBezTo>
                  <a:pt x="1803400" y="2345267"/>
                  <a:pt x="1815516" y="2338460"/>
                  <a:pt x="1828800" y="2336800"/>
                </a:cubicBezTo>
                <a:lnTo>
                  <a:pt x="1930400" y="2324100"/>
                </a:lnTo>
                <a:cubicBezTo>
                  <a:pt x="1967012" y="2299692"/>
                  <a:pt x="1991303" y="2287095"/>
                  <a:pt x="2019300" y="2247900"/>
                </a:cubicBezTo>
                <a:cubicBezTo>
                  <a:pt x="2027081" y="2237007"/>
                  <a:pt x="2022534" y="2219266"/>
                  <a:pt x="2032000" y="2209800"/>
                </a:cubicBezTo>
                <a:cubicBezTo>
                  <a:pt x="2049454" y="2192346"/>
                  <a:pt x="2075753" y="2186511"/>
                  <a:pt x="2095500" y="2171700"/>
                </a:cubicBezTo>
                <a:cubicBezTo>
                  <a:pt x="2171606" y="2114621"/>
                  <a:pt x="2095289" y="2146370"/>
                  <a:pt x="2171700" y="2120900"/>
                </a:cubicBezTo>
                <a:cubicBezTo>
                  <a:pt x="2193506" y="2104545"/>
                  <a:pt x="2234601" y="2072256"/>
                  <a:pt x="2260600" y="2057400"/>
                </a:cubicBezTo>
                <a:cubicBezTo>
                  <a:pt x="2277038" y="2048007"/>
                  <a:pt x="2295346" y="2042034"/>
                  <a:pt x="2311400" y="2032000"/>
                </a:cubicBezTo>
                <a:cubicBezTo>
                  <a:pt x="2329349" y="2020782"/>
                  <a:pt x="2344976" y="2006203"/>
                  <a:pt x="2362200" y="1993900"/>
                </a:cubicBezTo>
                <a:cubicBezTo>
                  <a:pt x="2374620" y="1985028"/>
                  <a:pt x="2388711" y="1978433"/>
                  <a:pt x="2400300" y="1968500"/>
                </a:cubicBezTo>
                <a:cubicBezTo>
                  <a:pt x="2477002" y="1902755"/>
                  <a:pt x="2419193" y="1928336"/>
                  <a:pt x="2489200" y="1905000"/>
                </a:cubicBezTo>
                <a:cubicBezTo>
                  <a:pt x="2497667" y="1892300"/>
                  <a:pt x="2503807" y="1877693"/>
                  <a:pt x="2514600" y="1866900"/>
                </a:cubicBezTo>
                <a:cubicBezTo>
                  <a:pt x="2566105" y="1815395"/>
                  <a:pt x="2562027" y="1845997"/>
                  <a:pt x="2603500" y="1790700"/>
                </a:cubicBezTo>
                <a:lnTo>
                  <a:pt x="2730500" y="1600200"/>
                </a:lnTo>
                <a:cubicBezTo>
                  <a:pt x="2738967" y="1587500"/>
                  <a:pt x="2746742" y="1574311"/>
                  <a:pt x="2755900" y="1562100"/>
                </a:cubicBezTo>
                <a:cubicBezTo>
                  <a:pt x="2764529" y="1550595"/>
                  <a:pt x="2810115" y="1491771"/>
                  <a:pt x="2819400" y="1473200"/>
                </a:cubicBezTo>
                <a:cubicBezTo>
                  <a:pt x="2825387" y="1461226"/>
                  <a:pt x="2826113" y="1447074"/>
                  <a:pt x="2832100" y="1435100"/>
                </a:cubicBezTo>
                <a:cubicBezTo>
                  <a:pt x="2855904" y="1387491"/>
                  <a:pt x="2866837" y="1397974"/>
                  <a:pt x="2895600" y="1346200"/>
                </a:cubicBezTo>
                <a:cubicBezTo>
                  <a:pt x="2906671" y="1326272"/>
                  <a:pt x="2912533" y="1303867"/>
                  <a:pt x="2921000" y="1282700"/>
                </a:cubicBezTo>
                <a:cubicBezTo>
                  <a:pt x="2925233" y="1210733"/>
                  <a:pt x="2937933" y="1007533"/>
                  <a:pt x="2921000" y="914400"/>
                </a:cubicBezTo>
                <a:cubicBezTo>
                  <a:pt x="2904067" y="821267"/>
                  <a:pt x="2840567" y="764117"/>
                  <a:pt x="2819400" y="723900"/>
                </a:cubicBezTo>
                <a:cubicBezTo>
                  <a:pt x="2798233" y="683683"/>
                  <a:pt x="2804502" y="688852"/>
                  <a:pt x="2794000" y="673100"/>
                </a:cubicBezTo>
                <a:cubicBezTo>
                  <a:pt x="2785533" y="660400"/>
                  <a:pt x="2775426" y="648652"/>
                  <a:pt x="2768600" y="635000"/>
                </a:cubicBezTo>
                <a:cubicBezTo>
                  <a:pt x="2762613" y="623026"/>
                  <a:pt x="2761887" y="608874"/>
                  <a:pt x="2755900" y="596900"/>
                </a:cubicBezTo>
                <a:cubicBezTo>
                  <a:pt x="2749074" y="583248"/>
                  <a:pt x="2738073" y="572052"/>
                  <a:pt x="2730500" y="558800"/>
                </a:cubicBezTo>
                <a:cubicBezTo>
                  <a:pt x="2721107" y="542362"/>
                  <a:pt x="2714493" y="524438"/>
                  <a:pt x="2705100" y="508000"/>
                </a:cubicBezTo>
                <a:cubicBezTo>
                  <a:pt x="2697527" y="494748"/>
                  <a:pt x="2686526" y="483552"/>
                  <a:pt x="2679700" y="469900"/>
                </a:cubicBezTo>
                <a:cubicBezTo>
                  <a:pt x="2673713" y="457926"/>
                  <a:pt x="2674426" y="442939"/>
                  <a:pt x="2667000" y="431800"/>
                </a:cubicBezTo>
                <a:cubicBezTo>
                  <a:pt x="2631250" y="378176"/>
                  <a:pt x="2603160" y="393360"/>
                  <a:pt x="2552700" y="342900"/>
                </a:cubicBezTo>
                <a:cubicBezTo>
                  <a:pt x="2490641" y="280841"/>
                  <a:pt x="2541808" y="323976"/>
                  <a:pt x="2463800" y="279400"/>
                </a:cubicBezTo>
                <a:cubicBezTo>
                  <a:pt x="2450548" y="271827"/>
                  <a:pt x="2439648" y="260199"/>
                  <a:pt x="2425700" y="254000"/>
                </a:cubicBezTo>
                <a:cubicBezTo>
                  <a:pt x="2401234" y="243126"/>
                  <a:pt x="2371777" y="243452"/>
                  <a:pt x="2349500" y="228600"/>
                </a:cubicBezTo>
                <a:cubicBezTo>
                  <a:pt x="2312251" y="203768"/>
                  <a:pt x="2315364" y="201016"/>
                  <a:pt x="2273300" y="190500"/>
                </a:cubicBezTo>
                <a:cubicBezTo>
                  <a:pt x="2269193" y="189473"/>
                  <a:pt x="2241550" y="158750"/>
                  <a:pt x="2235200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</p:spTree>
    <p:extLst>
      <p:ext uri="{BB962C8B-B14F-4D97-AF65-F5344CB8AC3E}">
        <p14:creationId xmlns:p14="http://schemas.microsoft.com/office/powerpoint/2010/main" val="395190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2240" grpId="0" animBg="1"/>
      <p:bldP spid="2241" grpId="0" animBg="1"/>
      <p:bldP spid="2242" grpId="0" animBg="1"/>
      <p:bldP spid="2243" grpId="0" animBg="1"/>
      <p:bldP spid="2244" grpId="0" animBg="1"/>
      <p:bldP spid="10" grpId="0" animBg="1"/>
      <p:bldP spid="11" grpId="0" animBg="1"/>
      <p:bldP spid="13" grpId="0" animBg="1"/>
      <p:bldP spid="17" grpId="0" animBg="1"/>
      <p:bldP spid="19" grpId="0" animBg="1"/>
      <p:bldP spid="21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6">
            <a:extLst>
              <a:ext uri="{FF2B5EF4-FFF2-40B4-BE49-F238E27FC236}">
                <a16:creationId xmlns:a16="http://schemas.microsoft.com/office/drawing/2014/main" id="{02A0FCF0-9221-4A97-9F3F-DE355DB8F49F}"/>
              </a:ext>
            </a:extLst>
          </p:cNvPr>
          <p:cNvSpPr/>
          <p:nvPr/>
        </p:nvSpPr>
        <p:spPr>
          <a:xfrm>
            <a:off x="205189" y="511773"/>
            <a:ext cx="1840641" cy="3831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1890" b="1" dirty="0">
                <a:latin typeface="Arial" panose="020B0604020202020204" pitchFamily="34" charset="0"/>
                <a:ea typeface="Calibri" panose="020F0502020204030204" pitchFamily="34" charset="0"/>
              </a:rPr>
              <a:t>Hipotez 1-Vf</a:t>
            </a:r>
            <a:endParaRPr lang="tr-TR" sz="1890" b="1" dirty="0"/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45258BDE-AFDE-4604-BF85-FCC2355E563B}"/>
              </a:ext>
            </a:extLst>
          </p:cNvPr>
          <p:cNvGrpSpPr/>
          <p:nvPr/>
        </p:nvGrpSpPr>
        <p:grpSpPr>
          <a:xfrm>
            <a:off x="2117366" y="3162568"/>
            <a:ext cx="5480712" cy="2074286"/>
            <a:chOff x="799132" y="1346181"/>
            <a:chExt cx="7557468" cy="3543344"/>
          </a:xfrm>
        </p:grpSpPr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87767651-26E0-4598-9CD4-04D166CF37E9}"/>
                </a:ext>
              </a:extLst>
            </p:cNvPr>
            <p:cNvSpPr/>
            <p:nvPr/>
          </p:nvSpPr>
          <p:spPr>
            <a:xfrm>
              <a:off x="799132" y="1346181"/>
              <a:ext cx="7545735" cy="3543344"/>
            </a:xfrm>
            <a:custGeom>
              <a:avLst/>
              <a:gdLst>
                <a:gd name="connsiteX0" fmla="*/ 1838848 w 3717890"/>
                <a:gd name="connsiteY0" fmla="*/ 0 h 2150348"/>
                <a:gd name="connsiteX1" fmla="*/ 0 w 3717890"/>
                <a:gd name="connsiteY1" fmla="*/ 2150348 h 2150348"/>
                <a:gd name="connsiteX2" fmla="*/ 3717890 w 3717890"/>
                <a:gd name="connsiteY2" fmla="*/ 2100106 h 2150348"/>
                <a:gd name="connsiteX3" fmla="*/ 1838848 w 3717890"/>
                <a:gd name="connsiteY3" fmla="*/ 0 h 2150348"/>
                <a:gd name="connsiteX0" fmla="*/ 1838848 w 3717890"/>
                <a:gd name="connsiteY0" fmla="*/ 0 h 2150348"/>
                <a:gd name="connsiteX1" fmla="*/ 0 w 3717890"/>
                <a:gd name="connsiteY1" fmla="*/ 2150348 h 2150348"/>
                <a:gd name="connsiteX2" fmla="*/ 3717890 w 3717890"/>
                <a:gd name="connsiteY2" fmla="*/ 2100106 h 2150348"/>
                <a:gd name="connsiteX3" fmla="*/ 2361363 w 3717890"/>
                <a:gd name="connsiteY3" fmla="*/ 120580 h 2150348"/>
                <a:gd name="connsiteX4" fmla="*/ 1838848 w 3717890"/>
                <a:gd name="connsiteY4" fmla="*/ 0 h 2150348"/>
                <a:gd name="connsiteX0" fmla="*/ 1838848 w 3717890"/>
                <a:gd name="connsiteY0" fmla="*/ 0 h 2150348"/>
                <a:gd name="connsiteX1" fmla="*/ 0 w 3717890"/>
                <a:gd name="connsiteY1" fmla="*/ 2150348 h 2150348"/>
                <a:gd name="connsiteX2" fmla="*/ 3717890 w 3717890"/>
                <a:gd name="connsiteY2" fmla="*/ 2100106 h 2150348"/>
                <a:gd name="connsiteX3" fmla="*/ 2361363 w 3717890"/>
                <a:gd name="connsiteY3" fmla="*/ 120580 h 2150348"/>
                <a:gd name="connsiteX4" fmla="*/ 1838848 w 3717890"/>
                <a:gd name="connsiteY4" fmla="*/ 0 h 2150348"/>
                <a:gd name="connsiteX0" fmla="*/ 1838848 w 3768132"/>
                <a:gd name="connsiteY0" fmla="*/ 0 h 2150348"/>
                <a:gd name="connsiteX1" fmla="*/ 0 w 3768132"/>
                <a:gd name="connsiteY1" fmla="*/ 2150348 h 2150348"/>
                <a:gd name="connsiteX2" fmla="*/ 3768132 w 3768132"/>
                <a:gd name="connsiteY2" fmla="*/ 2140300 h 2150348"/>
                <a:gd name="connsiteX3" fmla="*/ 2361363 w 3768132"/>
                <a:gd name="connsiteY3" fmla="*/ 120580 h 2150348"/>
                <a:gd name="connsiteX4" fmla="*/ 1838848 w 3768132"/>
                <a:gd name="connsiteY4" fmla="*/ 0 h 2150348"/>
                <a:gd name="connsiteX0" fmla="*/ 1838848 w 3768132"/>
                <a:gd name="connsiteY0" fmla="*/ 0 h 2150348"/>
                <a:gd name="connsiteX1" fmla="*/ 0 w 3768132"/>
                <a:gd name="connsiteY1" fmla="*/ 2150348 h 2150348"/>
                <a:gd name="connsiteX2" fmla="*/ 3768132 w 3768132"/>
                <a:gd name="connsiteY2" fmla="*/ 2140300 h 2150348"/>
                <a:gd name="connsiteX3" fmla="*/ 2361363 w 3768132"/>
                <a:gd name="connsiteY3" fmla="*/ 120580 h 2150348"/>
                <a:gd name="connsiteX4" fmla="*/ 1838848 w 3768132"/>
                <a:gd name="connsiteY4" fmla="*/ 0 h 2150348"/>
                <a:gd name="connsiteX0" fmla="*/ 1838848 w 3768132"/>
                <a:gd name="connsiteY0" fmla="*/ 0 h 2380359"/>
                <a:gd name="connsiteX1" fmla="*/ 0 w 3768132"/>
                <a:gd name="connsiteY1" fmla="*/ 2150348 h 2380359"/>
                <a:gd name="connsiteX2" fmla="*/ 3768132 w 3768132"/>
                <a:gd name="connsiteY2" fmla="*/ 2140300 h 2380359"/>
                <a:gd name="connsiteX3" fmla="*/ 2361363 w 3768132"/>
                <a:gd name="connsiteY3" fmla="*/ 120580 h 2380359"/>
                <a:gd name="connsiteX4" fmla="*/ 1838848 w 3768132"/>
                <a:gd name="connsiteY4" fmla="*/ 0 h 2380359"/>
                <a:gd name="connsiteX0" fmla="*/ 1838848 w 3768132"/>
                <a:gd name="connsiteY0" fmla="*/ 0 h 2764420"/>
                <a:gd name="connsiteX1" fmla="*/ 0 w 3768132"/>
                <a:gd name="connsiteY1" fmla="*/ 2150348 h 2764420"/>
                <a:gd name="connsiteX2" fmla="*/ 3768132 w 3768132"/>
                <a:gd name="connsiteY2" fmla="*/ 2140300 h 2764420"/>
                <a:gd name="connsiteX3" fmla="*/ 2361363 w 3768132"/>
                <a:gd name="connsiteY3" fmla="*/ 120580 h 2764420"/>
                <a:gd name="connsiteX4" fmla="*/ 1838848 w 3768132"/>
                <a:gd name="connsiteY4" fmla="*/ 0 h 2764420"/>
                <a:gd name="connsiteX0" fmla="*/ 1838848 w 3768132"/>
                <a:gd name="connsiteY0" fmla="*/ 0 h 3151744"/>
                <a:gd name="connsiteX1" fmla="*/ 0 w 3768132"/>
                <a:gd name="connsiteY1" fmla="*/ 2150348 h 3151744"/>
                <a:gd name="connsiteX2" fmla="*/ 3768132 w 3768132"/>
                <a:gd name="connsiteY2" fmla="*/ 2140300 h 3151744"/>
                <a:gd name="connsiteX3" fmla="*/ 2361363 w 3768132"/>
                <a:gd name="connsiteY3" fmla="*/ 120580 h 3151744"/>
                <a:gd name="connsiteX4" fmla="*/ 1838848 w 3768132"/>
                <a:gd name="connsiteY4" fmla="*/ 0 h 3151744"/>
                <a:gd name="connsiteX0" fmla="*/ 1838848 w 3768132"/>
                <a:gd name="connsiteY0" fmla="*/ 0 h 3094999"/>
                <a:gd name="connsiteX1" fmla="*/ 0 w 3768132"/>
                <a:gd name="connsiteY1" fmla="*/ 2150348 h 3094999"/>
                <a:gd name="connsiteX2" fmla="*/ 3768132 w 3768132"/>
                <a:gd name="connsiteY2" fmla="*/ 2140300 h 3094999"/>
                <a:gd name="connsiteX3" fmla="*/ 2361363 w 3768132"/>
                <a:gd name="connsiteY3" fmla="*/ 120580 h 3094999"/>
                <a:gd name="connsiteX4" fmla="*/ 1838848 w 3768132"/>
                <a:gd name="connsiteY4" fmla="*/ 0 h 3094999"/>
                <a:gd name="connsiteX0" fmla="*/ 1838848 w 3768132"/>
                <a:gd name="connsiteY0" fmla="*/ 0 h 3094999"/>
                <a:gd name="connsiteX1" fmla="*/ 0 w 3768132"/>
                <a:gd name="connsiteY1" fmla="*/ 2150348 h 3094999"/>
                <a:gd name="connsiteX2" fmla="*/ 3768132 w 3768132"/>
                <a:gd name="connsiteY2" fmla="*/ 2140300 h 3094999"/>
                <a:gd name="connsiteX3" fmla="*/ 2361363 w 3768132"/>
                <a:gd name="connsiteY3" fmla="*/ 120580 h 3094999"/>
                <a:gd name="connsiteX4" fmla="*/ 1838848 w 3768132"/>
                <a:gd name="connsiteY4" fmla="*/ 0 h 3094999"/>
                <a:gd name="connsiteX0" fmla="*/ 1838848 w 3768132"/>
                <a:gd name="connsiteY0" fmla="*/ 0 h 3094999"/>
                <a:gd name="connsiteX1" fmla="*/ 0 w 3768132"/>
                <a:gd name="connsiteY1" fmla="*/ 2150348 h 3094999"/>
                <a:gd name="connsiteX2" fmla="*/ 3768132 w 3768132"/>
                <a:gd name="connsiteY2" fmla="*/ 2140300 h 3094999"/>
                <a:gd name="connsiteX3" fmla="*/ 2361363 w 3768132"/>
                <a:gd name="connsiteY3" fmla="*/ 120580 h 3094999"/>
                <a:gd name="connsiteX4" fmla="*/ 1838848 w 3768132"/>
                <a:gd name="connsiteY4" fmla="*/ 0 h 3094999"/>
                <a:gd name="connsiteX0" fmla="*/ 1845808 w 3775092"/>
                <a:gd name="connsiteY0" fmla="*/ 0 h 3094999"/>
                <a:gd name="connsiteX1" fmla="*/ 6960 w 3775092"/>
                <a:gd name="connsiteY1" fmla="*/ 2150348 h 3094999"/>
                <a:gd name="connsiteX2" fmla="*/ 3775092 w 3775092"/>
                <a:gd name="connsiteY2" fmla="*/ 2140300 h 3094999"/>
                <a:gd name="connsiteX3" fmla="*/ 2368323 w 3775092"/>
                <a:gd name="connsiteY3" fmla="*/ 120580 h 3094999"/>
                <a:gd name="connsiteX4" fmla="*/ 1845808 w 3775092"/>
                <a:gd name="connsiteY4" fmla="*/ 0 h 3094999"/>
                <a:gd name="connsiteX0" fmla="*/ 1845808 w 3813531"/>
                <a:gd name="connsiteY0" fmla="*/ 1 h 3095000"/>
                <a:gd name="connsiteX1" fmla="*/ 6960 w 3813531"/>
                <a:gd name="connsiteY1" fmla="*/ 2150349 h 3095000"/>
                <a:gd name="connsiteX2" fmla="*/ 3775092 w 3813531"/>
                <a:gd name="connsiteY2" fmla="*/ 2140301 h 3095000"/>
                <a:gd name="connsiteX3" fmla="*/ 1845808 w 3813531"/>
                <a:gd name="connsiteY3" fmla="*/ 1 h 3095000"/>
                <a:gd name="connsiteX0" fmla="*/ 1845808 w 3822377"/>
                <a:gd name="connsiteY0" fmla="*/ 10754 h 3105753"/>
                <a:gd name="connsiteX1" fmla="*/ 6960 w 3822377"/>
                <a:gd name="connsiteY1" fmla="*/ 2161102 h 3105753"/>
                <a:gd name="connsiteX2" fmla="*/ 3775092 w 3822377"/>
                <a:gd name="connsiteY2" fmla="*/ 2151054 h 3105753"/>
                <a:gd name="connsiteX3" fmla="*/ 1845808 w 3822377"/>
                <a:gd name="connsiteY3" fmla="*/ 10754 h 3105753"/>
                <a:gd name="connsiteX0" fmla="*/ 1845808 w 3775268"/>
                <a:gd name="connsiteY0" fmla="*/ 17378 h 3112377"/>
                <a:gd name="connsiteX1" fmla="*/ 6960 w 3775268"/>
                <a:gd name="connsiteY1" fmla="*/ 2167726 h 3112377"/>
                <a:gd name="connsiteX2" fmla="*/ 3775092 w 3775268"/>
                <a:gd name="connsiteY2" fmla="*/ 2157678 h 3112377"/>
                <a:gd name="connsiteX3" fmla="*/ 1845808 w 3775268"/>
                <a:gd name="connsiteY3" fmla="*/ 17378 h 3112377"/>
                <a:gd name="connsiteX0" fmla="*/ 1845808 w 3775284"/>
                <a:gd name="connsiteY0" fmla="*/ 0 h 3094999"/>
                <a:gd name="connsiteX1" fmla="*/ 6960 w 3775284"/>
                <a:gd name="connsiteY1" fmla="*/ 2150348 h 3094999"/>
                <a:gd name="connsiteX2" fmla="*/ 3775092 w 3775284"/>
                <a:gd name="connsiteY2" fmla="*/ 2140300 h 3094999"/>
                <a:gd name="connsiteX3" fmla="*/ 1845808 w 3775284"/>
                <a:gd name="connsiteY3" fmla="*/ 0 h 3094999"/>
                <a:gd name="connsiteX0" fmla="*/ 1844961 w 3774437"/>
                <a:gd name="connsiteY0" fmla="*/ 0 h 3094999"/>
                <a:gd name="connsiteX1" fmla="*/ 6113 w 3774437"/>
                <a:gd name="connsiteY1" fmla="*/ 2150348 h 3094999"/>
                <a:gd name="connsiteX2" fmla="*/ 3774245 w 3774437"/>
                <a:gd name="connsiteY2" fmla="*/ 2140300 h 3094999"/>
                <a:gd name="connsiteX3" fmla="*/ 1844961 w 3774437"/>
                <a:gd name="connsiteY3" fmla="*/ 0 h 3094999"/>
                <a:gd name="connsiteX0" fmla="*/ 1844961 w 3774437"/>
                <a:gd name="connsiteY0" fmla="*/ 0 h 3094999"/>
                <a:gd name="connsiteX1" fmla="*/ 6113 w 3774437"/>
                <a:gd name="connsiteY1" fmla="*/ 2150348 h 3094999"/>
                <a:gd name="connsiteX2" fmla="*/ 3774245 w 3774437"/>
                <a:gd name="connsiteY2" fmla="*/ 2140300 h 3094999"/>
                <a:gd name="connsiteX3" fmla="*/ 1844961 w 3774437"/>
                <a:gd name="connsiteY3" fmla="*/ 0 h 309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4437" h="3094999">
                  <a:moveTo>
                    <a:pt x="1844961" y="0"/>
                  </a:moveTo>
                  <a:cubicBezTo>
                    <a:pt x="467813" y="75662"/>
                    <a:pt x="-64225" y="1443613"/>
                    <a:pt x="6113" y="2150348"/>
                  </a:cubicBezTo>
                  <a:cubicBezTo>
                    <a:pt x="588917" y="3433188"/>
                    <a:pt x="3241681" y="3389645"/>
                    <a:pt x="3774245" y="2140300"/>
                  </a:cubicBezTo>
                  <a:cubicBezTo>
                    <a:pt x="3789318" y="967992"/>
                    <a:pt x="2915111" y="52887"/>
                    <a:pt x="184496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 dirty="0"/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17C67CA2-8F91-4B6F-8F82-9393F8D8B216}"/>
                </a:ext>
              </a:extLst>
            </p:cNvPr>
            <p:cNvSpPr/>
            <p:nvPr/>
          </p:nvSpPr>
          <p:spPr>
            <a:xfrm>
              <a:off x="850900" y="3006645"/>
              <a:ext cx="7505700" cy="803356"/>
            </a:xfrm>
            <a:custGeom>
              <a:avLst/>
              <a:gdLst>
                <a:gd name="connsiteX0" fmla="*/ 0 w 6502400"/>
                <a:gd name="connsiteY0" fmla="*/ 611210 h 1385910"/>
                <a:gd name="connsiteX1" fmla="*/ 1854200 w 6502400"/>
                <a:gd name="connsiteY1" fmla="*/ 27010 h 1385910"/>
                <a:gd name="connsiteX2" fmla="*/ 6502400 w 6502400"/>
                <a:gd name="connsiteY2" fmla="*/ 1385910 h 1385910"/>
                <a:gd name="connsiteX0" fmla="*/ 0 w 7505700"/>
                <a:gd name="connsiteY0" fmla="*/ 1422489 h 1422489"/>
                <a:gd name="connsiteX1" fmla="*/ 2857500 w 7505700"/>
                <a:gd name="connsiteY1" fmla="*/ 89 h 1422489"/>
                <a:gd name="connsiteX2" fmla="*/ 7505700 w 7505700"/>
                <a:gd name="connsiteY2" fmla="*/ 1358989 h 1422489"/>
                <a:gd name="connsiteX0" fmla="*/ 0 w 7505700"/>
                <a:gd name="connsiteY0" fmla="*/ 800356 h 800356"/>
                <a:gd name="connsiteX1" fmla="*/ 3759200 w 7505700"/>
                <a:gd name="connsiteY1" fmla="*/ 256 h 800356"/>
                <a:gd name="connsiteX2" fmla="*/ 7505700 w 7505700"/>
                <a:gd name="connsiteY2" fmla="*/ 736856 h 800356"/>
                <a:gd name="connsiteX0" fmla="*/ 0 w 7505700"/>
                <a:gd name="connsiteY0" fmla="*/ 63500 h 63500"/>
                <a:gd name="connsiteX1" fmla="*/ 7505700 w 7505700"/>
                <a:gd name="connsiteY1" fmla="*/ 0 h 63500"/>
                <a:gd name="connsiteX0" fmla="*/ 0 w 7505700"/>
                <a:gd name="connsiteY0" fmla="*/ 341980 h 341980"/>
                <a:gd name="connsiteX1" fmla="*/ 7505700 w 7505700"/>
                <a:gd name="connsiteY1" fmla="*/ 278480 h 341980"/>
                <a:gd name="connsiteX0" fmla="*/ 0 w 7505700"/>
                <a:gd name="connsiteY0" fmla="*/ 699550 h 699550"/>
                <a:gd name="connsiteX1" fmla="*/ 7505700 w 7505700"/>
                <a:gd name="connsiteY1" fmla="*/ 636050 h 699550"/>
                <a:gd name="connsiteX0" fmla="*/ 0 w 7505700"/>
                <a:gd name="connsiteY0" fmla="*/ 803356 h 803356"/>
                <a:gd name="connsiteX1" fmla="*/ 7505700 w 7505700"/>
                <a:gd name="connsiteY1" fmla="*/ 739856 h 80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05700" h="803356">
                  <a:moveTo>
                    <a:pt x="0" y="803356"/>
                  </a:moveTo>
                  <a:cubicBezTo>
                    <a:pt x="2273300" y="-310011"/>
                    <a:pt x="5080000" y="-204177"/>
                    <a:pt x="7505700" y="739856"/>
                  </a:cubicBezTo>
                </a:path>
              </a:pathLst>
            </a:cu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</p:grpSp>
      <p:sp>
        <p:nvSpPr>
          <p:cNvPr id="2" name="Serbest Form: Şekil 1">
            <a:extLst>
              <a:ext uri="{FF2B5EF4-FFF2-40B4-BE49-F238E27FC236}">
                <a16:creationId xmlns:a16="http://schemas.microsoft.com/office/drawing/2014/main" id="{9D2AFB07-FF2C-4ED1-9F81-99FD20CD187A}"/>
              </a:ext>
            </a:extLst>
          </p:cNvPr>
          <p:cNvSpPr/>
          <p:nvPr/>
        </p:nvSpPr>
        <p:spPr>
          <a:xfrm>
            <a:off x="4302187" y="1199886"/>
            <a:ext cx="995238" cy="650645"/>
          </a:xfrm>
          <a:custGeom>
            <a:avLst/>
            <a:gdLst>
              <a:gd name="connsiteX0" fmla="*/ 0 w 812800"/>
              <a:gd name="connsiteY0" fmla="*/ 58874 h 236753"/>
              <a:gd name="connsiteX1" fmla="*/ 241300 w 812800"/>
              <a:gd name="connsiteY1" fmla="*/ 46174 h 236753"/>
              <a:gd name="connsiteX2" fmla="*/ 355600 w 812800"/>
              <a:gd name="connsiteY2" fmla="*/ 236674 h 236753"/>
              <a:gd name="connsiteX3" fmla="*/ 444500 w 812800"/>
              <a:gd name="connsiteY3" fmla="*/ 20774 h 236753"/>
              <a:gd name="connsiteX4" fmla="*/ 812800 w 812800"/>
              <a:gd name="connsiteY4" fmla="*/ 20774 h 236753"/>
              <a:gd name="connsiteX0" fmla="*/ 0 w 841375"/>
              <a:gd name="connsiteY0" fmla="*/ 39824 h 236755"/>
              <a:gd name="connsiteX1" fmla="*/ 269875 w 841375"/>
              <a:gd name="connsiteY1" fmla="*/ 46174 h 236755"/>
              <a:gd name="connsiteX2" fmla="*/ 384175 w 841375"/>
              <a:gd name="connsiteY2" fmla="*/ 236674 h 236755"/>
              <a:gd name="connsiteX3" fmla="*/ 473075 w 841375"/>
              <a:gd name="connsiteY3" fmla="*/ 20774 h 236755"/>
              <a:gd name="connsiteX4" fmla="*/ 841375 w 841375"/>
              <a:gd name="connsiteY4" fmla="*/ 20774 h 236755"/>
              <a:gd name="connsiteX0" fmla="*/ 0 w 864235"/>
              <a:gd name="connsiteY0" fmla="*/ 56009 h 252940"/>
              <a:gd name="connsiteX1" fmla="*/ 269875 w 864235"/>
              <a:gd name="connsiteY1" fmla="*/ 62359 h 252940"/>
              <a:gd name="connsiteX2" fmla="*/ 384175 w 864235"/>
              <a:gd name="connsiteY2" fmla="*/ 252859 h 252940"/>
              <a:gd name="connsiteX3" fmla="*/ 473075 w 864235"/>
              <a:gd name="connsiteY3" fmla="*/ 36959 h 252940"/>
              <a:gd name="connsiteX4" fmla="*/ 864235 w 864235"/>
              <a:gd name="connsiteY4" fmla="*/ 10087 h 252940"/>
              <a:gd name="connsiteX0" fmla="*/ 0 w 864235"/>
              <a:gd name="connsiteY0" fmla="*/ 45922 h 242853"/>
              <a:gd name="connsiteX1" fmla="*/ 269875 w 864235"/>
              <a:gd name="connsiteY1" fmla="*/ 52272 h 242853"/>
              <a:gd name="connsiteX2" fmla="*/ 384175 w 864235"/>
              <a:gd name="connsiteY2" fmla="*/ 242772 h 242853"/>
              <a:gd name="connsiteX3" fmla="*/ 473075 w 864235"/>
              <a:gd name="connsiteY3" fmla="*/ 26872 h 242853"/>
              <a:gd name="connsiteX4" fmla="*/ 864235 w 864235"/>
              <a:gd name="connsiteY4" fmla="*/ 0 h 242853"/>
              <a:gd name="connsiteX0" fmla="*/ 0 w 948055"/>
              <a:gd name="connsiteY0" fmla="*/ 13079 h 242856"/>
              <a:gd name="connsiteX1" fmla="*/ 353695 w 948055"/>
              <a:gd name="connsiteY1" fmla="*/ 52272 h 242856"/>
              <a:gd name="connsiteX2" fmla="*/ 467995 w 948055"/>
              <a:gd name="connsiteY2" fmla="*/ 242772 h 242856"/>
              <a:gd name="connsiteX3" fmla="*/ 556895 w 948055"/>
              <a:gd name="connsiteY3" fmla="*/ 26872 h 242856"/>
              <a:gd name="connsiteX4" fmla="*/ 948055 w 948055"/>
              <a:gd name="connsiteY4" fmla="*/ 0 h 242856"/>
              <a:gd name="connsiteX0" fmla="*/ 0 w 948055"/>
              <a:gd name="connsiteY0" fmla="*/ 13079 h 242856"/>
              <a:gd name="connsiteX1" fmla="*/ 353695 w 948055"/>
              <a:gd name="connsiteY1" fmla="*/ 52272 h 242856"/>
              <a:gd name="connsiteX2" fmla="*/ 467995 w 948055"/>
              <a:gd name="connsiteY2" fmla="*/ 242772 h 242856"/>
              <a:gd name="connsiteX3" fmla="*/ 556895 w 948055"/>
              <a:gd name="connsiteY3" fmla="*/ 26872 h 242856"/>
              <a:gd name="connsiteX4" fmla="*/ 948055 w 948055"/>
              <a:gd name="connsiteY4" fmla="*/ 0 h 24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055" h="242856">
                <a:moveTo>
                  <a:pt x="0" y="13079"/>
                </a:moveTo>
                <a:cubicBezTo>
                  <a:pt x="190076" y="12812"/>
                  <a:pt x="275696" y="13990"/>
                  <a:pt x="353695" y="52272"/>
                </a:cubicBezTo>
                <a:cubicBezTo>
                  <a:pt x="431694" y="90554"/>
                  <a:pt x="434128" y="247005"/>
                  <a:pt x="467995" y="242772"/>
                </a:cubicBezTo>
                <a:cubicBezTo>
                  <a:pt x="501862" y="238539"/>
                  <a:pt x="476885" y="67334"/>
                  <a:pt x="556895" y="26872"/>
                </a:cubicBezTo>
                <a:cubicBezTo>
                  <a:pt x="636905" y="-13590"/>
                  <a:pt x="779145" y="11865"/>
                  <a:pt x="94805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3" name="Serbest Form: Şekil 2">
            <a:extLst>
              <a:ext uri="{FF2B5EF4-FFF2-40B4-BE49-F238E27FC236}">
                <a16:creationId xmlns:a16="http://schemas.microsoft.com/office/drawing/2014/main" id="{03AAEF78-8556-4D67-849A-B53A4EFC8BDD}"/>
              </a:ext>
            </a:extLst>
          </p:cNvPr>
          <p:cNvSpPr/>
          <p:nvPr/>
        </p:nvSpPr>
        <p:spPr>
          <a:xfrm>
            <a:off x="4409510" y="2087264"/>
            <a:ext cx="887915" cy="726670"/>
          </a:xfrm>
          <a:custGeom>
            <a:avLst/>
            <a:gdLst>
              <a:gd name="connsiteX0" fmla="*/ 0 w 845820"/>
              <a:gd name="connsiteY0" fmla="*/ 45720 h 350161"/>
              <a:gd name="connsiteX1" fmla="*/ 190500 w 845820"/>
              <a:gd name="connsiteY1" fmla="*/ 45720 h 350161"/>
              <a:gd name="connsiteX2" fmla="*/ 251460 w 845820"/>
              <a:gd name="connsiteY2" fmla="*/ 304800 h 350161"/>
              <a:gd name="connsiteX3" fmla="*/ 419100 w 845820"/>
              <a:gd name="connsiteY3" fmla="*/ 327660 h 350161"/>
              <a:gd name="connsiteX4" fmla="*/ 464820 w 845820"/>
              <a:gd name="connsiteY4" fmla="*/ 68580 h 350161"/>
              <a:gd name="connsiteX5" fmla="*/ 845820 w 845820"/>
              <a:gd name="connsiteY5" fmla="*/ 0 h 350161"/>
              <a:gd name="connsiteX0" fmla="*/ 0 w 845820"/>
              <a:gd name="connsiteY0" fmla="*/ 45720 h 361123"/>
              <a:gd name="connsiteX1" fmla="*/ 190500 w 845820"/>
              <a:gd name="connsiteY1" fmla="*/ 45720 h 361123"/>
              <a:gd name="connsiteX2" fmla="*/ 248285 w 845820"/>
              <a:gd name="connsiteY2" fmla="*/ 327025 h 361123"/>
              <a:gd name="connsiteX3" fmla="*/ 419100 w 845820"/>
              <a:gd name="connsiteY3" fmla="*/ 327660 h 361123"/>
              <a:gd name="connsiteX4" fmla="*/ 464820 w 845820"/>
              <a:gd name="connsiteY4" fmla="*/ 68580 h 361123"/>
              <a:gd name="connsiteX5" fmla="*/ 845820 w 845820"/>
              <a:gd name="connsiteY5" fmla="*/ 0 h 361123"/>
              <a:gd name="connsiteX0" fmla="*/ 0 w 845820"/>
              <a:gd name="connsiteY0" fmla="*/ 45720 h 360316"/>
              <a:gd name="connsiteX1" fmla="*/ 190500 w 845820"/>
              <a:gd name="connsiteY1" fmla="*/ 45720 h 360316"/>
              <a:gd name="connsiteX2" fmla="*/ 248285 w 845820"/>
              <a:gd name="connsiteY2" fmla="*/ 327025 h 360316"/>
              <a:gd name="connsiteX3" fmla="*/ 341630 w 845820"/>
              <a:gd name="connsiteY3" fmla="*/ 354965 h 360316"/>
              <a:gd name="connsiteX4" fmla="*/ 419100 w 845820"/>
              <a:gd name="connsiteY4" fmla="*/ 327660 h 360316"/>
              <a:gd name="connsiteX5" fmla="*/ 464820 w 845820"/>
              <a:gd name="connsiteY5" fmla="*/ 68580 h 360316"/>
              <a:gd name="connsiteX6" fmla="*/ 845820 w 845820"/>
              <a:gd name="connsiteY6" fmla="*/ 0 h 360316"/>
              <a:gd name="connsiteX0" fmla="*/ 0 w 845820"/>
              <a:gd name="connsiteY0" fmla="*/ 45720 h 383542"/>
              <a:gd name="connsiteX1" fmla="*/ 190500 w 845820"/>
              <a:gd name="connsiteY1" fmla="*/ 45720 h 383542"/>
              <a:gd name="connsiteX2" fmla="*/ 248285 w 845820"/>
              <a:gd name="connsiteY2" fmla="*/ 327025 h 383542"/>
              <a:gd name="connsiteX3" fmla="*/ 344805 w 845820"/>
              <a:gd name="connsiteY3" fmla="*/ 383540 h 383542"/>
              <a:gd name="connsiteX4" fmla="*/ 419100 w 845820"/>
              <a:gd name="connsiteY4" fmla="*/ 327660 h 383542"/>
              <a:gd name="connsiteX5" fmla="*/ 464820 w 845820"/>
              <a:gd name="connsiteY5" fmla="*/ 68580 h 383542"/>
              <a:gd name="connsiteX6" fmla="*/ 845820 w 845820"/>
              <a:gd name="connsiteY6" fmla="*/ 0 h 383542"/>
              <a:gd name="connsiteX0" fmla="*/ 0 w 845820"/>
              <a:gd name="connsiteY0" fmla="*/ 45720 h 366598"/>
              <a:gd name="connsiteX1" fmla="*/ 190500 w 845820"/>
              <a:gd name="connsiteY1" fmla="*/ 45720 h 366598"/>
              <a:gd name="connsiteX2" fmla="*/ 248285 w 845820"/>
              <a:gd name="connsiteY2" fmla="*/ 327025 h 366598"/>
              <a:gd name="connsiteX3" fmla="*/ 319405 w 845820"/>
              <a:gd name="connsiteY3" fmla="*/ 364490 h 366598"/>
              <a:gd name="connsiteX4" fmla="*/ 419100 w 845820"/>
              <a:gd name="connsiteY4" fmla="*/ 327660 h 366598"/>
              <a:gd name="connsiteX5" fmla="*/ 464820 w 845820"/>
              <a:gd name="connsiteY5" fmla="*/ 68580 h 366598"/>
              <a:gd name="connsiteX6" fmla="*/ 845820 w 845820"/>
              <a:gd name="connsiteY6" fmla="*/ 0 h 366598"/>
              <a:gd name="connsiteX0" fmla="*/ 0 w 845820"/>
              <a:gd name="connsiteY0" fmla="*/ 45720 h 371150"/>
              <a:gd name="connsiteX1" fmla="*/ 190500 w 845820"/>
              <a:gd name="connsiteY1" fmla="*/ 45720 h 371150"/>
              <a:gd name="connsiteX2" fmla="*/ 248285 w 845820"/>
              <a:gd name="connsiteY2" fmla="*/ 327025 h 371150"/>
              <a:gd name="connsiteX3" fmla="*/ 319405 w 845820"/>
              <a:gd name="connsiteY3" fmla="*/ 364490 h 371150"/>
              <a:gd name="connsiteX4" fmla="*/ 322580 w 845820"/>
              <a:gd name="connsiteY4" fmla="*/ 367665 h 371150"/>
              <a:gd name="connsiteX5" fmla="*/ 419100 w 845820"/>
              <a:gd name="connsiteY5" fmla="*/ 327660 h 371150"/>
              <a:gd name="connsiteX6" fmla="*/ 464820 w 845820"/>
              <a:gd name="connsiteY6" fmla="*/ 68580 h 371150"/>
              <a:gd name="connsiteX7" fmla="*/ 845820 w 845820"/>
              <a:gd name="connsiteY7" fmla="*/ 0 h 371150"/>
              <a:gd name="connsiteX0" fmla="*/ 0 w 845820"/>
              <a:gd name="connsiteY0" fmla="*/ 45720 h 371150"/>
              <a:gd name="connsiteX1" fmla="*/ 190500 w 845820"/>
              <a:gd name="connsiteY1" fmla="*/ 45720 h 371150"/>
              <a:gd name="connsiteX2" fmla="*/ 248285 w 845820"/>
              <a:gd name="connsiteY2" fmla="*/ 327025 h 371150"/>
              <a:gd name="connsiteX3" fmla="*/ 319405 w 845820"/>
              <a:gd name="connsiteY3" fmla="*/ 364490 h 371150"/>
              <a:gd name="connsiteX4" fmla="*/ 351155 w 845820"/>
              <a:gd name="connsiteY4" fmla="*/ 367665 h 371150"/>
              <a:gd name="connsiteX5" fmla="*/ 419100 w 845820"/>
              <a:gd name="connsiteY5" fmla="*/ 327660 h 371150"/>
              <a:gd name="connsiteX6" fmla="*/ 464820 w 845820"/>
              <a:gd name="connsiteY6" fmla="*/ 68580 h 371150"/>
              <a:gd name="connsiteX7" fmla="*/ 845820 w 845820"/>
              <a:gd name="connsiteY7" fmla="*/ 0 h 371150"/>
              <a:gd name="connsiteX0" fmla="*/ 0 w 845820"/>
              <a:gd name="connsiteY0" fmla="*/ 45720 h 376792"/>
              <a:gd name="connsiteX1" fmla="*/ 190500 w 845820"/>
              <a:gd name="connsiteY1" fmla="*/ 45720 h 376792"/>
              <a:gd name="connsiteX2" fmla="*/ 248285 w 845820"/>
              <a:gd name="connsiteY2" fmla="*/ 327025 h 376792"/>
              <a:gd name="connsiteX3" fmla="*/ 313055 w 845820"/>
              <a:gd name="connsiteY3" fmla="*/ 374015 h 376792"/>
              <a:gd name="connsiteX4" fmla="*/ 351155 w 845820"/>
              <a:gd name="connsiteY4" fmla="*/ 367665 h 376792"/>
              <a:gd name="connsiteX5" fmla="*/ 419100 w 845820"/>
              <a:gd name="connsiteY5" fmla="*/ 327660 h 376792"/>
              <a:gd name="connsiteX6" fmla="*/ 464820 w 845820"/>
              <a:gd name="connsiteY6" fmla="*/ 68580 h 376792"/>
              <a:gd name="connsiteX7" fmla="*/ 845820 w 845820"/>
              <a:gd name="connsiteY7" fmla="*/ 0 h 376792"/>
              <a:gd name="connsiteX0" fmla="*/ 0 w 845820"/>
              <a:gd name="connsiteY0" fmla="*/ 45720 h 377605"/>
              <a:gd name="connsiteX1" fmla="*/ 190500 w 845820"/>
              <a:gd name="connsiteY1" fmla="*/ 45720 h 377605"/>
              <a:gd name="connsiteX2" fmla="*/ 248285 w 845820"/>
              <a:gd name="connsiteY2" fmla="*/ 327025 h 377605"/>
              <a:gd name="connsiteX3" fmla="*/ 313055 w 845820"/>
              <a:gd name="connsiteY3" fmla="*/ 374015 h 377605"/>
              <a:gd name="connsiteX4" fmla="*/ 360680 w 845820"/>
              <a:gd name="connsiteY4" fmla="*/ 370840 h 377605"/>
              <a:gd name="connsiteX5" fmla="*/ 419100 w 845820"/>
              <a:gd name="connsiteY5" fmla="*/ 327660 h 377605"/>
              <a:gd name="connsiteX6" fmla="*/ 464820 w 845820"/>
              <a:gd name="connsiteY6" fmla="*/ 68580 h 377605"/>
              <a:gd name="connsiteX7" fmla="*/ 845820 w 845820"/>
              <a:gd name="connsiteY7" fmla="*/ 0 h 377605"/>
              <a:gd name="connsiteX0" fmla="*/ 0 w 845820"/>
              <a:gd name="connsiteY0" fmla="*/ 45720 h 377605"/>
              <a:gd name="connsiteX1" fmla="*/ 190500 w 845820"/>
              <a:gd name="connsiteY1" fmla="*/ 45720 h 377605"/>
              <a:gd name="connsiteX2" fmla="*/ 248285 w 845820"/>
              <a:gd name="connsiteY2" fmla="*/ 327025 h 377605"/>
              <a:gd name="connsiteX3" fmla="*/ 313055 w 845820"/>
              <a:gd name="connsiteY3" fmla="*/ 374015 h 377605"/>
              <a:gd name="connsiteX4" fmla="*/ 370205 w 845820"/>
              <a:gd name="connsiteY4" fmla="*/ 370840 h 377605"/>
              <a:gd name="connsiteX5" fmla="*/ 419100 w 845820"/>
              <a:gd name="connsiteY5" fmla="*/ 327660 h 377605"/>
              <a:gd name="connsiteX6" fmla="*/ 464820 w 845820"/>
              <a:gd name="connsiteY6" fmla="*/ 68580 h 377605"/>
              <a:gd name="connsiteX7" fmla="*/ 845820 w 845820"/>
              <a:gd name="connsiteY7" fmla="*/ 0 h 377605"/>
              <a:gd name="connsiteX0" fmla="*/ 0 w 845820"/>
              <a:gd name="connsiteY0" fmla="*/ 45720 h 378958"/>
              <a:gd name="connsiteX1" fmla="*/ 190500 w 845820"/>
              <a:gd name="connsiteY1" fmla="*/ 45720 h 378958"/>
              <a:gd name="connsiteX2" fmla="*/ 248285 w 845820"/>
              <a:gd name="connsiteY2" fmla="*/ 327025 h 378958"/>
              <a:gd name="connsiteX3" fmla="*/ 313055 w 845820"/>
              <a:gd name="connsiteY3" fmla="*/ 374015 h 378958"/>
              <a:gd name="connsiteX4" fmla="*/ 332105 w 845820"/>
              <a:gd name="connsiteY4" fmla="*/ 377190 h 378958"/>
              <a:gd name="connsiteX5" fmla="*/ 370205 w 845820"/>
              <a:gd name="connsiteY5" fmla="*/ 370840 h 378958"/>
              <a:gd name="connsiteX6" fmla="*/ 419100 w 845820"/>
              <a:gd name="connsiteY6" fmla="*/ 327660 h 378958"/>
              <a:gd name="connsiteX7" fmla="*/ 464820 w 845820"/>
              <a:gd name="connsiteY7" fmla="*/ 68580 h 378958"/>
              <a:gd name="connsiteX8" fmla="*/ 845820 w 845820"/>
              <a:gd name="connsiteY8" fmla="*/ 0 h 378958"/>
              <a:gd name="connsiteX0" fmla="*/ 0 w 845820"/>
              <a:gd name="connsiteY0" fmla="*/ 45720 h 447043"/>
              <a:gd name="connsiteX1" fmla="*/ 190500 w 845820"/>
              <a:gd name="connsiteY1" fmla="*/ 45720 h 447043"/>
              <a:gd name="connsiteX2" fmla="*/ 248285 w 845820"/>
              <a:gd name="connsiteY2" fmla="*/ 327025 h 447043"/>
              <a:gd name="connsiteX3" fmla="*/ 313055 w 845820"/>
              <a:gd name="connsiteY3" fmla="*/ 374015 h 447043"/>
              <a:gd name="connsiteX4" fmla="*/ 338455 w 845820"/>
              <a:gd name="connsiteY4" fmla="*/ 447040 h 447043"/>
              <a:gd name="connsiteX5" fmla="*/ 370205 w 845820"/>
              <a:gd name="connsiteY5" fmla="*/ 370840 h 447043"/>
              <a:gd name="connsiteX6" fmla="*/ 419100 w 845820"/>
              <a:gd name="connsiteY6" fmla="*/ 327660 h 447043"/>
              <a:gd name="connsiteX7" fmla="*/ 464820 w 845820"/>
              <a:gd name="connsiteY7" fmla="*/ 68580 h 447043"/>
              <a:gd name="connsiteX8" fmla="*/ 845820 w 845820"/>
              <a:gd name="connsiteY8" fmla="*/ 0 h 447043"/>
              <a:gd name="connsiteX0" fmla="*/ 0 w 845820"/>
              <a:gd name="connsiteY0" fmla="*/ 45720 h 447043"/>
              <a:gd name="connsiteX1" fmla="*/ 205740 w 845820"/>
              <a:gd name="connsiteY1" fmla="*/ 71676 h 447043"/>
              <a:gd name="connsiteX2" fmla="*/ 248285 w 845820"/>
              <a:gd name="connsiteY2" fmla="*/ 327025 h 447043"/>
              <a:gd name="connsiteX3" fmla="*/ 313055 w 845820"/>
              <a:gd name="connsiteY3" fmla="*/ 374015 h 447043"/>
              <a:gd name="connsiteX4" fmla="*/ 338455 w 845820"/>
              <a:gd name="connsiteY4" fmla="*/ 447040 h 447043"/>
              <a:gd name="connsiteX5" fmla="*/ 370205 w 845820"/>
              <a:gd name="connsiteY5" fmla="*/ 370840 h 447043"/>
              <a:gd name="connsiteX6" fmla="*/ 419100 w 845820"/>
              <a:gd name="connsiteY6" fmla="*/ 327660 h 447043"/>
              <a:gd name="connsiteX7" fmla="*/ 464820 w 845820"/>
              <a:gd name="connsiteY7" fmla="*/ 68580 h 447043"/>
              <a:gd name="connsiteX8" fmla="*/ 845820 w 845820"/>
              <a:gd name="connsiteY8" fmla="*/ 0 h 447043"/>
              <a:gd name="connsiteX0" fmla="*/ 0 w 845820"/>
              <a:gd name="connsiteY0" fmla="*/ 45720 h 447043"/>
              <a:gd name="connsiteX1" fmla="*/ 205740 w 845820"/>
              <a:gd name="connsiteY1" fmla="*/ 71676 h 447043"/>
              <a:gd name="connsiteX2" fmla="*/ 248285 w 845820"/>
              <a:gd name="connsiteY2" fmla="*/ 327025 h 447043"/>
              <a:gd name="connsiteX3" fmla="*/ 313055 w 845820"/>
              <a:gd name="connsiteY3" fmla="*/ 374015 h 447043"/>
              <a:gd name="connsiteX4" fmla="*/ 338455 w 845820"/>
              <a:gd name="connsiteY4" fmla="*/ 447040 h 447043"/>
              <a:gd name="connsiteX5" fmla="*/ 370205 w 845820"/>
              <a:gd name="connsiteY5" fmla="*/ 370840 h 447043"/>
              <a:gd name="connsiteX6" fmla="*/ 419100 w 845820"/>
              <a:gd name="connsiteY6" fmla="*/ 327660 h 447043"/>
              <a:gd name="connsiteX7" fmla="*/ 464820 w 845820"/>
              <a:gd name="connsiteY7" fmla="*/ 68580 h 447043"/>
              <a:gd name="connsiteX8" fmla="*/ 845820 w 845820"/>
              <a:gd name="connsiteY8" fmla="*/ 0 h 447043"/>
              <a:gd name="connsiteX0" fmla="*/ 0 w 845820"/>
              <a:gd name="connsiteY0" fmla="*/ 45720 h 392983"/>
              <a:gd name="connsiteX1" fmla="*/ 205740 w 845820"/>
              <a:gd name="connsiteY1" fmla="*/ 71676 h 392983"/>
              <a:gd name="connsiteX2" fmla="*/ 248285 w 845820"/>
              <a:gd name="connsiteY2" fmla="*/ 327025 h 392983"/>
              <a:gd name="connsiteX3" fmla="*/ 313055 w 845820"/>
              <a:gd name="connsiteY3" fmla="*/ 374015 h 392983"/>
              <a:gd name="connsiteX4" fmla="*/ 338455 w 845820"/>
              <a:gd name="connsiteY4" fmla="*/ 392965 h 392983"/>
              <a:gd name="connsiteX5" fmla="*/ 370205 w 845820"/>
              <a:gd name="connsiteY5" fmla="*/ 370840 h 392983"/>
              <a:gd name="connsiteX6" fmla="*/ 419100 w 845820"/>
              <a:gd name="connsiteY6" fmla="*/ 327660 h 392983"/>
              <a:gd name="connsiteX7" fmla="*/ 464820 w 845820"/>
              <a:gd name="connsiteY7" fmla="*/ 68580 h 392983"/>
              <a:gd name="connsiteX8" fmla="*/ 845820 w 845820"/>
              <a:gd name="connsiteY8" fmla="*/ 0 h 39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5820" h="392983">
                <a:moveTo>
                  <a:pt x="0" y="45720"/>
                </a:moveTo>
                <a:cubicBezTo>
                  <a:pt x="74295" y="24130"/>
                  <a:pt x="95779" y="37770"/>
                  <a:pt x="205740" y="71676"/>
                </a:cubicBezTo>
                <a:cubicBezTo>
                  <a:pt x="315701" y="105582"/>
                  <a:pt x="230399" y="276635"/>
                  <a:pt x="248285" y="327025"/>
                </a:cubicBezTo>
                <a:cubicBezTo>
                  <a:pt x="266171" y="377415"/>
                  <a:pt x="299085" y="365654"/>
                  <a:pt x="313055" y="374015"/>
                </a:cubicBezTo>
                <a:cubicBezTo>
                  <a:pt x="327025" y="382376"/>
                  <a:pt x="328930" y="393494"/>
                  <a:pt x="338455" y="392965"/>
                </a:cubicBezTo>
                <a:cubicBezTo>
                  <a:pt x="347980" y="392436"/>
                  <a:pt x="355706" y="379095"/>
                  <a:pt x="370205" y="370840"/>
                </a:cubicBezTo>
                <a:cubicBezTo>
                  <a:pt x="384704" y="362585"/>
                  <a:pt x="403331" y="378037"/>
                  <a:pt x="419100" y="327660"/>
                </a:cubicBezTo>
                <a:cubicBezTo>
                  <a:pt x="434869" y="277283"/>
                  <a:pt x="393700" y="123190"/>
                  <a:pt x="464820" y="68580"/>
                </a:cubicBezTo>
                <a:cubicBezTo>
                  <a:pt x="535940" y="13970"/>
                  <a:pt x="690880" y="6985"/>
                  <a:pt x="8458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3C246E11-69D6-4EC1-A036-23D5AE876454}"/>
              </a:ext>
            </a:extLst>
          </p:cNvPr>
          <p:cNvSpPr/>
          <p:nvPr/>
        </p:nvSpPr>
        <p:spPr>
          <a:xfrm>
            <a:off x="6426482" y="2802789"/>
            <a:ext cx="1733168" cy="726642"/>
          </a:xfrm>
          <a:custGeom>
            <a:avLst/>
            <a:gdLst>
              <a:gd name="connsiteX0" fmla="*/ 0 w 1358900"/>
              <a:gd name="connsiteY0" fmla="*/ 230846 h 827879"/>
              <a:gd name="connsiteX1" fmla="*/ 330200 w 1358900"/>
              <a:gd name="connsiteY1" fmla="*/ 230846 h 827879"/>
              <a:gd name="connsiteX2" fmla="*/ 508000 w 1358900"/>
              <a:gd name="connsiteY2" fmla="*/ 700746 h 827879"/>
              <a:gd name="connsiteX3" fmla="*/ 660400 w 1358900"/>
              <a:gd name="connsiteY3" fmla="*/ 713446 h 827879"/>
              <a:gd name="connsiteX4" fmla="*/ 749300 w 1358900"/>
              <a:gd name="connsiteY4" fmla="*/ 827746 h 827879"/>
              <a:gd name="connsiteX5" fmla="*/ 812800 w 1358900"/>
              <a:gd name="connsiteY5" fmla="*/ 688046 h 827879"/>
              <a:gd name="connsiteX6" fmla="*/ 977900 w 1358900"/>
              <a:gd name="connsiteY6" fmla="*/ 675346 h 827879"/>
              <a:gd name="connsiteX7" fmla="*/ 1028700 w 1358900"/>
              <a:gd name="connsiteY7" fmla="*/ 103846 h 827879"/>
              <a:gd name="connsiteX8" fmla="*/ 1358900 w 1358900"/>
              <a:gd name="connsiteY8" fmla="*/ 2246 h 827879"/>
              <a:gd name="connsiteX0" fmla="*/ 0 w 1409700"/>
              <a:gd name="connsiteY0" fmla="*/ 173696 h 827879"/>
              <a:gd name="connsiteX1" fmla="*/ 381000 w 1409700"/>
              <a:gd name="connsiteY1" fmla="*/ 230846 h 827879"/>
              <a:gd name="connsiteX2" fmla="*/ 558800 w 1409700"/>
              <a:gd name="connsiteY2" fmla="*/ 700746 h 827879"/>
              <a:gd name="connsiteX3" fmla="*/ 711200 w 1409700"/>
              <a:gd name="connsiteY3" fmla="*/ 713446 h 827879"/>
              <a:gd name="connsiteX4" fmla="*/ 800100 w 1409700"/>
              <a:gd name="connsiteY4" fmla="*/ 827746 h 827879"/>
              <a:gd name="connsiteX5" fmla="*/ 863600 w 1409700"/>
              <a:gd name="connsiteY5" fmla="*/ 688046 h 827879"/>
              <a:gd name="connsiteX6" fmla="*/ 1028700 w 1409700"/>
              <a:gd name="connsiteY6" fmla="*/ 675346 h 827879"/>
              <a:gd name="connsiteX7" fmla="*/ 1079500 w 1409700"/>
              <a:gd name="connsiteY7" fmla="*/ 103846 h 827879"/>
              <a:gd name="connsiteX8" fmla="*/ 1409700 w 1409700"/>
              <a:gd name="connsiteY8" fmla="*/ 2246 h 827879"/>
              <a:gd name="connsiteX0" fmla="*/ 0 w 1409700"/>
              <a:gd name="connsiteY0" fmla="*/ 173696 h 827879"/>
              <a:gd name="connsiteX1" fmla="*/ 381000 w 1409700"/>
              <a:gd name="connsiteY1" fmla="*/ 230846 h 827879"/>
              <a:gd name="connsiteX2" fmla="*/ 558800 w 1409700"/>
              <a:gd name="connsiteY2" fmla="*/ 700746 h 827879"/>
              <a:gd name="connsiteX3" fmla="*/ 711200 w 1409700"/>
              <a:gd name="connsiteY3" fmla="*/ 713446 h 827879"/>
              <a:gd name="connsiteX4" fmla="*/ 800100 w 1409700"/>
              <a:gd name="connsiteY4" fmla="*/ 827746 h 827879"/>
              <a:gd name="connsiteX5" fmla="*/ 863600 w 1409700"/>
              <a:gd name="connsiteY5" fmla="*/ 688046 h 827879"/>
              <a:gd name="connsiteX6" fmla="*/ 1028700 w 1409700"/>
              <a:gd name="connsiteY6" fmla="*/ 675346 h 827879"/>
              <a:gd name="connsiteX7" fmla="*/ 1079500 w 1409700"/>
              <a:gd name="connsiteY7" fmla="*/ 103846 h 827879"/>
              <a:gd name="connsiteX8" fmla="*/ 1409700 w 1409700"/>
              <a:gd name="connsiteY8" fmla="*/ 2246 h 827879"/>
              <a:gd name="connsiteX0" fmla="*/ 0 w 1409700"/>
              <a:gd name="connsiteY0" fmla="*/ 171450 h 825633"/>
              <a:gd name="connsiteX1" fmla="*/ 381000 w 1409700"/>
              <a:gd name="connsiteY1" fmla="*/ 228600 h 825633"/>
              <a:gd name="connsiteX2" fmla="*/ 558800 w 1409700"/>
              <a:gd name="connsiteY2" fmla="*/ 698500 h 825633"/>
              <a:gd name="connsiteX3" fmla="*/ 711200 w 1409700"/>
              <a:gd name="connsiteY3" fmla="*/ 711200 h 825633"/>
              <a:gd name="connsiteX4" fmla="*/ 800100 w 1409700"/>
              <a:gd name="connsiteY4" fmla="*/ 825500 h 825633"/>
              <a:gd name="connsiteX5" fmla="*/ 863600 w 1409700"/>
              <a:gd name="connsiteY5" fmla="*/ 685800 h 825633"/>
              <a:gd name="connsiteX6" fmla="*/ 1028700 w 1409700"/>
              <a:gd name="connsiteY6" fmla="*/ 673100 h 825633"/>
              <a:gd name="connsiteX7" fmla="*/ 1079500 w 1409700"/>
              <a:gd name="connsiteY7" fmla="*/ 101600 h 825633"/>
              <a:gd name="connsiteX8" fmla="*/ 1409700 w 1409700"/>
              <a:gd name="connsiteY8" fmla="*/ 0 h 825633"/>
              <a:gd name="connsiteX0" fmla="*/ 0 w 1409700"/>
              <a:gd name="connsiteY0" fmla="*/ 171450 h 825633"/>
              <a:gd name="connsiteX1" fmla="*/ 381000 w 1409700"/>
              <a:gd name="connsiteY1" fmla="*/ 228600 h 825633"/>
              <a:gd name="connsiteX2" fmla="*/ 558800 w 1409700"/>
              <a:gd name="connsiteY2" fmla="*/ 698500 h 825633"/>
              <a:gd name="connsiteX3" fmla="*/ 711200 w 1409700"/>
              <a:gd name="connsiteY3" fmla="*/ 711200 h 825633"/>
              <a:gd name="connsiteX4" fmla="*/ 800100 w 1409700"/>
              <a:gd name="connsiteY4" fmla="*/ 825500 h 825633"/>
              <a:gd name="connsiteX5" fmla="*/ 863600 w 1409700"/>
              <a:gd name="connsiteY5" fmla="*/ 685800 h 825633"/>
              <a:gd name="connsiteX6" fmla="*/ 1028700 w 1409700"/>
              <a:gd name="connsiteY6" fmla="*/ 673100 h 825633"/>
              <a:gd name="connsiteX7" fmla="*/ 1079500 w 1409700"/>
              <a:gd name="connsiteY7" fmla="*/ 101600 h 825633"/>
              <a:gd name="connsiteX8" fmla="*/ 1409700 w 1409700"/>
              <a:gd name="connsiteY8" fmla="*/ 0 h 825633"/>
              <a:gd name="connsiteX0" fmla="*/ 0 w 1409700"/>
              <a:gd name="connsiteY0" fmla="*/ 171450 h 825633"/>
              <a:gd name="connsiteX1" fmla="*/ 412750 w 1409700"/>
              <a:gd name="connsiteY1" fmla="*/ 120650 h 825633"/>
              <a:gd name="connsiteX2" fmla="*/ 558800 w 1409700"/>
              <a:gd name="connsiteY2" fmla="*/ 698500 h 825633"/>
              <a:gd name="connsiteX3" fmla="*/ 711200 w 1409700"/>
              <a:gd name="connsiteY3" fmla="*/ 711200 h 825633"/>
              <a:gd name="connsiteX4" fmla="*/ 800100 w 1409700"/>
              <a:gd name="connsiteY4" fmla="*/ 825500 h 825633"/>
              <a:gd name="connsiteX5" fmla="*/ 863600 w 1409700"/>
              <a:gd name="connsiteY5" fmla="*/ 685800 h 825633"/>
              <a:gd name="connsiteX6" fmla="*/ 1028700 w 1409700"/>
              <a:gd name="connsiteY6" fmla="*/ 673100 h 825633"/>
              <a:gd name="connsiteX7" fmla="*/ 1079500 w 1409700"/>
              <a:gd name="connsiteY7" fmla="*/ 101600 h 825633"/>
              <a:gd name="connsiteX8" fmla="*/ 1409700 w 1409700"/>
              <a:gd name="connsiteY8" fmla="*/ 0 h 825633"/>
              <a:gd name="connsiteX0" fmla="*/ 0 w 1409700"/>
              <a:gd name="connsiteY0" fmla="*/ 95250 h 825633"/>
              <a:gd name="connsiteX1" fmla="*/ 412750 w 1409700"/>
              <a:gd name="connsiteY1" fmla="*/ 120650 h 825633"/>
              <a:gd name="connsiteX2" fmla="*/ 558800 w 1409700"/>
              <a:gd name="connsiteY2" fmla="*/ 698500 h 825633"/>
              <a:gd name="connsiteX3" fmla="*/ 711200 w 1409700"/>
              <a:gd name="connsiteY3" fmla="*/ 711200 h 825633"/>
              <a:gd name="connsiteX4" fmla="*/ 800100 w 1409700"/>
              <a:gd name="connsiteY4" fmla="*/ 825500 h 825633"/>
              <a:gd name="connsiteX5" fmla="*/ 863600 w 1409700"/>
              <a:gd name="connsiteY5" fmla="*/ 685800 h 825633"/>
              <a:gd name="connsiteX6" fmla="*/ 1028700 w 1409700"/>
              <a:gd name="connsiteY6" fmla="*/ 673100 h 825633"/>
              <a:gd name="connsiteX7" fmla="*/ 1079500 w 1409700"/>
              <a:gd name="connsiteY7" fmla="*/ 101600 h 825633"/>
              <a:gd name="connsiteX8" fmla="*/ 1409700 w 1409700"/>
              <a:gd name="connsiteY8" fmla="*/ 0 h 825633"/>
              <a:gd name="connsiteX0" fmla="*/ 0 w 1428750"/>
              <a:gd name="connsiteY0" fmla="*/ 57150 h 825633"/>
              <a:gd name="connsiteX1" fmla="*/ 431800 w 1428750"/>
              <a:gd name="connsiteY1" fmla="*/ 120650 h 825633"/>
              <a:gd name="connsiteX2" fmla="*/ 577850 w 1428750"/>
              <a:gd name="connsiteY2" fmla="*/ 698500 h 825633"/>
              <a:gd name="connsiteX3" fmla="*/ 730250 w 1428750"/>
              <a:gd name="connsiteY3" fmla="*/ 711200 h 825633"/>
              <a:gd name="connsiteX4" fmla="*/ 819150 w 1428750"/>
              <a:gd name="connsiteY4" fmla="*/ 825500 h 825633"/>
              <a:gd name="connsiteX5" fmla="*/ 882650 w 1428750"/>
              <a:gd name="connsiteY5" fmla="*/ 685800 h 825633"/>
              <a:gd name="connsiteX6" fmla="*/ 1047750 w 1428750"/>
              <a:gd name="connsiteY6" fmla="*/ 673100 h 825633"/>
              <a:gd name="connsiteX7" fmla="*/ 1098550 w 1428750"/>
              <a:gd name="connsiteY7" fmla="*/ 101600 h 825633"/>
              <a:gd name="connsiteX8" fmla="*/ 1428750 w 1428750"/>
              <a:gd name="connsiteY8" fmla="*/ 0 h 825633"/>
              <a:gd name="connsiteX0" fmla="*/ 0 w 1473200"/>
              <a:gd name="connsiteY0" fmla="*/ 19050 h 787533"/>
              <a:gd name="connsiteX1" fmla="*/ 431800 w 1473200"/>
              <a:gd name="connsiteY1" fmla="*/ 82550 h 787533"/>
              <a:gd name="connsiteX2" fmla="*/ 577850 w 1473200"/>
              <a:gd name="connsiteY2" fmla="*/ 660400 h 787533"/>
              <a:gd name="connsiteX3" fmla="*/ 730250 w 1473200"/>
              <a:gd name="connsiteY3" fmla="*/ 673100 h 787533"/>
              <a:gd name="connsiteX4" fmla="*/ 819150 w 1473200"/>
              <a:gd name="connsiteY4" fmla="*/ 787400 h 787533"/>
              <a:gd name="connsiteX5" fmla="*/ 882650 w 1473200"/>
              <a:gd name="connsiteY5" fmla="*/ 647700 h 787533"/>
              <a:gd name="connsiteX6" fmla="*/ 1047750 w 1473200"/>
              <a:gd name="connsiteY6" fmla="*/ 635000 h 787533"/>
              <a:gd name="connsiteX7" fmla="*/ 1098550 w 1473200"/>
              <a:gd name="connsiteY7" fmla="*/ 63500 h 787533"/>
              <a:gd name="connsiteX8" fmla="*/ 1473200 w 1473200"/>
              <a:gd name="connsiteY8" fmla="*/ 0 h 787533"/>
              <a:gd name="connsiteX0" fmla="*/ 0 w 1473200"/>
              <a:gd name="connsiteY0" fmla="*/ 19050 h 787409"/>
              <a:gd name="connsiteX1" fmla="*/ 431800 w 1473200"/>
              <a:gd name="connsiteY1" fmla="*/ 82550 h 787409"/>
              <a:gd name="connsiteX2" fmla="*/ 577850 w 1473200"/>
              <a:gd name="connsiteY2" fmla="*/ 660400 h 787409"/>
              <a:gd name="connsiteX3" fmla="*/ 730250 w 1473200"/>
              <a:gd name="connsiteY3" fmla="*/ 673100 h 787409"/>
              <a:gd name="connsiteX4" fmla="*/ 819150 w 1473200"/>
              <a:gd name="connsiteY4" fmla="*/ 787400 h 787409"/>
              <a:gd name="connsiteX5" fmla="*/ 876300 w 1473200"/>
              <a:gd name="connsiteY5" fmla="*/ 679450 h 787409"/>
              <a:gd name="connsiteX6" fmla="*/ 1047750 w 1473200"/>
              <a:gd name="connsiteY6" fmla="*/ 635000 h 787409"/>
              <a:gd name="connsiteX7" fmla="*/ 1098550 w 1473200"/>
              <a:gd name="connsiteY7" fmla="*/ 63500 h 787409"/>
              <a:gd name="connsiteX8" fmla="*/ 1473200 w 1473200"/>
              <a:gd name="connsiteY8" fmla="*/ 0 h 787409"/>
              <a:gd name="connsiteX0" fmla="*/ 0 w 1473200"/>
              <a:gd name="connsiteY0" fmla="*/ 19050 h 787443"/>
              <a:gd name="connsiteX1" fmla="*/ 431800 w 1473200"/>
              <a:gd name="connsiteY1" fmla="*/ 82550 h 787443"/>
              <a:gd name="connsiteX2" fmla="*/ 577850 w 1473200"/>
              <a:gd name="connsiteY2" fmla="*/ 660400 h 787443"/>
              <a:gd name="connsiteX3" fmla="*/ 736600 w 1473200"/>
              <a:gd name="connsiteY3" fmla="*/ 692150 h 787443"/>
              <a:gd name="connsiteX4" fmla="*/ 819150 w 1473200"/>
              <a:gd name="connsiteY4" fmla="*/ 787400 h 787443"/>
              <a:gd name="connsiteX5" fmla="*/ 876300 w 1473200"/>
              <a:gd name="connsiteY5" fmla="*/ 679450 h 787443"/>
              <a:gd name="connsiteX6" fmla="*/ 1047750 w 1473200"/>
              <a:gd name="connsiteY6" fmla="*/ 635000 h 787443"/>
              <a:gd name="connsiteX7" fmla="*/ 1098550 w 1473200"/>
              <a:gd name="connsiteY7" fmla="*/ 63500 h 787443"/>
              <a:gd name="connsiteX8" fmla="*/ 1473200 w 1473200"/>
              <a:gd name="connsiteY8" fmla="*/ 0 h 787443"/>
              <a:gd name="connsiteX0" fmla="*/ 0 w 1473200"/>
              <a:gd name="connsiteY0" fmla="*/ 19050 h 787443"/>
              <a:gd name="connsiteX1" fmla="*/ 431800 w 1473200"/>
              <a:gd name="connsiteY1" fmla="*/ 82550 h 787443"/>
              <a:gd name="connsiteX2" fmla="*/ 577850 w 1473200"/>
              <a:gd name="connsiteY2" fmla="*/ 660400 h 787443"/>
              <a:gd name="connsiteX3" fmla="*/ 736600 w 1473200"/>
              <a:gd name="connsiteY3" fmla="*/ 692150 h 787443"/>
              <a:gd name="connsiteX4" fmla="*/ 819150 w 1473200"/>
              <a:gd name="connsiteY4" fmla="*/ 787400 h 787443"/>
              <a:gd name="connsiteX5" fmla="*/ 876300 w 1473200"/>
              <a:gd name="connsiteY5" fmla="*/ 679450 h 787443"/>
              <a:gd name="connsiteX6" fmla="*/ 1047750 w 1473200"/>
              <a:gd name="connsiteY6" fmla="*/ 635000 h 787443"/>
              <a:gd name="connsiteX7" fmla="*/ 1136650 w 1473200"/>
              <a:gd name="connsiteY7" fmla="*/ 279400 h 787443"/>
              <a:gd name="connsiteX8" fmla="*/ 1473200 w 1473200"/>
              <a:gd name="connsiteY8" fmla="*/ 0 h 787443"/>
              <a:gd name="connsiteX0" fmla="*/ 0 w 1485900"/>
              <a:gd name="connsiteY0" fmla="*/ 6565 h 774958"/>
              <a:gd name="connsiteX1" fmla="*/ 431800 w 1485900"/>
              <a:gd name="connsiteY1" fmla="*/ 70065 h 774958"/>
              <a:gd name="connsiteX2" fmla="*/ 577850 w 1485900"/>
              <a:gd name="connsiteY2" fmla="*/ 647915 h 774958"/>
              <a:gd name="connsiteX3" fmla="*/ 736600 w 1485900"/>
              <a:gd name="connsiteY3" fmla="*/ 679665 h 774958"/>
              <a:gd name="connsiteX4" fmla="*/ 819150 w 1485900"/>
              <a:gd name="connsiteY4" fmla="*/ 774915 h 774958"/>
              <a:gd name="connsiteX5" fmla="*/ 876300 w 1485900"/>
              <a:gd name="connsiteY5" fmla="*/ 666965 h 774958"/>
              <a:gd name="connsiteX6" fmla="*/ 1047750 w 1485900"/>
              <a:gd name="connsiteY6" fmla="*/ 622515 h 774958"/>
              <a:gd name="connsiteX7" fmla="*/ 1136650 w 1485900"/>
              <a:gd name="connsiteY7" fmla="*/ 266915 h 774958"/>
              <a:gd name="connsiteX8" fmla="*/ 1485900 w 1485900"/>
              <a:gd name="connsiteY8" fmla="*/ 114515 h 774958"/>
              <a:gd name="connsiteX0" fmla="*/ 0 w 1485900"/>
              <a:gd name="connsiteY0" fmla="*/ 0 h 768393"/>
              <a:gd name="connsiteX1" fmla="*/ 469900 w 1485900"/>
              <a:gd name="connsiteY1" fmla="*/ 228600 h 768393"/>
              <a:gd name="connsiteX2" fmla="*/ 577850 w 1485900"/>
              <a:gd name="connsiteY2" fmla="*/ 641350 h 768393"/>
              <a:gd name="connsiteX3" fmla="*/ 736600 w 1485900"/>
              <a:gd name="connsiteY3" fmla="*/ 673100 h 768393"/>
              <a:gd name="connsiteX4" fmla="*/ 819150 w 1485900"/>
              <a:gd name="connsiteY4" fmla="*/ 768350 h 768393"/>
              <a:gd name="connsiteX5" fmla="*/ 876300 w 1485900"/>
              <a:gd name="connsiteY5" fmla="*/ 660400 h 768393"/>
              <a:gd name="connsiteX6" fmla="*/ 1047750 w 1485900"/>
              <a:gd name="connsiteY6" fmla="*/ 615950 h 768393"/>
              <a:gd name="connsiteX7" fmla="*/ 1136650 w 1485900"/>
              <a:gd name="connsiteY7" fmla="*/ 260350 h 768393"/>
              <a:gd name="connsiteX8" fmla="*/ 1485900 w 1485900"/>
              <a:gd name="connsiteY8" fmla="*/ 107950 h 768393"/>
              <a:gd name="connsiteX0" fmla="*/ 0 w 1485900"/>
              <a:gd name="connsiteY0" fmla="*/ 0 h 692193"/>
              <a:gd name="connsiteX1" fmla="*/ 469900 w 1485900"/>
              <a:gd name="connsiteY1" fmla="*/ 152400 h 692193"/>
              <a:gd name="connsiteX2" fmla="*/ 577850 w 1485900"/>
              <a:gd name="connsiteY2" fmla="*/ 565150 h 692193"/>
              <a:gd name="connsiteX3" fmla="*/ 736600 w 1485900"/>
              <a:gd name="connsiteY3" fmla="*/ 596900 h 692193"/>
              <a:gd name="connsiteX4" fmla="*/ 819150 w 1485900"/>
              <a:gd name="connsiteY4" fmla="*/ 692150 h 692193"/>
              <a:gd name="connsiteX5" fmla="*/ 876300 w 1485900"/>
              <a:gd name="connsiteY5" fmla="*/ 584200 h 692193"/>
              <a:gd name="connsiteX6" fmla="*/ 1047750 w 1485900"/>
              <a:gd name="connsiteY6" fmla="*/ 539750 h 692193"/>
              <a:gd name="connsiteX7" fmla="*/ 1136650 w 1485900"/>
              <a:gd name="connsiteY7" fmla="*/ 184150 h 692193"/>
              <a:gd name="connsiteX8" fmla="*/ 1485900 w 1485900"/>
              <a:gd name="connsiteY8" fmla="*/ 31750 h 692193"/>
              <a:gd name="connsiteX0" fmla="*/ 0 w 1651000"/>
              <a:gd name="connsiteY0" fmla="*/ 0 h 692193"/>
              <a:gd name="connsiteX1" fmla="*/ 635000 w 1651000"/>
              <a:gd name="connsiteY1" fmla="*/ 152400 h 692193"/>
              <a:gd name="connsiteX2" fmla="*/ 742950 w 1651000"/>
              <a:gd name="connsiteY2" fmla="*/ 565150 h 692193"/>
              <a:gd name="connsiteX3" fmla="*/ 901700 w 1651000"/>
              <a:gd name="connsiteY3" fmla="*/ 596900 h 692193"/>
              <a:gd name="connsiteX4" fmla="*/ 984250 w 1651000"/>
              <a:gd name="connsiteY4" fmla="*/ 692150 h 692193"/>
              <a:gd name="connsiteX5" fmla="*/ 1041400 w 1651000"/>
              <a:gd name="connsiteY5" fmla="*/ 584200 h 692193"/>
              <a:gd name="connsiteX6" fmla="*/ 1212850 w 1651000"/>
              <a:gd name="connsiteY6" fmla="*/ 539750 h 692193"/>
              <a:gd name="connsiteX7" fmla="*/ 1301750 w 1651000"/>
              <a:gd name="connsiteY7" fmla="*/ 184150 h 692193"/>
              <a:gd name="connsiteX8" fmla="*/ 1651000 w 1651000"/>
              <a:gd name="connsiteY8" fmla="*/ 31750 h 6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000" h="692193">
                <a:moveTo>
                  <a:pt x="0" y="0"/>
                </a:moveTo>
                <a:cubicBezTo>
                  <a:pt x="122766" y="5291"/>
                  <a:pt x="511175" y="58208"/>
                  <a:pt x="635000" y="152400"/>
                </a:cubicBezTo>
                <a:cubicBezTo>
                  <a:pt x="758825" y="246592"/>
                  <a:pt x="698500" y="491067"/>
                  <a:pt x="742950" y="565150"/>
                </a:cubicBezTo>
                <a:cubicBezTo>
                  <a:pt x="787400" y="639233"/>
                  <a:pt x="861483" y="575733"/>
                  <a:pt x="901700" y="596900"/>
                </a:cubicBezTo>
                <a:cubicBezTo>
                  <a:pt x="941917" y="618067"/>
                  <a:pt x="960967" y="694267"/>
                  <a:pt x="984250" y="692150"/>
                </a:cubicBezTo>
                <a:cubicBezTo>
                  <a:pt x="1007533" y="690033"/>
                  <a:pt x="1003300" y="609600"/>
                  <a:pt x="1041400" y="584200"/>
                </a:cubicBezTo>
                <a:cubicBezTo>
                  <a:pt x="1079500" y="558800"/>
                  <a:pt x="1169458" y="606425"/>
                  <a:pt x="1212850" y="539750"/>
                </a:cubicBezTo>
                <a:cubicBezTo>
                  <a:pt x="1256242" y="473075"/>
                  <a:pt x="1228725" y="268817"/>
                  <a:pt x="1301750" y="184150"/>
                </a:cubicBezTo>
                <a:cubicBezTo>
                  <a:pt x="1374775" y="99483"/>
                  <a:pt x="1460500" y="70908"/>
                  <a:pt x="1651000" y="317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 dirty="0"/>
          </a:p>
        </p:txBody>
      </p:sp>
      <p:sp>
        <p:nvSpPr>
          <p:cNvPr id="11" name="Serbest Form: Şekil 10">
            <a:extLst>
              <a:ext uri="{FF2B5EF4-FFF2-40B4-BE49-F238E27FC236}">
                <a16:creationId xmlns:a16="http://schemas.microsoft.com/office/drawing/2014/main" id="{F74DC047-99FE-4DCE-9D47-BA7B8FFF7EF1}"/>
              </a:ext>
            </a:extLst>
          </p:cNvPr>
          <p:cNvSpPr/>
          <p:nvPr/>
        </p:nvSpPr>
        <p:spPr>
          <a:xfrm flipH="1">
            <a:off x="1333635" y="3168339"/>
            <a:ext cx="1733168" cy="726642"/>
          </a:xfrm>
          <a:custGeom>
            <a:avLst/>
            <a:gdLst>
              <a:gd name="connsiteX0" fmla="*/ 0 w 1358900"/>
              <a:gd name="connsiteY0" fmla="*/ 230846 h 827879"/>
              <a:gd name="connsiteX1" fmla="*/ 330200 w 1358900"/>
              <a:gd name="connsiteY1" fmla="*/ 230846 h 827879"/>
              <a:gd name="connsiteX2" fmla="*/ 508000 w 1358900"/>
              <a:gd name="connsiteY2" fmla="*/ 700746 h 827879"/>
              <a:gd name="connsiteX3" fmla="*/ 660400 w 1358900"/>
              <a:gd name="connsiteY3" fmla="*/ 713446 h 827879"/>
              <a:gd name="connsiteX4" fmla="*/ 749300 w 1358900"/>
              <a:gd name="connsiteY4" fmla="*/ 827746 h 827879"/>
              <a:gd name="connsiteX5" fmla="*/ 812800 w 1358900"/>
              <a:gd name="connsiteY5" fmla="*/ 688046 h 827879"/>
              <a:gd name="connsiteX6" fmla="*/ 977900 w 1358900"/>
              <a:gd name="connsiteY6" fmla="*/ 675346 h 827879"/>
              <a:gd name="connsiteX7" fmla="*/ 1028700 w 1358900"/>
              <a:gd name="connsiteY7" fmla="*/ 103846 h 827879"/>
              <a:gd name="connsiteX8" fmla="*/ 1358900 w 1358900"/>
              <a:gd name="connsiteY8" fmla="*/ 2246 h 827879"/>
              <a:gd name="connsiteX0" fmla="*/ 0 w 1409700"/>
              <a:gd name="connsiteY0" fmla="*/ 173696 h 827879"/>
              <a:gd name="connsiteX1" fmla="*/ 381000 w 1409700"/>
              <a:gd name="connsiteY1" fmla="*/ 230846 h 827879"/>
              <a:gd name="connsiteX2" fmla="*/ 558800 w 1409700"/>
              <a:gd name="connsiteY2" fmla="*/ 700746 h 827879"/>
              <a:gd name="connsiteX3" fmla="*/ 711200 w 1409700"/>
              <a:gd name="connsiteY3" fmla="*/ 713446 h 827879"/>
              <a:gd name="connsiteX4" fmla="*/ 800100 w 1409700"/>
              <a:gd name="connsiteY4" fmla="*/ 827746 h 827879"/>
              <a:gd name="connsiteX5" fmla="*/ 863600 w 1409700"/>
              <a:gd name="connsiteY5" fmla="*/ 688046 h 827879"/>
              <a:gd name="connsiteX6" fmla="*/ 1028700 w 1409700"/>
              <a:gd name="connsiteY6" fmla="*/ 675346 h 827879"/>
              <a:gd name="connsiteX7" fmla="*/ 1079500 w 1409700"/>
              <a:gd name="connsiteY7" fmla="*/ 103846 h 827879"/>
              <a:gd name="connsiteX8" fmla="*/ 1409700 w 1409700"/>
              <a:gd name="connsiteY8" fmla="*/ 2246 h 827879"/>
              <a:gd name="connsiteX0" fmla="*/ 0 w 1409700"/>
              <a:gd name="connsiteY0" fmla="*/ 173696 h 827879"/>
              <a:gd name="connsiteX1" fmla="*/ 381000 w 1409700"/>
              <a:gd name="connsiteY1" fmla="*/ 230846 h 827879"/>
              <a:gd name="connsiteX2" fmla="*/ 558800 w 1409700"/>
              <a:gd name="connsiteY2" fmla="*/ 700746 h 827879"/>
              <a:gd name="connsiteX3" fmla="*/ 711200 w 1409700"/>
              <a:gd name="connsiteY3" fmla="*/ 713446 h 827879"/>
              <a:gd name="connsiteX4" fmla="*/ 800100 w 1409700"/>
              <a:gd name="connsiteY4" fmla="*/ 827746 h 827879"/>
              <a:gd name="connsiteX5" fmla="*/ 863600 w 1409700"/>
              <a:gd name="connsiteY5" fmla="*/ 688046 h 827879"/>
              <a:gd name="connsiteX6" fmla="*/ 1028700 w 1409700"/>
              <a:gd name="connsiteY6" fmla="*/ 675346 h 827879"/>
              <a:gd name="connsiteX7" fmla="*/ 1079500 w 1409700"/>
              <a:gd name="connsiteY7" fmla="*/ 103846 h 827879"/>
              <a:gd name="connsiteX8" fmla="*/ 1409700 w 1409700"/>
              <a:gd name="connsiteY8" fmla="*/ 2246 h 827879"/>
              <a:gd name="connsiteX0" fmla="*/ 0 w 1409700"/>
              <a:gd name="connsiteY0" fmla="*/ 171450 h 825633"/>
              <a:gd name="connsiteX1" fmla="*/ 381000 w 1409700"/>
              <a:gd name="connsiteY1" fmla="*/ 228600 h 825633"/>
              <a:gd name="connsiteX2" fmla="*/ 558800 w 1409700"/>
              <a:gd name="connsiteY2" fmla="*/ 698500 h 825633"/>
              <a:gd name="connsiteX3" fmla="*/ 711200 w 1409700"/>
              <a:gd name="connsiteY3" fmla="*/ 711200 h 825633"/>
              <a:gd name="connsiteX4" fmla="*/ 800100 w 1409700"/>
              <a:gd name="connsiteY4" fmla="*/ 825500 h 825633"/>
              <a:gd name="connsiteX5" fmla="*/ 863600 w 1409700"/>
              <a:gd name="connsiteY5" fmla="*/ 685800 h 825633"/>
              <a:gd name="connsiteX6" fmla="*/ 1028700 w 1409700"/>
              <a:gd name="connsiteY6" fmla="*/ 673100 h 825633"/>
              <a:gd name="connsiteX7" fmla="*/ 1079500 w 1409700"/>
              <a:gd name="connsiteY7" fmla="*/ 101600 h 825633"/>
              <a:gd name="connsiteX8" fmla="*/ 1409700 w 1409700"/>
              <a:gd name="connsiteY8" fmla="*/ 0 h 825633"/>
              <a:gd name="connsiteX0" fmla="*/ 0 w 1409700"/>
              <a:gd name="connsiteY0" fmla="*/ 171450 h 825633"/>
              <a:gd name="connsiteX1" fmla="*/ 381000 w 1409700"/>
              <a:gd name="connsiteY1" fmla="*/ 228600 h 825633"/>
              <a:gd name="connsiteX2" fmla="*/ 558800 w 1409700"/>
              <a:gd name="connsiteY2" fmla="*/ 698500 h 825633"/>
              <a:gd name="connsiteX3" fmla="*/ 711200 w 1409700"/>
              <a:gd name="connsiteY3" fmla="*/ 711200 h 825633"/>
              <a:gd name="connsiteX4" fmla="*/ 800100 w 1409700"/>
              <a:gd name="connsiteY4" fmla="*/ 825500 h 825633"/>
              <a:gd name="connsiteX5" fmla="*/ 863600 w 1409700"/>
              <a:gd name="connsiteY5" fmla="*/ 685800 h 825633"/>
              <a:gd name="connsiteX6" fmla="*/ 1028700 w 1409700"/>
              <a:gd name="connsiteY6" fmla="*/ 673100 h 825633"/>
              <a:gd name="connsiteX7" fmla="*/ 1079500 w 1409700"/>
              <a:gd name="connsiteY7" fmla="*/ 101600 h 825633"/>
              <a:gd name="connsiteX8" fmla="*/ 1409700 w 1409700"/>
              <a:gd name="connsiteY8" fmla="*/ 0 h 825633"/>
              <a:gd name="connsiteX0" fmla="*/ 0 w 1409700"/>
              <a:gd name="connsiteY0" fmla="*/ 171450 h 825633"/>
              <a:gd name="connsiteX1" fmla="*/ 412750 w 1409700"/>
              <a:gd name="connsiteY1" fmla="*/ 120650 h 825633"/>
              <a:gd name="connsiteX2" fmla="*/ 558800 w 1409700"/>
              <a:gd name="connsiteY2" fmla="*/ 698500 h 825633"/>
              <a:gd name="connsiteX3" fmla="*/ 711200 w 1409700"/>
              <a:gd name="connsiteY3" fmla="*/ 711200 h 825633"/>
              <a:gd name="connsiteX4" fmla="*/ 800100 w 1409700"/>
              <a:gd name="connsiteY4" fmla="*/ 825500 h 825633"/>
              <a:gd name="connsiteX5" fmla="*/ 863600 w 1409700"/>
              <a:gd name="connsiteY5" fmla="*/ 685800 h 825633"/>
              <a:gd name="connsiteX6" fmla="*/ 1028700 w 1409700"/>
              <a:gd name="connsiteY6" fmla="*/ 673100 h 825633"/>
              <a:gd name="connsiteX7" fmla="*/ 1079500 w 1409700"/>
              <a:gd name="connsiteY7" fmla="*/ 101600 h 825633"/>
              <a:gd name="connsiteX8" fmla="*/ 1409700 w 1409700"/>
              <a:gd name="connsiteY8" fmla="*/ 0 h 825633"/>
              <a:gd name="connsiteX0" fmla="*/ 0 w 1409700"/>
              <a:gd name="connsiteY0" fmla="*/ 95250 h 825633"/>
              <a:gd name="connsiteX1" fmla="*/ 412750 w 1409700"/>
              <a:gd name="connsiteY1" fmla="*/ 120650 h 825633"/>
              <a:gd name="connsiteX2" fmla="*/ 558800 w 1409700"/>
              <a:gd name="connsiteY2" fmla="*/ 698500 h 825633"/>
              <a:gd name="connsiteX3" fmla="*/ 711200 w 1409700"/>
              <a:gd name="connsiteY3" fmla="*/ 711200 h 825633"/>
              <a:gd name="connsiteX4" fmla="*/ 800100 w 1409700"/>
              <a:gd name="connsiteY4" fmla="*/ 825500 h 825633"/>
              <a:gd name="connsiteX5" fmla="*/ 863600 w 1409700"/>
              <a:gd name="connsiteY5" fmla="*/ 685800 h 825633"/>
              <a:gd name="connsiteX6" fmla="*/ 1028700 w 1409700"/>
              <a:gd name="connsiteY6" fmla="*/ 673100 h 825633"/>
              <a:gd name="connsiteX7" fmla="*/ 1079500 w 1409700"/>
              <a:gd name="connsiteY7" fmla="*/ 101600 h 825633"/>
              <a:gd name="connsiteX8" fmla="*/ 1409700 w 1409700"/>
              <a:gd name="connsiteY8" fmla="*/ 0 h 825633"/>
              <a:gd name="connsiteX0" fmla="*/ 0 w 1428750"/>
              <a:gd name="connsiteY0" fmla="*/ 57150 h 825633"/>
              <a:gd name="connsiteX1" fmla="*/ 431800 w 1428750"/>
              <a:gd name="connsiteY1" fmla="*/ 120650 h 825633"/>
              <a:gd name="connsiteX2" fmla="*/ 577850 w 1428750"/>
              <a:gd name="connsiteY2" fmla="*/ 698500 h 825633"/>
              <a:gd name="connsiteX3" fmla="*/ 730250 w 1428750"/>
              <a:gd name="connsiteY3" fmla="*/ 711200 h 825633"/>
              <a:gd name="connsiteX4" fmla="*/ 819150 w 1428750"/>
              <a:gd name="connsiteY4" fmla="*/ 825500 h 825633"/>
              <a:gd name="connsiteX5" fmla="*/ 882650 w 1428750"/>
              <a:gd name="connsiteY5" fmla="*/ 685800 h 825633"/>
              <a:gd name="connsiteX6" fmla="*/ 1047750 w 1428750"/>
              <a:gd name="connsiteY6" fmla="*/ 673100 h 825633"/>
              <a:gd name="connsiteX7" fmla="*/ 1098550 w 1428750"/>
              <a:gd name="connsiteY7" fmla="*/ 101600 h 825633"/>
              <a:gd name="connsiteX8" fmla="*/ 1428750 w 1428750"/>
              <a:gd name="connsiteY8" fmla="*/ 0 h 825633"/>
              <a:gd name="connsiteX0" fmla="*/ 0 w 1473200"/>
              <a:gd name="connsiteY0" fmla="*/ 19050 h 787533"/>
              <a:gd name="connsiteX1" fmla="*/ 431800 w 1473200"/>
              <a:gd name="connsiteY1" fmla="*/ 82550 h 787533"/>
              <a:gd name="connsiteX2" fmla="*/ 577850 w 1473200"/>
              <a:gd name="connsiteY2" fmla="*/ 660400 h 787533"/>
              <a:gd name="connsiteX3" fmla="*/ 730250 w 1473200"/>
              <a:gd name="connsiteY3" fmla="*/ 673100 h 787533"/>
              <a:gd name="connsiteX4" fmla="*/ 819150 w 1473200"/>
              <a:gd name="connsiteY4" fmla="*/ 787400 h 787533"/>
              <a:gd name="connsiteX5" fmla="*/ 882650 w 1473200"/>
              <a:gd name="connsiteY5" fmla="*/ 647700 h 787533"/>
              <a:gd name="connsiteX6" fmla="*/ 1047750 w 1473200"/>
              <a:gd name="connsiteY6" fmla="*/ 635000 h 787533"/>
              <a:gd name="connsiteX7" fmla="*/ 1098550 w 1473200"/>
              <a:gd name="connsiteY7" fmla="*/ 63500 h 787533"/>
              <a:gd name="connsiteX8" fmla="*/ 1473200 w 1473200"/>
              <a:gd name="connsiteY8" fmla="*/ 0 h 787533"/>
              <a:gd name="connsiteX0" fmla="*/ 0 w 1473200"/>
              <a:gd name="connsiteY0" fmla="*/ 19050 h 787409"/>
              <a:gd name="connsiteX1" fmla="*/ 431800 w 1473200"/>
              <a:gd name="connsiteY1" fmla="*/ 82550 h 787409"/>
              <a:gd name="connsiteX2" fmla="*/ 577850 w 1473200"/>
              <a:gd name="connsiteY2" fmla="*/ 660400 h 787409"/>
              <a:gd name="connsiteX3" fmla="*/ 730250 w 1473200"/>
              <a:gd name="connsiteY3" fmla="*/ 673100 h 787409"/>
              <a:gd name="connsiteX4" fmla="*/ 819150 w 1473200"/>
              <a:gd name="connsiteY4" fmla="*/ 787400 h 787409"/>
              <a:gd name="connsiteX5" fmla="*/ 876300 w 1473200"/>
              <a:gd name="connsiteY5" fmla="*/ 679450 h 787409"/>
              <a:gd name="connsiteX6" fmla="*/ 1047750 w 1473200"/>
              <a:gd name="connsiteY6" fmla="*/ 635000 h 787409"/>
              <a:gd name="connsiteX7" fmla="*/ 1098550 w 1473200"/>
              <a:gd name="connsiteY7" fmla="*/ 63500 h 787409"/>
              <a:gd name="connsiteX8" fmla="*/ 1473200 w 1473200"/>
              <a:gd name="connsiteY8" fmla="*/ 0 h 787409"/>
              <a:gd name="connsiteX0" fmla="*/ 0 w 1473200"/>
              <a:gd name="connsiteY0" fmla="*/ 19050 h 787443"/>
              <a:gd name="connsiteX1" fmla="*/ 431800 w 1473200"/>
              <a:gd name="connsiteY1" fmla="*/ 82550 h 787443"/>
              <a:gd name="connsiteX2" fmla="*/ 577850 w 1473200"/>
              <a:gd name="connsiteY2" fmla="*/ 660400 h 787443"/>
              <a:gd name="connsiteX3" fmla="*/ 736600 w 1473200"/>
              <a:gd name="connsiteY3" fmla="*/ 692150 h 787443"/>
              <a:gd name="connsiteX4" fmla="*/ 819150 w 1473200"/>
              <a:gd name="connsiteY4" fmla="*/ 787400 h 787443"/>
              <a:gd name="connsiteX5" fmla="*/ 876300 w 1473200"/>
              <a:gd name="connsiteY5" fmla="*/ 679450 h 787443"/>
              <a:gd name="connsiteX6" fmla="*/ 1047750 w 1473200"/>
              <a:gd name="connsiteY6" fmla="*/ 635000 h 787443"/>
              <a:gd name="connsiteX7" fmla="*/ 1098550 w 1473200"/>
              <a:gd name="connsiteY7" fmla="*/ 63500 h 787443"/>
              <a:gd name="connsiteX8" fmla="*/ 1473200 w 1473200"/>
              <a:gd name="connsiteY8" fmla="*/ 0 h 787443"/>
              <a:gd name="connsiteX0" fmla="*/ 0 w 1473200"/>
              <a:gd name="connsiteY0" fmla="*/ 19050 h 787443"/>
              <a:gd name="connsiteX1" fmla="*/ 431800 w 1473200"/>
              <a:gd name="connsiteY1" fmla="*/ 82550 h 787443"/>
              <a:gd name="connsiteX2" fmla="*/ 577850 w 1473200"/>
              <a:gd name="connsiteY2" fmla="*/ 660400 h 787443"/>
              <a:gd name="connsiteX3" fmla="*/ 736600 w 1473200"/>
              <a:gd name="connsiteY3" fmla="*/ 692150 h 787443"/>
              <a:gd name="connsiteX4" fmla="*/ 819150 w 1473200"/>
              <a:gd name="connsiteY4" fmla="*/ 787400 h 787443"/>
              <a:gd name="connsiteX5" fmla="*/ 876300 w 1473200"/>
              <a:gd name="connsiteY5" fmla="*/ 679450 h 787443"/>
              <a:gd name="connsiteX6" fmla="*/ 1047750 w 1473200"/>
              <a:gd name="connsiteY6" fmla="*/ 635000 h 787443"/>
              <a:gd name="connsiteX7" fmla="*/ 1136650 w 1473200"/>
              <a:gd name="connsiteY7" fmla="*/ 279400 h 787443"/>
              <a:gd name="connsiteX8" fmla="*/ 1473200 w 1473200"/>
              <a:gd name="connsiteY8" fmla="*/ 0 h 787443"/>
              <a:gd name="connsiteX0" fmla="*/ 0 w 1485900"/>
              <a:gd name="connsiteY0" fmla="*/ 6565 h 774958"/>
              <a:gd name="connsiteX1" fmla="*/ 431800 w 1485900"/>
              <a:gd name="connsiteY1" fmla="*/ 70065 h 774958"/>
              <a:gd name="connsiteX2" fmla="*/ 577850 w 1485900"/>
              <a:gd name="connsiteY2" fmla="*/ 647915 h 774958"/>
              <a:gd name="connsiteX3" fmla="*/ 736600 w 1485900"/>
              <a:gd name="connsiteY3" fmla="*/ 679665 h 774958"/>
              <a:gd name="connsiteX4" fmla="*/ 819150 w 1485900"/>
              <a:gd name="connsiteY4" fmla="*/ 774915 h 774958"/>
              <a:gd name="connsiteX5" fmla="*/ 876300 w 1485900"/>
              <a:gd name="connsiteY5" fmla="*/ 666965 h 774958"/>
              <a:gd name="connsiteX6" fmla="*/ 1047750 w 1485900"/>
              <a:gd name="connsiteY6" fmla="*/ 622515 h 774958"/>
              <a:gd name="connsiteX7" fmla="*/ 1136650 w 1485900"/>
              <a:gd name="connsiteY7" fmla="*/ 266915 h 774958"/>
              <a:gd name="connsiteX8" fmla="*/ 1485900 w 1485900"/>
              <a:gd name="connsiteY8" fmla="*/ 114515 h 774958"/>
              <a:gd name="connsiteX0" fmla="*/ 0 w 1485900"/>
              <a:gd name="connsiteY0" fmla="*/ 0 h 768393"/>
              <a:gd name="connsiteX1" fmla="*/ 469900 w 1485900"/>
              <a:gd name="connsiteY1" fmla="*/ 228600 h 768393"/>
              <a:gd name="connsiteX2" fmla="*/ 577850 w 1485900"/>
              <a:gd name="connsiteY2" fmla="*/ 641350 h 768393"/>
              <a:gd name="connsiteX3" fmla="*/ 736600 w 1485900"/>
              <a:gd name="connsiteY3" fmla="*/ 673100 h 768393"/>
              <a:gd name="connsiteX4" fmla="*/ 819150 w 1485900"/>
              <a:gd name="connsiteY4" fmla="*/ 768350 h 768393"/>
              <a:gd name="connsiteX5" fmla="*/ 876300 w 1485900"/>
              <a:gd name="connsiteY5" fmla="*/ 660400 h 768393"/>
              <a:gd name="connsiteX6" fmla="*/ 1047750 w 1485900"/>
              <a:gd name="connsiteY6" fmla="*/ 615950 h 768393"/>
              <a:gd name="connsiteX7" fmla="*/ 1136650 w 1485900"/>
              <a:gd name="connsiteY7" fmla="*/ 260350 h 768393"/>
              <a:gd name="connsiteX8" fmla="*/ 1485900 w 1485900"/>
              <a:gd name="connsiteY8" fmla="*/ 107950 h 768393"/>
              <a:gd name="connsiteX0" fmla="*/ 0 w 1485900"/>
              <a:gd name="connsiteY0" fmla="*/ 0 h 692193"/>
              <a:gd name="connsiteX1" fmla="*/ 469900 w 1485900"/>
              <a:gd name="connsiteY1" fmla="*/ 152400 h 692193"/>
              <a:gd name="connsiteX2" fmla="*/ 577850 w 1485900"/>
              <a:gd name="connsiteY2" fmla="*/ 565150 h 692193"/>
              <a:gd name="connsiteX3" fmla="*/ 736600 w 1485900"/>
              <a:gd name="connsiteY3" fmla="*/ 596900 h 692193"/>
              <a:gd name="connsiteX4" fmla="*/ 819150 w 1485900"/>
              <a:gd name="connsiteY4" fmla="*/ 692150 h 692193"/>
              <a:gd name="connsiteX5" fmla="*/ 876300 w 1485900"/>
              <a:gd name="connsiteY5" fmla="*/ 584200 h 692193"/>
              <a:gd name="connsiteX6" fmla="*/ 1047750 w 1485900"/>
              <a:gd name="connsiteY6" fmla="*/ 539750 h 692193"/>
              <a:gd name="connsiteX7" fmla="*/ 1136650 w 1485900"/>
              <a:gd name="connsiteY7" fmla="*/ 184150 h 692193"/>
              <a:gd name="connsiteX8" fmla="*/ 1485900 w 1485900"/>
              <a:gd name="connsiteY8" fmla="*/ 31750 h 692193"/>
              <a:gd name="connsiteX0" fmla="*/ 0 w 1651000"/>
              <a:gd name="connsiteY0" fmla="*/ 0 h 692193"/>
              <a:gd name="connsiteX1" fmla="*/ 635000 w 1651000"/>
              <a:gd name="connsiteY1" fmla="*/ 152400 h 692193"/>
              <a:gd name="connsiteX2" fmla="*/ 742950 w 1651000"/>
              <a:gd name="connsiteY2" fmla="*/ 565150 h 692193"/>
              <a:gd name="connsiteX3" fmla="*/ 901700 w 1651000"/>
              <a:gd name="connsiteY3" fmla="*/ 596900 h 692193"/>
              <a:gd name="connsiteX4" fmla="*/ 984250 w 1651000"/>
              <a:gd name="connsiteY4" fmla="*/ 692150 h 692193"/>
              <a:gd name="connsiteX5" fmla="*/ 1041400 w 1651000"/>
              <a:gd name="connsiteY5" fmla="*/ 584200 h 692193"/>
              <a:gd name="connsiteX6" fmla="*/ 1212850 w 1651000"/>
              <a:gd name="connsiteY6" fmla="*/ 539750 h 692193"/>
              <a:gd name="connsiteX7" fmla="*/ 1301750 w 1651000"/>
              <a:gd name="connsiteY7" fmla="*/ 184150 h 692193"/>
              <a:gd name="connsiteX8" fmla="*/ 1651000 w 1651000"/>
              <a:gd name="connsiteY8" fmla="*/ 31750 h 6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000" h="692193">
                <a:moveTo>
                  <a:pt x="0" y="0"/>
                </a:moveTo>
                <a:cubicBezTo>
                  <a:pt x="122766" y="5291"/>
                  <a:pt x="511175" y="58208"/>
                  <a:pt x="635000" y="152400"/>
                </a:cubicBezTo>
                <a:cubicBezTo>
                  <a:pt x="758825" y="246592"/>
                  <a:pt x="698500" y="491067"/>
                  <a:pt x="742950" y="565150"/>
                </a:cubicBezTo>
                <a:cubicBezTo>
                  <a:pt x="787400" y="639233"/>
                  <a:pt x="861483" y="575733"/>
                  <a:pt x="901700" y="596900"/>
                </a:cubicBezTo>
                <a:cubicBezTo>
                  <a:pt x="941917" y="618067"/>
                  <a:pt x="960967" y="694267"/>
                  <a:pt x="984250" y="692150"/>
                </a:cubicBezTo>
                <a:cubicBezTo>
                  <a:pt x="1007533" y="690033"/>
                  <a:pt x="1003300" y="609600"/>
                  <a:pt x="1041400" y="584200"/>
                </a:cubicBezTo>
                <a:cubicBezTo>
                  <a:pt x="1079500" y="558800"/>
                  <a:pt x="1169458" y="606425"/>
                  <a:pt x="1212850" y="539750"/>
                </a:cubicBezTo>
                <a:cubicBezTo>
                  <a:pt x="1256242" y="473075"/>
                  <a:pt x="1228725" y="268817"/>
                  <a:pt x="1301750" y="184150"/>
                </a:cubicBezTo>
                <a:cubicBezTo>
                  <a:pt x="1374775" y="99483"/>
                  <a:pt x="1460500" y="70908"/>
                  <a:pt x="1651000" y="317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 dirty="0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5A60D475-C324-4ADB-BD4F-C94395039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476" y="5377374"/>
            <a:ext cx="2873193" cy="476414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306FB15A-E635-4A79-8C5A-69A00C75E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76"/>
          <a:stretch/>
        </p:blipFill>
        <p:spPr>
          <a:xfrm flipH="1">
            <a:off x="1471900" y="5576939"/>
            <a:ext cx="2873574" cy="280431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85B0FE4E-BF39-4F65-9DF2-E5090C980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00" y="5305298"/>
            <a:ext cx="2949288" cy="247534"/>
          </a:xfrm>
          <a:prstGeom prst="rect">
            <a:avLst/>
          </a:prstGeom>
        </p:spPr>
      </p:pic>
      <p:sp>
        <p:nvSpPr>
          <p:cNvPr id="21" name="Serbest Form: Şekil 20">
            <a:extLst>
              <a:ext uri="{FF2B5EF4-FFF2-40B4-BE49-F238E27FC236}">
                <a16:creationId xmlns:a16="http://schemas.microsoft.com/office/drawing/2014/main" id="{61EB0DC1-C000-40E3-BDBD-B78D64272A1F}"/>
              </a:ext>
            </a:extLst>
          </p:cNvPr>
          <p:cNvSpPr/>
          <p:nvPr/>
        </p:nvSpPr>
        <p:spPr>
          <a:xfrm>
            <a:off x="7648953" y="4015929"/>
            <a:ext cx="1898247" cy="320169"/>
          </a:xfrm>
          <a:custGeom>
            <a:avLst/>
            <a:gdLst>
              <a:gd name="connsiteX0" fmla="*/ 4853 w 1808253"/>
              <a:gd name="connsiteY0" fmla="*/ 114300 h 304990"/>
              <a:gd name="connsiteX1" fmla="*/ 55653 w 1808253"/>
              <a:gd name="connsiteY1" fmla="*/ 114300 h 304990"/>
              <a:gd name="connsiteX2" fmla="*/ 601753 w 1808253"/>
              <a:gd name="connsiteY2" fmla="*/ 127000 h 304990"/>
              <a:gd name="connsiteX3" fmla="*/ 843053 w 1808253"/>
              <a:gd name="connsiteY3" fmla="*/ 228600 h 304990"/>
              <a:gd name="connsiteX4" fmla="*/ 1173253 w 1808253"/>
              <a:gd name="connsiteY4" fmla="*/ 228600 h 304990"/>
              <a:gd name="connsiteX5" fmla="*/ 1211353 w 1808253"/>
              <a:gd name="connsiteY5" fmla="*/ 304800 h 304990"/>
              <a:gd name="connsiteX6" fmla="*/ 1262153 w 1808253"/>
              <a:gd name="connsiteY6" fmla="*/ 203200 h 304990"/>
              <a:gd name="connsiteX7" fmla="*/ 1452653 w 1808253"/>
              <a:gd name="connsiteY7" fmla="*/ 152400 h 304990"/>
              <a:gd name="connsiteX8" fmla="*/ 1605053 w 1808253"/>
              <a:gd name="connsiteY8" fmla="*/ 38100 h 304990"/>
              <a:gd name="connsiteX9" fmla="*/ 1808253 w 1808253"/>
              <a:gd name="connsiteY9" fmla="*/ 0 h 30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8253" h="304990">
                <a:moveTo>
                  <a:pt x="4853" y="114300"/>
                </a:moveTo>
                <a:cubicBezTo>
                  <a:pt x="-19489" y="113241"/>
                  <a:pt x="55653" y="114300"/>
                  <a:pt x="55653" y="114300"/>
                </a:cubicBezTo>
                <a:lnTo>
                  <a:pt x="601753" y="127000"/>
                </a:lnTo>
                <a:cubicBezTo>
                  <a:pt x="732986" y="146050"/>
                  <a:pt x="747803" y="211667"/>
                  <a:pt x="843053" y="228600"/>
                </a:cubicBezTo>
                <a:cubicBezTo>
                  <a:pt x="938303" y="245533"/>
                  <a:pt x="1111870" y="215900"/>
                  <a:pt x="1173253" y="228600"/>
                </a:cubicBezTo>
                <a:cubicBezTo>
                  <a:pt x="1234636" y="241300"/>
                  <a:pt x="1196536" y="309033"/>
                  <a:pt x="1211353" y="304800"/>
                </a:cubicBezTo>
                <a:cubicBezTo>
                  <a:pt x="1226170" y="300567"/>
                  <a:pt x="1221936" y="228600"/>
                  <a:pt x="1262153" y="203200"/>
                </a:cubicBezTo>
                <a:cubicBezTo>
                  <a:pt x="1302370" y="177800"/>
                  <a:pt x="1395503" y="179917"/>
                  <a:pt x="1452653" y="152400"/>
                </a:cubicBezTo>
                <a:cubicBezTo>
                  <a:pt x="1509803" y="124883"/>
                  <a:pt x="1545786" y="63500"/>
                  <a:pt x="1605053" y="38100"/>
                </a:cubicBezTo>
                <a:cubicBezTo>
                  <a:pt x="1664320" y="12700"/>
                  <a:pt x="1736286" y="6350"/>
                  <a:pt x="180825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  <p:sp>
        <p:nvSpPr>
          <p:cNvPr id="23" name="Serbest Form: Şekil 22">
            <a:extLst>
              <a:ext uri="{FF2B5EF4-FFF2-40B4-BE49-F238E27FC236}">
                <a16:creationId xmlns:a16="http://schemas.microsoft.com/office/drawing/2014/main" id="{D35F5E75-9F2E-4673-95CB-DAC18A00441F}"/>
              </a:ext>
            </a:extLst>
          </p:cNvPr>
          <p:cNvSpPr/>
          <p:nvPr/>
        </p:nvSpPr>
        <p:spPr>
          <a:xfrm flipH="1">
            <a:off x="147583" y="4242574"/>
            <a:ext cx="1898247" cy="320169"/>
          </a:xfrm>
          <a:custGeom>
            <a:avLst/>
            <a:gdLst>
              <a:gd name="connsiteX0" fmla="*/ 4853 w 1808253"/>
              <a:gd name="connsiteY0" fmla="*/ 114300 h 304990"/>
              <a:gd name="connsiteX1" fmla="*/ 55653 w 1808253"/>
              <a:gd name="connsiteY1" fmla="*/ 114300 h 304990"/>
              <a:gd name="connsiteX2" fmla="*/ 601753 w 1808253"/>
              <a:gd name="connsiteY2" fmla="*/ 127000 h 304990"/>
              <a:gd name="connsiteX3" fmla="*/ 843053 w 1808253"/>
              <a:gd name="connsiteY3" fmla="*/ 228600 h 304990"/>
              <a:gd name="connsiteX4" fmla="*/ 1173253 w 1808253"/>
              <a:gd name="connsiteY4" fmla="*/ 228600 h 304990"/>
              <a:gd name="connsiteX5" fmla="*/ 1211353 w 1808253"/>
              <a:gd name="connsiteY5" fmla="*/ 304800 h 304990"/>
              <a:gd name="connsiteX6" fmla="*/ 1262153 w 1808253"/>
              <a:gd name="connsiteY6" fmla="*/ 203200 h 304990"/>
              <a:gd name="connsiteX7" fmla="*/ 1452653 w 1808253"/>
              <a:gd name="connsiteY7" fmla="*/ 152400 h 304990"/>
              <a:gd name="connsiteX8" fmla="*/ 1605053 w 1808253"/>
              <a:gd name="connsiteY8" fmla="*/ 38100 h 304990"/>
              <a:gd name="connsiteX9" fmla="*/ 1808253 w 1808253"/>
              <a:gd name="connsiteY9" fmla="*/ 0 h 30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8253" h="304990">
                <a:moveTo>
                  <a:pt x="4853" y="114300"/>
                </a:moveTo>
                <a:cubicBezTo>
                  <a:pt x="-19489" y="113241"/>
                  <a:pt x="55653" y="114300"/>
                  <a:pt x="55653" y="114300"/>
                </a:cubicBezTo>
                <a:lnTo>
                  <a:pt x="601753" y="127000"/>
                </a:lnTo>
                <a:cubicBezTo>
                  <a:pt x="732986" y="146050"/>
                  <a:pt x="747803" y="211667"/>
                  <a:pt x="843053" y="228600"/>
                </a:cubicBezTo>
                <a:cubicBezTo>
                  <a:pt x="938303" y="245533"/>
                  <a:pt x="1111870" y="215900"/>
                  <a:pt x="1173253" y="228600"/>
                </a:cubicBezTo>
                <a:cubicBezTo>
                  <a:pt x="1234636" y="241300"/>
                  <a:pt x="1196536" y="309033"/>
                  <a:pt x="1211353" y="304800"/>
                </a:cubicBezTo>
                <a:cubicBezTo>
                  <a:pt x="1226170" y="300567"/>
                  <a:pt x="1221936" y="228600"/>
                  <a:pt x="1262153" y="203200"/>
                </a:cubicBezTo>
                <a:cubicBezTo>
                  <a:pt x="1302370" y="177800"/>
                  <a:pt x="1395503" y="179917"/>
                  <a:pt x="1452653" y="152400"/>
                </a:cubicBezTo>
                <a:cubicBezTo>
                  <a:pt x="1509803" y="124883"/>
                  <a:pt x="1545786" y="63500"/>
                  <a:pt x="1605053" y="38100"/>
                </a:cubicBezTo>
                <a:cubicBezTo>
                  <a:pt x="1664320" y="12700"/>
                  <a:pt x="1736286" y="6350"/>
                  <a:pt x="180825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90"/>
          </a:p>
        </p:txBody>
      </p:sp>
    </p:spTree>
    <p:extLst>
      <p:ext uri="{BB962C8B-B14F-4D97-AF65-F5344CB8AC3E}">
        <p14:creationId xmlns:p14="http://schemas.microsoft.com/office/powerpoint/2010/main" val="309649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1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50BC23-56E9-41AC-809E-DB1B17F7287D}"/>
              </a:ext>
            </a:extLst>
          </p:cNvPr>
          <p:cNvSpPr txBox="1">
            <a:spLocks/>
          </p:cNvSpPr>
          <p:nvPr/>
        </p:nvSpPr>
        <p:spPr>
          <a:xfrm>
            <a:off x="265" y="0"/>
            <a:ext cx="9599083" cy="4450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625" dirty="0"/>
              <a:t>Amaç……………..…</a:t>
            </a:r>
            <a:r>
              <a:rPr lang="tr-TR" sz="2625" b="1" dirty="0">
                <a:solidFill>
                  <a:srgbClr val="FF0000"/>
                </a:solidFill>
              </a:rPr>
              <a:t>Veri ve Yöntem</a:t>
            </a:r>
            <a:r>
              <a:rPr lang="tr-TR" sz="2625" dirty="0"/>
              <a:t>…………..………Bulgular…………….Sonuç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02A0FCF0-9221-4A97-9F3F-DE355DB8F49F}"/>
              </a:ext>
            </a:extLst>
          </p:cNvPr>
          <p:cNvSpPr/>
          <p:nvPr/>
        </p:nvSpPr>
        <p:spPr>
          <a:xfrm>
            <a:off x="205189" y="511773"/>
            <a:ext cx="1675070" cy="3831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1890" b="1" dirty="0">
                <a:latin typeface="Arial" panose="020B0604020202020204" pitchFamily="34" charset="0"/>
                <a:ea typeface="Calibri" panose="020F0502020204030204" pitchFamily="34" charset="0"/>
              </a:rPr>
              <a:t>Hipotez 2-AF</a:t>
            </a:r>
            <a:endParaRPr lang="tr-TR" sz="1890" b="1" dirty="0"/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45258BDE-AFDE-4604-BF85-FCC2355E563B}"/>
              </a:ext>
            </a:extLst>
          </p:cNvPr>
          <p:cNvGrpSpPr/>
          <p:nvPr/>
        </p:nvGrpSpPr>
        <p:grpSpPr>
          <a:xfrm>
            <a:off x="2117366" y="3162568"/>
            <a:ext cx="5480712" cy="2074286"/>
            <a:chOff x="799132" y="1346181"/>
            <a:chExt cx="7557468" cy="3543344"/>
          </a:xfrm>
        </p:grpSpPr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87767651-26E0-4598-9CD4-04D166CF37E9}"/>
                </a:ext>
              </a:extLst>
            </p:cNvPr>
            <p:cNvSpPr/>
            <p:nvPr/>
          </p:nvSpPr>
          <p:spPr>
            <a:xfrm>
              <a:off x="799132" y="1346181"/>
              <a:ext cx="7545735" cy="3543344"/>
            </a:xfrm>
            <a:custGeom>
              <a:avLst/>
              <a:gdLst>
                <a:gd name="connsiteX0" fmla="*/ 1838848 w 3717890"/>
                <a:gd name="connsiteY0" fmla="*/ 0 h 2150348"/>
                <a:gd name="connsiteX1" fmla="*/ 0 w 3717890"/>
                <a:gd name="connsiteY1" fmla="*/ 2150348 h 2150348"/>
                <a:gd name="connsiteX2" fmla="*/ 3717890 w 3717890"/>
                <a:gd name="connsiteY2" fmla="*/ 2100106 h 2150348"/>
                <a:gd name="connsiteX3" fmla="*/ 1838848 w 3717890"/>
                <a:gd name="connsiteY3" fmla="*/ 0 h 2150348"/>
                <a:gd name="connsiteX0" fmla="*/ 1838848 w 3717890"/>
                <a:gd name="connsiteY0" fmla="*/ 0 h 2150348"/>
                <a:gd name="connsiteX1" fmla="*/ 0 w 3717890"/>
                <a:gd name="connsiteY1" fmla="*/ 2150348 h 2150348"/>
                <a:gd name="connsiteX2" fmla="*/ 3717890 w 3717890"/>
                <a:gd name="connsiteY2" fmla="*/ 2100106 h 2150348"/>
                <a:gd name="connsiteX3" fmla="*/ 2361363 w 3717890"/>
                <a:gd name="connsiteY3" fmla="*/ 120580 h 2150348"/>
                <a:gd name="connsiteX4" fmla="*/ 1838848 w 3717890"/>
                <a:gd name="connsiteY4" fmla="*/ 0 h 2150348"/>
                <a:gd name="connsiteX0" fmla="*/ 1838848 w 3717890"/>
                <a:gd name="connsiteY0" fmla="*/ 0 h 2150348"/>
                <a:gd name="connsiteX1" fmla="*/ 0 w 3717890"/>
                <a:gd name="connsiteY1" fmla="*/ 2150348 h 2150348"/>
                <a:gd name="connsiteX2" fmla="*/ 3717890 w 3717890"/>
                <a:gd name="connsiteY2" fmla="*/ 2100106 h 2150348"/>
                <a:gd name="connsiteX3" fmla="*/ 2361363 w 3717890"/>
                <a:gd name="connsiteY3" fmla="*/ 120580 h 2150348"/>
                <a:gd name="connsiteX4" fmla="*/ 1838848 w 3717890"/>
                <a:gd name="connsiteY4" fmla="*/ 0 h 2150348"/>
                <a:gd name="connsiteX0" fmla="*/ 1838848 w 3768132"/>
                <a:gd name="connsiteY0" fmla="*/ 0 h 2150348"/>
                <a:gd name="connsiteX1" fmla="*/ 0 w 3768132"/>
                <a:gd name="connsiteY1" fmla="*/ 2150348 h 2150348"/>
                <a:gd name="connsiteX2" fmla="*/ 3768132 w 3768132"/>
                <a:gd name="connsiteY2" fmla="*/ 2140300 h 2150348"/>
                <a:gd name="connsiteX3" fmla="*/ 2361363 w 3768132"/>
                <a:gd name="connsiteY3" fmla="*/ 120580 h 2150348"/>
                <a:gd name="connsiteX4" fmla="*/ 1838848 w 3768132"/>
                <a:gd name="connsiteY4" fmla="*/ 0 h 2150348"/>
                <a:gd name="connsiteX0" fmla="*/ 1838848 w 3768132"/>
                <a:gd name="connsiteY0" fmla="*/ 0 h 2150348"/>
                <a:gd name="connsiteX1" fmla="*/ 0 w 3768132"/>
                <a:gd name="connsiteY1" fmla="*/ 2150348 h 2150348"/>
                <a:gd name="connsiteX2" fmla="*/ 3768132 w 3768132"/>
                <a:gd name="connsiteY2" fmla="*/ 2140300 h 2150348"/>
                <a:gd name="connsiteX3" fmla="*/ 2361363 w 3768132"/>
                <a:gd name="connsiteY3" fmla="*/ 120580 h 2150348"/>
                <a:gd name="connsiteX4" fmla="*/ 1838848 w 3768132"/>
                <a:gd name="connsiteY4" fmla="*/ 0 h 2150348"/>
                <a:gd name="connsiteX0" fmla="*/ 1838848 w 3768132"/>
                <a:gd name="connsiteY0" fmla="*/ 0 h 2380359"/>
                <a:gd name="connsiteX1" fmla="*/ 0 w 3768132"/>
                <a:gd name="connsiteY1" fmla="*/ 2150348 h 2380359"/>
                <a:gd name="connsiteX2" fmla="*/ 3768132 w 3768132"/>
                <a:gd name="connsiteY2" fmla="*/ 2140300 h 2380359"/>
                <a:gd name="connsiteX3" fmla="*/ 2361363 w 3768132"/>
                <a:gd name="connsiteY3" fmla="*/ 120580 h 2380359"/>
                <a:gd name="connsiteX4" fmla="*/ 1838848 w 3768132"/>
                <a:gd name="connsiteY4" fmla="*/ 0 h 2380359"/>
                <a:gd name="connsiteX0" fmla="*/ 1838848 w 3768132"/>
                <a:gd name="connsiteY0" fmla="*/ 0 h 2764420"/>
                <a:gd name="connsiteX1" fmla="*/ 0 w 3768132"/>
                <a:gd name="connsiteY1" fmla="*/ 2150348 h 2764420"/>
                <a:gd name="connsiteX2" fmla="*/ 3768132 w 3768132"/>
                <a:gd name="connsiteY2" fmla="*/ 2140300 h 2764420"/>
                <a:gd name="connsiteX3" fmla="*/ 2361363 w 3768132"/>
                <a:gd name="connsiteY3" fmla="*/ 120580 h 2764420"/>
                <a:gd name="connsiteX4" fmla="*/ 1838848 w 3768132"/>
                <a:gd name="connsiteY4" fmla="*/ 0 h 2764420"/>
                <a:gd name="connsiteX0" fmla="*/ 1838848 w 3768132"/>
                <a:gd name="connsiteY0" fmla="*/ 0 h 3151744"/>
                <a:gd name="connsiteX1" fmla="*/ 0 w 3768132"/>
                <a:gd name="connsiteY1" fmla="*/ 2150348 h 3151744"/>
                <a:gd name="connsiteX2" fmla="*/ 3768132 w 3768132"/>
                <a:gd name="connsiteY2" fmla="*/ 2140300 h 3151744"/>
                <a:gd name="connsiteX3" fmla="*/ 2361363 w 3768132"/>
                <a:gd name="connsiteY3" fmla="*/ 120580 h 3151744"/>
                <a:gd name="connsiteX4" fmla="*/ 1838848 w 3768132"/>
                <a:gd name="connsiteY4" fmla="*/ 0 h 3151744"/>
                <a:gd name="connsiteX0" fmla="*/ 1838848 w 3768132"/>
                <a:gd name="connsiteY0" fmla="*/ 0 h 3094999"/>
                <a:gd name="connsiteX1" fmla="*/ 0 w 3768132"/>
                <a:gd name="connsiteY1" fmla="*/ 2150348 h 3094999"/>
                <a:gd name="connsiteX2" fmla="*/ 3768132 w 3768132"/>
                <a:gd name="connsiteY2" fmla="*/ 2140300 h 3094999"/>
                <a:gd name="connsiteX3" fmla="*/ 2361363 w 3768132"/>
                <a:gd name="connsiteY3" fmla="*/ 120580 h 3094999"/>
                <a:gd name="connsiteX4" fmla="*/ 1838848 w 3768132"/>
                <a:gd name="connsiteY4" fmla="*/ 0 h 3094999"/>
                <a:gd name="connsiteX0" fmla="*/ 1838848 w 3768132"/>
                <a:gd name="connsiteY0" fmla="*/ 0 h 3094999"/>
                <a:gd name="connsiteX1" fmla="*/ 0 w 3768132"/>
                <a:gd name="connsiteY1" fmla="*/ 2150348 h 3094999"/>
                <a:gd name="connsiteX2" fmla="*/ 3768132 w 3768132"/>
                <a:gd name="connsiteY2" fmla="*/ 2140300 h 3094999"/>
                <a:gd name="connsiteX3" fmla="*/ 2361363 w 3768132"/>
                <a:gd name="connsiteY3" fmla="*/ 120580 h 3094999"/>
                <a:gd name="connsiteX4" fmla="*/ 1838848 w 3768132"/>
                <a:gd name="connsiteY4" fmla="*/ 0 h 3094999"/>
                <a:gd name="connsiteX0" fmla="*/ 1838848 w 3768132"/>
                <a:gd name="connsiteY0" fmla="*/ 0 h 3094999"/>
                <a:gd name="connsiteX1" fmla="*/ 0 w 3768132"/>
                <a:gd name="connsiteY1" fmla="*/ 2150348 h 3094999"/>
                <a:gd name="connsiteX2" fmla="*/ 3768132 w 3768132"/>
                <a:gd name="connsiteY2" fmla="*/ 2140300 h 3094999"/>
                <a:gd name="connsiteX3" fmla="*/ 2361363 w 3768132"/>
                <a:gd name="connsiteY3" fmla="*/ 120580 h 3094999"/>
                <a:gd name="connsiteX4" fmla="*/ 1838848 w 3768132"/>
                <a:gd name="connsiteY4" fmla="*/ 0 h 3094999"/>
                <a:gd name="connsiteX0" fmla="*/ 1845808 w 3775092"/>
                <a:gd name="connsiteY0" fmla="*/ 0 h 3094999"/>
                <a:gd name="connsiteX1" fmla="*/ 6960 w 3775092"/>
                <a:gd name="connsiteY1" fmla="*/ 2150348 h 3094999"/>
                <a:gd name="connsiteX2" fmla="*/ 3775092 w 3775092"/>
                <a:gd name="connsiteY2" fmla="*/ 2140300 h 3094999"/>
                <a:gd name="connsiteX3" fmla="*/ 2368323 w 3775092"/>
                <a:gd name="connsiteY3" fmla="*/ 120580 h 3094999"/>
                <a:gd name="connsiteX4" fmla="*/ 1845808 w 3775092"/>
                <a:gd name="connsiteY4" fmla="*/ 0 h 3094999"/>
                <a:gd name="connsiteX0" fmla="*/ 1845808 w 3813531"/>
                <a:gd name="connsiteY0" fmla="*/ 1 h 3095000"/>
                <a:gd name="connsiteX1" fmla="*/ 6960 w 3813531"/>
                <a:gd name="connsiteY1" fmla="*/ 2150349 h 3095000"/>
                <a:gd name="connsiteX2" fmla="*/ 3775092 w 3813531"/>
                <a:gd name="connsiteY2" fmla="*/ 2140301 h 3095000"/>
                <a:gd name="connsiteX3" fmla="*/ 1845808 w 3813531"/>
                <a:gd name="connsiteY3" fmla="*/ 1 h 3095000"/>
                <a:gd name="connsiteX0" fmla="*/ 1845808 w 3822377"/>
                <a:gd name="connsiteY0" fmla="*/ 10754 h 3105753"/>
                <a:gd name="connsiteX1" fmla="*/ 6960 w 3822377"/>
                <a:gd name="connsiteY1" fmla="*/ 2161102 h 3105753"/>
                <a:gd name="connsiteX2" fmla="*/ 3775092 w 3822377"/>
                <a:gd name="connsiteY2" fmla="*/ 2151054 h 3105753"/>
                <a:gd name="connsiteX3" fmla="*/ 1845808 w 3822377"/>
                <a:gd name="connsiteY3" fmla="*/ 10754 h 3105753"/>
                <a:gd name="connsiteX0" fmla="*/ 1845808 w 3775268"/>
                <a:gd name="connsiteY0" fmla="*/ 17378 h 3112377"/>
                <a:gd name="connsiteX1" fmla="*/ 6960 w 3775268"/>
                <a:gd name="connsiteY1" fmla="*/ 2167726 h 3112377"/>
                <a:gd name="connsiteX2" fmla="*/ 3775092 w 3775268"/>
                <a:gd name="connsiteY2" fmla="*/ 2157678 h 3112377"/>
                <a:gd name="connsiteX3" fmla="*/ 1845808 w 3775268"/>
                <a:gd name="connsiteY3" fmla="*/ 17378 h 3112377"/>
                <a:gd name="connsiteX0" fmla="*/ 1845808 w 3775284"/>
                <a:gd name="connsiteY0" fmla="*/ 0 h 3094999"/>
                <a:gd name="connsiteX1" fmla="*/ 6960 w 3775284"/>
                <a:gd name="connsiteY1" fmla="*/ 2150348 h 3094999"/>
                <a:gd name="connsiteX2" fmla="*/ 3775092 w 3775284"/>
                <a:gd name="connsiteY2" fmla="*/ 2140300 h 3094999"/>
                <a:gd name="connsiteX3" fmla="*/ 1845808 w 3775284"/>
                <a:gd name="connsiteY3" fmla="*/ 0 h 3094999"/>
                <a:gd name="connsiteX0" fmla="*/ 1844961 w 3774437"/>
                <a:gd name="connsiteY0" fmla="*/ 0 h 3094999"/>
                <a:gd name="connsiteX1" fmla="*/ 6113 w 3774437"/>
                <a:gd name="connsiteY1" fmla="*/ 2150348 h 3094999"/>
                <a:gd name="connsiteX2" fmla="*/ 3774245 w 3774437"/>
                <a:gd name="connsiteY2" fmla="*/ 2140300 h 3094999"/>
                <a:gd name="connsiteX3" fmla="*/ 1844961 w 3774437"/>
                <a:gd name="connsiteY3" fmla="*/ 0 h 3094999"/>
                <a:gd name="connsiteX0" fmla="*/ 1844961 w 3774437"/>
                <a:gd name="connsiteY0" fmla="*/ 0 h 3094999"/>
                <a:gd name="connsiteX1" fmla="*/ 6113 w 3774437"/>
                <a:gd name="connsiteY1" fmla="*/ 2150348 h 3094999"/>
                <a:gd name="connsiteX2" fmla="*/ 3774245 w 3774437"/>
                <a:gd name="connsiteY2" fmla="*/ 2140300 h 3094999"/>
                <a:gd name="connsiteX3" fmla="*/ 1844961 w 3774437"/>
                <a:gd name="connsiteY3" fmla="*/ 0 h 309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4437" h="3094999">
                  <a:moveTo>
                    <a:pt x="1844961" y="0"/>
                  </a:moveTo>
                  <a:cubicBezTo>
                    <a:pt x="467813" y="75662"/>
                    <a:pt x="-64225" y="1443613"/>
                    <a:pt x="6113" y="2150348"/>
                  </a:cubicBezTo>
                  <a:cubicBezTo>
                    <a:pt x="588917" y="3433188"/>
                    <a:pt x="3241681" y="3389645"/>
                    <a:pt x="3774245" y="2140300"/>
                  </a:cubicBezTo>
                  <a:cubicBezTo>
                    <a:pt x="3789318" y="967992"/>
                    <a:pt x="2915111" y="52887"/>
                    <a:pt x="184496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 dirty="0"/>
            </a:p>
          </p:txBody>
        </p:sp>
        <p:sp>
          <p:nvSpPr>
            <p:cNvPr id="7" name="Serbest Form: Şekil 6">
              <a:extLst>
                <a:ext uri="{FF2B5EF4-FFF2-40B4-BE49-F238E27FC236}">
                  <a16:creationId xmlns:a16="http://schemas.microsoft.com/office/drawing/2014/main" id="{17C67CA2-8F91-4B6F-8F82-9393F8D8B216}"/>
                </a:ext>
              </a:extLst>
            </p:cNvPr>
            <p:cNvSpPr/>
            <p:nvPr/>
          </p:nvSpPr>
          <p:spPr>
            <a:xfrm>
              <a:off x="850900" y="3006645"/>
              <a:ext cx="7505700" cy="803356"/>
            </a:xfrm>
            <a:custGeom>
              <a:avLst/>
              <a:gdLst>
                <a:gd name="connsiteX0" fmla="*/ 0 w 6502400"/>
                <a:gd name="connsiteY0" fmla="*/ 611210 h 1385910"/>
                <a:gd name="connsiteX1" fmla="*/ 1854200 w 6502400"/>
                <a:gd name="connsiteY1" fmla="*/ 27010 h 1385910"/>
                <a:gd name="connsiteX2" fmla="*/ 6502400 w 6502400"/>
                <a:gd name="connsiteY2" fmla="*/ 1385910 h 1385910"/>
                <a:gd name="connsiteX0" fmla="*/ 0 w 7505700"/>
                <a:gd name="connsiteY0" fmla="*/ 1422489 h 1422489"/>
                <a:gd name="connsiteX1" fmla="*/ 2857500 w 7505700"/>
                <a:gd name="connsiteY1" fmla="*/ 89 h 1422489"/>
                <a:gd name="connsiteX2" fmla="*/ 7505700 w 7505700"/>
                <a:gd name="connsiteY2" fmla="*/ 1358989 h 1422489"/>
                <a:gd name="connsiteX0" fmla="*/ 0 w 7505700"/>
                <a:gd name="connsiteY0" fmla="*/ 800356 h 800356"/>
                <a:gd name="connsiteX1" fmla="*/ 3759200 w 7505700"/>
                <a:gd name="connsiteY1" fmla="*/ 256 h 800356"/>
                <a:gd name="connsiteX2" fmla="*/ 7505700 w 7505700"/>
                <a:gd name="connsiteY2" fmla="*/ 736856 h 800356"/>
                <a:gd name="connsiteX0" fmla="*/ 0 w 7505700"/>
                <a:gd name="connsiteY0" fmla="*/ 63500 h 63500"/>
                <a:gd name="connsiteX1" fmla="*/ 7505700 w 7505700"/>
                <a:gd name="connsiteY1" fmla="*/ 0 h 63500"/>
                <a:gd name="connsiteX0" fmla="*/ 0 w 7505700"/>
                <a:gd name="connsiteY0" fmla="*/ 341980 h 341980"/>
                <a:gd name="connsiteX1" fmla="*/ 7505700 w 7505700"/>
                <a:gd name="connsiteY1" fmla="*/ 278480 h 341980"/>
                <a:gd name="connsiteX0" fmla="*/ 0 w 7505700"/>
                <a:gd name="connsiteY0" fmla="*/ 699550 h 699550"/>
                <a:gd name="connsiteX1" fmla="*/ 7505700 w 7505700"/>
                <a:gd name="connsiteY1" fmla="*/ 636050 h 699550"/>
                <a:gd name="connsiteX0" fmla="*/ 0 w 7505700"/>
                <a:gd name="connsiteY0" fmla="*/ 803356 h 803356"/>
                <a:gd name="connsiteX1" fmla="*/ 7505700 w 7505700"/>
                <a:gd name="connsiteY1" fmla="*/ 739856 h 80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05700" h="803356">
                  <a:moveTo>
                    <a:pt x="0" y="803356"/>
                  </a:moveTo>
                  <a:cubicBezTo>
                    <a:pt x="2273300" y="-310011"/>
                    <a:pt x="5080000" y="-204177"/>
                    <a:pt x="7505700" y="739856"/>
                  </a:cubicBezTo>
                </a:path>
              </a:pathLst>
            </a:cu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2677F55D-A61D-44D2-A43F-743B3FF8EF6E}"/>
              </a:ext>
            </a:extLst>
          </p:cNvPr>
          <p:cNvGrpSpPr/>
          <p:nvPr/>
        </p:nvGrpSpPr>
        <p:grpSpPr>
          <a:xfrm rot="20060280">
            <a:off x="4152398" y="1125384"/>
            <a:ext cx="1294814" cy="1799570"/>
            <a:chOff x="3151169" y="2042818"/>
            <a:chExt cx="2929557" cy="3125649"/>
          </a:xfrm>
        </p:grpSpPr>
        <p:sp>
          <p:nvSpPr>
            <p:cNvPr id="16" name="Serbest Form: Şekil 15">
              <a:extLst>
                <a:ext uri="{FF2B5EF4-FFF2-40B4-BE49-F238E27FC236}">
                  <a16:creationId xmlns:a16="http://schemas.microsoft.com/office/drawing/2014/main" id="{9ADBCC8E-3352-4575-8DDC-19E1C9C23E5D}"/>
                </a:ext>
              </a:extLst>
            </p:cNvPr>
            <p:cNvSpPr/>
            <p:nvPr/>
          </p:nvSpPr>
          <p:spPr>
            <a:xfrm>
              <a:off x="3151169" y="2042818"/>
              <a:ext cx="2929557" cy="3125649"/>
            </a:xfrm>
            <a:custGeom>
              <a:avLst/>
              <a:gdLst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917700 w 2947211"/>
                <a:gd name="connsiteY3" fmla="*/ 88900 h 3125649"/>
                <a:gd name="connsiteX4" fmla="*/ 1778000 w 2947211"/>
                <a:gd name="connsiteY4" fmla="*/ 63500 h 3125649"/>
                <a:gd name="connsiteX5" fmla="*/ 1612900 w 2947211"/>
                <a:gd name="connsiteY5" fmla="*/ 50800 h 3125649"/>
                <a:gd name="connsiteX6" fmla="*/ 1409700 w 2947211"/>
                <a:gd name="connsiteY6" fmla="*/ 12700 h 3125649"/>
                <a:gd name="connsiteX7" fmla="*/ 1257300 w 2947211"/>
                <a:gd name="connsiteY7" fmla="*/ 0 h 3125649"/>
                <a:gd name="connsiteX8" fmla="*/ 1028700 w 2947211"/>
                <a:gd name="connsiteY8" fmla="*/ 25400 h 3125649"/>
                <a:gd name="connsiteX9" fmla="*/ 990600 w 2947211"/>
                <a:gd name="connsiteY9" fmla="*/ 50800 h 3125649"/>
                <a:gd name="connsiteX10" fmla="*/ 939800 w 2947211"/>
                <a:gd name="connsiteY10" fmla="*/ 63500 h 3125649"/>
                <a:gd name="connsiteX11" fmla="*/ 812800 w 2947211"/>
                <a:gd name="connsiteY11" fmla="*/ 127000 h 3125649"/>
                <a:gd name="connsiteX12" fmla="*/ 749300 w 2947211"/>
                <a:gd name="connsiteY12" fmla="*/ 165100 h 3125649"/>
                <a:gd name="connsiteX13" fmla="*/ 711200 w 2947211"/>
                <a:gd name="connsiteY13" fmla="*/ 190500 h 3125649"/>
                <a:gd name="connsiteX14" fmla="*/ 584200 w 2947211"/>
                <a:gd name="connsiteY14" fmla="*/ 266700 h 3125649"/>
                <a:gd name="connsiteX15" fmla="*/ 508000 w 2947211"/>
                <a:gd name="connsiteY15" fmla="*/ 317500 h 3125649"/>
                <a:gd name="connsiteX16" fmla="*/ 431800 w 2947211"/>
                <a:gd name="connsiteY16" fmla="*/ 393700 h 3125649"/>
                <a:gd name="connsiteX17" fmla="*/ 368300 w 2947211"/>
                <a:gd name="connsiteY17" fmla="*/ 482600 h 3125649"/>
                <a:gd name="connsiteX18" fmla="*/ 330200 w 2947211"/>
                <a:gd name="connsiteY18" fmla="*/ 558800 h 3125649"/>
                <a:gd name="connsiteX19" fmla="*/ 304800 w 2947211"/>
                <a:gd name="connsiteY19" fmla="*/ 635000 h 3125649"/>
                <a:gd name="connsiteX20" fmla="*/ 266700 w 2947211"/>
                <a:gd name="connsiteY20" fmla="*/ 698500 h 3125649"/>
                <a:gd name="connsiteX21" fmla="*/ 254000 w 2947211"/>
                <a:gd name="connsiteY21" fmla="*/ 736600 h 3125649"/>
                <a:gd name="connsiteX22" fmla="*/ 228600 w 2947211"/>
                <a:gd name="connsiteY22" fmla="*/ 787400 h 3125649"/>
                <a:gd name="connsiteX23" fmla="*/ 190500 w 2947211"/>
                <a:gd name="connsiteY23" fmla="*/ 927100 h 3125649"/>
                <a:gd name="connsiteX24" fmla="*/ 177800 w 2947211"/>
                <a:gd name="connsiteY24" fmla="*/ 977900 h 3125649"/>
                <a:gd name="connsiteX25" fmla="*/ 139700 w 2947211"/>
                <a:gd name="connsiteY25" fmla="*/ 1079500 h 3125649"/>
                <a:gd name="connsiteX26" fmla="*/ 127000 w 2947211"/>
                <a:gd name="connsiteY26" fmla="*/ 1130300 h 3125649"/>
                <a:gd name="connsiteX27" fmla="*/ 76200 w 2947211"/>
                <a:gd name="connsiteY27" fmla="*/ 1206500 h 3125649"/>
                <a:gd name="connsiteX28" fmla="*/ 38100 w 2947211"/>
                <a:gd name="connsiteY28" fmla="*/ 1295400 h 3125649"/>
                <a:gd name="connsiteX29" fmla="*/ 12700 w 2947211"/>
                <a:gd name="connsiteY29" fmla="*/ 1600200 h 3125649"/>
                <a:gd name="connsiteX30" fmla="*/ 0 w 2947211"/>
                <a:gd name="connsiteY30" fmla="*/ 1739900 h 3125649"/>
                <a:gd name="connsiteX31" fmla="*/ 12700 w 2947211"/>
                <a:gd name="connsiteY31" fmla="*/ 1981200 h 3125649"/>
                <a:gd name="connsiteX32" fmla="*/ 25400 w 2947211"/>
                <a:gd name="connsiteY32" fmla="*/ 2070100 h 3125649"/>
                <a:gd name="connsiteX33" fmla="*/ 38100 w 2947211"/>
                <a:gd name="connsiteY33" fmla="*/ 2197100 h 3125649"/>
                <a:gd name="connsiteX34" fmla="*/ 50800 w 2947211"/>
                <a:gd name="connsiteY34" fmla="*/ 2260600 h 3125649"/>
                <a:gd name="connsiteX35" fmla="*/ 88900 w 2947211"/>
                <a:gd name="connsiteY35" fmla="*/ 2476500 h 3125649"/>
                <a:gd name="connsiteX36" fmla="*/ 114300 w 2947211"/>
                <a:gd name="connsiteY36" fmla="*/ 2527300 h 3125649"/>
                <a:gd name="connsiteX37" fmla="*/ 152400 w 2947211"/>
                <a:gd name="connsiteY37" fmla="*/ 2971800 h 3125649"/>
                <a:gd name="connsiteX38" fmla="*/ 177800 w 2947211"/>
                <a:gd name="connsiteY38" fmla="*/ 3009900 h 3125649"/>
                <a:gd name="connsiteX39" fmla="*/ 215900 w 2947211"/>
                <a:gd name="connsiteY39" fmla="*/ 3086100 h 3125649"/>
                <a:gd name="connsiteX40" fmla="*/ 266700 w 2947211"/>
                <a:gd name="connsiteY40" fmla="*/ 3098800 h 3125649"/>
                <a:gd name="connsiteX41" fmla="*/ 304800 w 2947211"/>
                <a:gd name="connsiteY41" fmla="*/ 3124200 h 3125649"/>
                <a:gd name="connsiteX42" fmla="*/ 508000 w 2947211"/>
                <a:gd name="connsiteY42" fmla="*/ 3098800 h 3125649"/>
                <a:gd name="connsiteX43" fmla="*/ 609600 w 2947211"/>
                <a:gd name="connsiteY43" fmla="*/ 3048000 h 3125649"/>
                <a:gd name="connsiteX44" fmla="*/ 647700 w 2947211"/>
                <a:gd name="connsiteY44" fmla="*/ 3022600 h 3125649"/>
                <a:gd name="connsiteX45" fmla="*/ 749300 w 2947211"/>
                <a:gd name="connsiteY45" fmla="*/ 2946400 h 3125649"/>
                <a:gd name="connsiteX46" fmla="*/ 787400 w 2947211"/>
                <a:gd name="connsiteY46" fmla="*/ 2921000 h 3125649"/>
                <a:gd name="connsiteX47" fmla="*/ 825500 w 2947211"/>
                <a:gd name="connsiteY47" fmla="*/ 2908300 h 3125649"/>
                <a:gd name="connsiteX48" fmla="*/ 914400 w 2947211"/>
                <a:gd name="connsiteY48" fmla="*/ 2844800 h 3125649"/>
                <a:gd name="connsiteX49" fmla="*/ 952500 w 2947211"/>
                <a:gd name="connsiteY49" fmla="*/ 2806700 h 3125649"/>
                <a:gd name="connsiteX50" fmla="*/ 1016000 w 2947211"/>
                <a:gd name="connsiteY50" fmla="*/ 2768600 h 3125649"/>
                <a:gd name="connsiteX51" fmla="*/ 1092200 w 2947211"/>
                <a:gd name="connsiteY51" fmla="*/ 2717800 h 3125649"/>
                <a:gd name="connsiteX52" fmla="*/ 1193800 w 2947211"/>
                <a:gd name="connsiteY52" fmla="*/ 2667000 h 3125649"/>
                <a:gd name="connsiteX53" fmla="*/ 1295400 w 2947211"/>
                <a:gd name="connsiteY53" fmla="*/ 2578100 h 3125649"/>
                <a:gd name="connsiteX54" fmla="*/ 1333500 w 2947211"/>
                <a:gd name="connsiteY54" fmla="*/ 2552700 h 3125649"/>
                <a:gd name="connsiteX55" fmla="*/ 1447800 w 2947211"/>
                <a:gd name="connsiteY55" fmla="*/ 2463800 h 3125649"/>
                <a:gd name="connsiteX56" fmla="*/ 1511300 w 2947211"/>
                <a:gd name="connsiteY56" fmla="*/ 2438400 h 3125649"/>
                <a:gd name="connsiteX57" fmla="*/ 1587500 w 2947211"/>
                <a:gd name="connsiteY57" fmla="*/ 2400300 h 3125649"/>
                <a:gd name="connsiteX58" fmla="*/ 1663700 w 2947211"/>
                <a:gd name="connsiteY58" fmla="*/ 2387600 h 3125649"/>
                <a:gd name="connsiteX59" fmla="*/ 1714500 w 2947211"/>
                <a:gd name="connsiteY59" fmla="*/ 2374900 h 3125649"/>
                <a:gd name="connsiteX60" fmla="*/ 1790700 w 2947211"/>
                <a:gd name="connsiteY60" fmla="*/ 2349500 h 3125649"/>
                <a:gd name="connsiteX61" fmla="*/ 1828800 w 2947211"/>
                <a:gd name="connsiteY61" fmla="*/ 2336800 h 3125649"/>
                <a:gd name="connsiteX62" fmla="*/ 1930400 w 2947211"/>
                <a:gd name="connsiteY62" fmla="*/ 2324100 h 3125649"/>
                <a:gd name="connsiteX63" fmla="*/ 2019300 w 2947211"/>
                <a:gd name="connsiteY63" fmla="*/ 2247900 h 3125649"/>
                <a:gd name="connsiteX64" fmla="*/ 2032000 w 2947211"/>
                <a:gd name="connsiteY64" fmla="*/ 2209800 h 3125649"/>
                <a:gd name="connsiteX65" fmla="*/ 2095500 w 2947211"/>
                <a:gd name="connsiteY65" fmla="*/ 2171700 h 3125649"/>
                <a:gd name="connsiteX66" fmla="*/ 2171700 w 2947211"/>
                <a:gd name="connsiteY66" fmla="*/ 2120900 h 3125649"/>
                <a:gd name="connsiteX67" fmla="*/ 2260600 w 2947211"/>
                <a:gd name="connsiteY67" fmla="*/ 2057400 h 3125649"/>
                <a:gd name="connsiteX68" fmla="*/ 2311400 w 2947211"/>
                <a:gd name="connsiteY68" fmla="*/ 2032000 h 3125649"/>
                <a:gd name="connsiteX69" fmla="*/ 2362200 w 2947211"/>
                <a:gd name="connsiteY69" fmla="*/ 1993900 h 3125649"/>
                <a:gd name="connsiteX70" fmla="*/ 2400300 w 2947211"/>
                <a:gd name="connsiteY70" fmla="*/ 1968500 h 3125649"/>
                <a:gd name="connsiteX71" fmla="*/ 2489200 w 2947211"/>
                <a:gd name="connsiteY71" fmla="*/ 1905000 h 3125649"/>
                <a:gd name="connsiteX72" fmla="*/ 2514600 w 2947211"/>
                <a:gd name="connsiteY72" fmla="*/ 1866900 h 3125649"/>
                <a:gd name="connsiteX73" fmla="*/ 2603500 w 2947211"/>
                <a:gd name="connsiteY73" fmla="*/ 1790700 h 3125649"/>
                <a:gd name="connsiteX74" fmla="*/ 2730500 w 2947211"/>
                <a:gd name="connsiteY74" fmla="*/ 1600200 h 3125649"/>
                <a:gd name="connsiteX75" fmla="*/ 2755900 w 2947211"/>
                <a:gd name="connsiteY75" fmla="*/ 1562100 h 3125649"/>
                <a:gd name="connsiteX76" fmla="*/ 2819400 w 2947211"/>
                <a:gd name="connsiteY76" fmla="*/ 1473200 h 3125649"/>
                <a:gd name="connsiteX77" fmla="*/ 2832100 w 2947211"/>
                <a:gd name="connsiteY77" fmla="*/ 1435100 h 3125649"/>
                <a:gd name="connsiteX78" fmla="*/ 2895600 w 2947211"/>
                <a:gd name="connsiteY78" fmla="*/ 1346200 h 3125649"/>
                <a:gd name="connsiteX79" fmla="*/ 2921000 w 2947211"/>
                <a:gd name="connsiteY79" fmla="*/ 1282700 h 3125649"/>
                <a:gd name="connsiteX80" fmla="*/ 2933700 w 2947211"/>
                <a:gd name="connsiteY80" fmla="*/ 965200 h 3125649"/>
                <a:gd name="connsiteX81" fmla="*/ 2921000 w 2947211"/>
                <a:gd name="connsiteY81" fmla="*/ 914400 h 3125649"/>
                <a:gd name="connsiteX82" fmla="*/ 2882900 w 2947211"/>
                <a:gd name="connsiteY82" fmla="*/ 876300 h 3125649"/>
                <a:gd name="connsiteX83" fmla="*/ 2819400 w 2947211"/>
                <a:gd name="connsiteY83" fmla="*/ 723900 h 3125649"/>
                <a:gd name="connsiteX84" fmla="*/ 2794000 w 2947211"/>
                <a:gd name="connsiteY84" fmla="*/ 673100 h 3125649"/>
                <a:gd name="connsiteX85" fmla="*/ 2768600 w 2947211"/>
                <a:gd name="connsiteY85" fmla="*/ 635000 h 3125649"/>
                <a:gd name="connsiteX86" fmla="*/ 2755900 w 2947211"/>
                <a:gd name="connsiteY86" fmla="*/ 596900 h 3125649"/>
                <a:gd name="connsiteX87" fmla="*/ 2730500 w 2947211"/>
                <a:gd name="connsiteY87" fmla="*/ 558800 h 3125649"/>
                <a:gd name="connsiteX88" fmla="*/ 2705100 w 2947211"/>
                <a:gd name="connsiteY88" fmla="*/ 508000 h 3125649"/>
                <a:gd name="connsiteX89" fmla="*/ 2679700 w 2947211"/>
                <a:gd name="connsiteY89" fmla="*/ 469900 h 3125649"/>
                <a:gd name="connsiteX90" fmla="*/ 2667000 w 2947211"/>
                <a:gd name="connsiteY90" fmla="*/ 431800 h 3125649"/>
                <a:gd name="connsiteX91" fmla="*/ 2552700 w 2947211"/>
                <a:gd name="connsiteY91" fmla="*/ 342900 h 3125649"/>
                <a:gd name="connsiteX92" fmla="*/ 2463800 w 2947211"/>
                <a:gd name="connsiteY92" fmla="*/ 279400 h 3125649"/>
                <a:gd name="connsiteX93" fmla="*/ 2425700 w 2947211"/>
                <a:gd name="connsiteY93" fmla="*/ 254000 h 3125649"/>
                <a:gd name="connsiteX94" fmla="*/ 2349500 w 2947211"/>
                <a:gd name="connsiteY94" fmla="*/ 228600 h 3125649"/>
                <a:gd name="connsiteX95" fmla="*/ 2273300 w 2947211"/>
                <a:gd name="connsiteY95" fmla="*/ 190500 h 3125649"/>
                <a:gd name="connsiteX96" fmla="*/ 2235200 w 2947211"/>
                <a:gd name="connsiteY96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917700 w 2947211"/>
                <a:gd name="connsiteY3" fmla="*/ 88900 h 3125649"/>
                <a:gd name="connsiteX4" fmla="*/ 1778000 w 2947211"/>
                <a:gd name="connsiteY4" fmla="*/ 63500 h 3125649"/>
                <a:gd name="connsiteX5" fmla="*/ 1612900 w 2947211"/>
                <a:gd name="connsiteY5" fmla="*/ 50800 h 3125649"/>
                <a:gd name="connsiteX6" fmla="*/ 1409700 w 2947211"/>
                <a:gd name="connsiteY6" fmla="*/ 12700 h 3125649"/>
                <a:gd name="connsiteX7" fmla="*/ 1257300 w 2947211"/>
                <a:gd name="connsiteY7" fmla="*/ 0 h 3125649"/>
                <a:gd name="connsiteX8" fmla="*/ 1028700 w 2947211"/>
                <a:gd name="connsiteY8" fmla="*/ 25400 h 3125649"/>
                <a:gd name="connsiteX9" fmla="*/ 990600 w 2947211"/>
                <a:gd name="connsiteY9" fmla="*/ 50800 h 3125649"/>
                <a:gd name="connsiteX10" fmla="*/ 939800 w 2947211"/>
                <a:gd name="connsiteY10" fmla="*/ 63500 h 3125649"/>
                <a:gd name="connsiteX11" fmla="*/ 812800 w 2947211"/>
                <a:gd name="connsiteY11" fmla="*/ 127000 h 3125649"/>
                <a:gd name="connsiteX12" fmla="*/ 749300 w 2947211"/>
                <a:gd name="connsiteY12" fmla="*/ 165100 h 3125649"/>
                <a:gd name="connsiteX13" fmla="*/ 711200 w 2947211"/>
                <a:gd name="connsiteY13" fmla="*/ 190500 h 3125649"/>
                <a:gd name="connsiteX14" fmla="*/ 584200 w 2947211"/>
                <a:gd name="connsiteY14" fmla="*/ 266700 h 3125649"/>
                <a:gd name="connsiteX15" fmla="*/ 508000 w 2947211"/>
                <a:gd name="connsiteY15" fmla="*/ 317500 h 3125649"/>
                <a:gd name="connsiteX16" fmla="*/ 431800 w 2947211"/>
                <a:gd name="connsiteY16" fmla="*/ 393700 h 3125649"/>
                <a:gd name="connsiteX17" fmla="*/ 368300 w 2947211"/>
                <a:gd name="connsiteY17" fmla="*/ 482600 h 3125649"/>
                <a:gd name="connsiteX18" fmla="*/ 330200 w 2947211"/>
                <a:gd name="connsiteY18" fmla="*/ 558800 h 3125649"/>
                <a:gd name="connsiteX19" fmla="*/ 304800 w 2947211"/>
                <a:gd name="connsiteY19" fmla="*/ 635000 h 3125649"/>
                <a:gd name="connsiteX20" fmla="*/ 266700 w 2947211"/>
                <a:gd name="connsiteY20" fmla="*/ 698500 h 3125649"/>
                <a:gd name="connsiteX21" fmla="*/ 254000 w 2947211"/>
                <a:gd name="connsiteY21" fmla="*/ 736600 h 3125649"/>
                <a:gd name="connsiteX22" fmla="*/ 228600 w 2947211"/>
                <a:gd name="connsiteY22" fmla="*/ 787400 h 3125649"/>
                <a:gd name="connsiteX23" fmla="*/ 190500 w 2947211"/>
                <a:gd name="connsiteY23" fmla="*/ 927100 h 3125649"/>
                <a:gd name="connsiteX24" fmla="*/ 177800 w 2947211"/>
                <a:gd name="connsiteY24" fmla="*/ 977900 h 3125649"/>
                <a:gd name="connsiteX25" fmla="*/ 139700 w 2947211"/>
                <a:gd name="connsiteY25" fmla="*/ 1079500 h 3125649"/>
                <a:gd name="connsiteX26" fmla="*/ 127000 w 2947211"/>
                <a:gd name="connsiteY26" fmla="*/ 1130300 h 3125649"/>
                <a:gd name="connsiteX27" fmla="*/ 76200 w 2947211"/>
                <a:gd name="connsiteY27" fmla="*/ 1206500 h 3125649"/>
                <a:gd name="connsiteX28" fmla="*/ 38100 w 2947211"/>
                <a:gd name="connsiteY28" fmla="*/ 1295400 h 3125649"/>
                <a:gd name="connsiteX29" fmla="*/ 12700 w 2947211"/>
                <a:gd name="connsiteY29" fmla="*/ 1600200 h 3125649"/>
                <a:gd name="connsiteX30" fmla="*/ 0 w 2947211"/>
                <a:gd name="connsiteY30" fmla="*/ 1739900 h 3125649"/>
                <a:gd name="connsiteX31" fmla="*/ 12700 w 2947211"/>
                <a:gd name="connsiteY31" fmla="*/ 1981200 h 3125649"/>
                <a:gd name="connsiteX32" fmla="*/ 25400 w 2947211"/>
                <a:gd name="connsiteY32" fmla="*/ 2070100 h 3125649"/>
                <a:gd name="connsiteX33" fmla="*/ 38100 w 2947211"/>
                <a:gd name="connsiteY33" fmla="*/ 2197100 h 3125649"/>
                <a:gd name="connsiteX34" fmla="*/ 50800 w 2947211"/>
                <a:gd name="connsiteY34" fmla="*/ 2260600 h 3125649"/>
                <a:gd name="connsiteX35" fmla="*/ 88900 w 2947211"/>
                <a:gd name="connsiteY35" fmla="*/ 2476500 h 3125649"/>
                <a:gd name="connsiteX36" fmla="*/ 114300 w 2947211"/>
                <a:gd name="connsiteY36" fmla="*/ 2527300 h 3125649"/>
                <a:gd name="connsiteX37" fmla="*/ 152400 w 2947211"/>
                <a:gd name="connsiteY37" fmla="*/ 2971800 h 3125649"/>
                <a:gd name="connsiteX38" fmla="*/ 177800 w 2947211"/>
                <a:gd name="connsiteY38" fmla="*/ 3009900 h 3125649"/>
                <a:gd name="connsiteX39" fmla="*/ 215900 w 2947211"/>
                <a:gd name="connsiteY39" fmla="*/ 3086100 h 3125649"/>
                <a:gd name="connsiteX40" fmla="*/ 266700 w 2947211"/>
                <a:gd name="connsiteY40" fmla="*/ 3098800 h 3125649"/>
                <a:gd name="connsiteX41" fmla="*/ 304800 w 2947211"/>
                <a:gd name="connsiteY41" fmla="*/ 3124200 h 3125649"/>
                <a:gd name="connsiteX42" fmla="*/ 508000 w 2947211"/>
                <a:gd name="connsiteY42" fmla="*/ 3098800 h 3125649"/>
                <a:gd name="connsiteX43" fmla="*/ 609600 w 2947211"/>
                <a:gd name="connsiteY43" fmla="*/ 3048000 h 3125649"/>
                <a:gd name="connsiteX44" fmla="*/ 647700 w 2947211"/>
                <a:gd name="connsiteY44" fmla="*/ 3022600 h 3125649"/>
                <a:gd name="connsiteX45" fmla="*/ 749300 w 2947211"/>
                <a:gd name="connsiteY45" fmla="*/ 2946400 h 3125649"/>
                <a:gd name="connsiteX46" fmla="*/ 787400 w 2947211"/>
                <a:gd name="connsiteY46" fmla="*/ 2921000 h 3125649"/>
                <a:gd name="connsiteX47" fmla="*/ 825500 w 2947211"/>
                <a:gd name="connsiteY47" fmla="*/ 2908300 h 3125649"/>
                <a:gd name="connsiteX48" fmla="*/ 914400 w 2947211"/>
                <a:gd name="connsiteY48" fmla="*/ 2844800 h 3125649"/>
                <a:gd name="connsiteX49" fmla="*/ 952500 w 2947211"/>
                <a:gd name="connsiteY49" fmla="*/ 2806700 h 3125649"/>
                <a:gd name="connsiteX50" fmla="*/ 1016000 w 2947211"/>
                <a:gd name="connsiteY50" fmla="*/ 2768600 h 3125649"/>
                <a:gd name="connsiteX51" fmla="*/ 1092200 w 2947211"/>
                <a:gd name="connsiteY51" fmla="*/ 2717800 h 3125649"/>
                <a:gd name="connsiteX52" fmla="*/ 1193800 w 2947211"/>
                <a:gd name="connsiteY52" fmla="*/ 2667000 h 3125649"/>
                <a:gd name="connsiteX53" fmla="*/ 1295400 w 2947211"/>
                <a:gd name="connsiteY53" fmla="*/ 2578100 h 3125649"/>
                <a:gd name="connsiteX54" fmla="*/ 1333500 w 2947211"/>
                <a:gd name="connsiteY54" fmla="*/ 2552700 h 3125649"/>
                <a:gd name="connsiteX55" fmla="*/ 1447800 w 2947211"/>
                <a:gd name="connsiteY55" fmla="*/ 2463800 h 3125649"/>
                <a:gd name="connsiteX56" fmla="*/ 1511300 w 2947211"/>
                <a:gd name="connsiteY56" fmla="*/ 2438400 h 3125649"/>
                <a:gd name="connsiteX57" fmla="*/ 1587500 w 2947211"/>
                <a:gd name="connsiteY57" fmla="*/ 2400300 h 3125649"/>
                <a:gd name="connsiteX58" fmla="*/ 1663700 w 2947211"/>
                <a:gd name="connsiteY58" fmla="*/ 2387600 h 3125649"/>
                <a:gd name="connsiteX59" fmla="*/ 1714500 w 2947211"/>
                <a:gd name="connsiteY59" fmla="*/ 2374900 h 3125649"/>
                <a:gd name="connsiteX60" fmla="*/ 1790700 w 2947211"/>
                <a:gd name="connsiteY60" fmla="*/ 2349500 h 3125649"/>
                <a:gd name="connsiteX61" fmla="*/ 1828800 w 2947211"/>
                <a:gd name="connsiteY61" fmla="*/ 2336800 h 3125649"/>
                <a:gd name="connsiteX62" fmla="*/ 1930400 w 2947211"/>
                <a:gd name="connsiteY62" fmla="*/ 2324100 h 3125649"/>
                <a:gd name="connsiteX63" fmla="*/ 2019300 w 2947211"/>
                <a:gd name="connsiteY63" fmla="*/ 2247900 h 3125649"/>
                <a:gd name="connsiteX64" fmla="*/ 2032000 w 2947211"/>
                <a:gd name="connsiteY64" fmla="*/ 2209800 h 3125649"/>
                <a:gd name="connsiteX65" fmla="*/ 2095500 w 2947211"/>
                <a:gd name="connsiteY65" fmla="*/ 2171700 h 3125649"/>
                <a:gd name="connsiteX66" fmla="*/ 2171700 w 2947211"/>
                <a:gd name="connsiteY66" fmla="*/ 2120900 h 3125649"/>
                <a:gd name="connsiteX67" fmla="*/ 2260600 w 2947211"/>
                <a:gd name="connsiteY67" fmla="*/ 2057400 h 3125649"/>
                <a:gd name="connsiteX68" fmla="*/ 2311400 w 2947211"/>
                <a:gd name="connsiteY68" fmla="*/ 2032000 h 3125649"/>
                <a:gd name="connsiteX69" fmla="*/ 2362200 w 2947211"/>
                <a:gd name="connsiteY69" fmla="*/ 1993900 h 3125649"/>
                <a:gd name="connsiteX70" fmla="*/ 2400300 w 2947211"/>
                <a:gd name="connsiteY70" fmla="*/ 1968500 h 3125649"/>
                <a:gd name="connsiteX71" fmla="*/ 2489200 w 2947211"/>
                <a:gd name="connsiteY71" fmla="*/ 1905000 h 3125649"/>
                <a:gd name="connsiteX72" fmla="*/ 2514600 w 2947211"/>
                <a:gd name="connsiteY72" fmla="*/ 1866900 h 3125649"/>
                <a:gd name="connsiteX73" fmla="*/ 2603500 w 2947211"/>
                <a:gd name="connsiteY73" fmla="*/ 1790700 h 3125649"/>
                <a:gd name="connsiteX74" fmla="*/ 2730500 w 2947211"/>
                <a:gd name="connsiteY74" fmla="*/ 1600200 h 3125649"/>
                <a:gd name="connsiteX75" fmla="*/ 2755900 w 2947211"/>
                <a:gd name="connsiteY75" fmla="*/ 1562100 h 3125649"/>
                <a:gd name="connsiteX76" fmla="*/ 2819400 w 2947211"/>
                <a:gd name="connsiteY76" fmla="*/ 1473200 h 3125649"/>
                <a:gd name="connsiteX77" fmla="*/ 2832100 w 2947211"/>
                <a:gd name="connsiteY77" fmla="*/ 1435100 h 3125649"/>
                <a:gd name="connsiteX78" fmla="*/ 2895600 w 2947211"/>
                <a:gd name="connsiteY78" fmla="*/ 1346200 h 3125649"/>
                <a:gd name="connsiteX79" fmla="*/ 2921000 w 2947211"/>
                <a:gd name="connsiteY79" fmla="*/ 1282700 h 3125649"/>
                <a:gd name="connsiteX80" fmla="*/ 2933700 w 2947211"/>
                <a:gd name="connsiteY80" fmla="*/ 965200 h 3125649"/>
                <a:gd name="connsiteX81" fmla="*/ 2921000 w 2947211"/>
                <a:gd name="connsiteY81" fmla="*/ 914400 h 3125649"/>
                <a:gd name="connsiteX82" fmla="*/ 2819400 w 2947211"/>
                <a:gd name="connsiteY82" fmla="*/ 723900 h 3125649"/>
                <a:gd name="connsiteX83" fmla="*/ 2794000 w 2947211"/>
                <a:gd name="connsiteY83" fmla="*/ 673100 h 3125649"/>
                <a:gd name="connsiteX84" fmla="*/ 2768600 w 2947211"/>
                <a:gd name="connsiteY84" fmla="*/ 635000 h 3125649"/>
                <a:gd name="connsiteX85" fmla="*/ 2755900 w 2947211"/>
                <a:gd name="connsiteY85" fmla="*/ 596900 h 3125649"/>
                <a:gd name="connsiteX86" fmla="*/ 2730500 w 2947211"/>
                <a:gd name="connsiteY86" fmla="*/ 558800 h 3125649"/>
                <a:gd name="connsiteX87" fmla="*/ 2705100 w 2947211"/>
                <a:gd name="connsiteY87" fmla="*/ 508000 h 3125649"/>
                <a:gd name="connsiteX88" fmla="*/ 2679700 w 2947211"/>
                <a:gd name="connsiteY88" fmla="*/ 469900 h 3125649"/>
                <a:gd name="connsiteX89" fmla="*/ 2667000 w 2947211"/>
                <a:gd name="connsiteY89" fmla="*/ 431800 h 3125649"/>
                <a:gd name="connsiteX90" fmla="*/ 2552700 w 2947211"/>
                <a:gd name="connsiteY90" fmla="*/ 342900 h 3125649"/>
                <a:gd name="connsiteX91" fmla="*/ 2463800 w 2947211"/>
                <a:gd name="connsiteY91" fmla="*/ 279400 h 3125649"/>
                <a:gd name="connsiteX92" fmla="*/ 2425700 w 2947211"/>
                <a:gd name="connsiteY92" fmla="*/ 254000 h 3125649"/>
                <a:gd name="connsiteX93" fmla="*/ 2349500 w 2947211"/>
                <a:gd name="connsiteY93" fmla="*/ 228600 h 3125649"/>
                <a:gd name="connsiteX94" fmla="*/ 2273300 w 2947211"/>
                <a:gd name="connsiteY94" fmla="*/ 190500 h 3125649"/>
                <a:gd name="connsiteX95" fmla="*/ 2235200 w 2947211"/>
                <a:gd name="connsiteY95" fmla="*/ 152400 h 3125649"/>
                <a:gd name="connsiteX0" fmla="*/ 2235200 w 2929557"/>
                <a:gd name="connsiteY0" fmla="*/ 152400 h 3125649"/>
                <a:gd name="connsiteX1" fmla="*/ 2235200 w 2929557"/>
                <a:gd name="connsiteY1" fmla="*/ 152400 h 3125649"/>
                <a:gd name="connsiteX2" fmla="*/ 2082800 w 2929557"/>
                <a:gd name="connsiteY2" fmla="*/ 114300 h 3125649"/>
                <a:gd name="connsiteX3" fmla="*/ 1917700 w 2929557"/>
                <a:gd name="connsiteY3" fmla="*/ 88900 h 3125649"/>
                <a:gd name="connsiteX4" fmla="*/ 1778000 w 2929557"/>
                <a:gd name="connsiteY4" fmla="*/ 63500 h 3125649"/>
                <a:gd name="connsiteX5" fmla="*/ 1612900 w 2929557"/>
                <a:gd name="connsiteY5" fmla="*/ 50800 h 3125649"/>
                <a:gd name="connsiteX6" fmla="*/ 1409700 w 2929557"/>
                <a:gd name="connsiteY6" fmla="*/ 12700 h 3125649"/>
                <a:gd name="connsiteX7" fmla="*/ 1257300 w 2929557"/>
                <a:gd name="connsiteY7" fmla="*/ 0 h 3125649"/>
                <a:gd name="connsiteX8" fmla="*/ 1028700 w 2929557"/>
                <a:gd name="connsiteY8" fmla="*/ 25400 h 3125649"/>
                <a:gd name="connsiteX9" fmla="*/ 990600 w 2929557"/>
                <a:gd name="connsiteY9" fmla="*/ 50800 h 3125649"/>
                <a:gd name="connsiteX10" fmla="*/ 939800 w 2929557"/>
                <a:gd name="connsiteY10" fmla="*/ 63500 h 3125649"/>
                <a:gd name="connsiteX11" fmla="*/ 812800 w 2929557"/>
                <a:gd name="connsiteY11" fmla="*/ 127000 h 3125649"/>
                <a:gd name="connsiteX12" fmla="*/ 749300 w 2929557"/>
                <a:gd name="connsiteY12" fmla="*/ 165100 h 3125649"/>
                <a:gd name="connsiteX13" fmla="*/ 711200 w 2929557"/>
                <a:gd name="connsiteY13" fmla="*/ 190500 h 3125649"/>
                <a:gd name="connsiteX14" fmla="*/ 584200 w 2929557"/>
                <a:gd name="connsiteY14" fmla="*/ 266700 h 3125649"/>
                <a:gd name="connsiteX15" fmla="*/ 508000 w 2929557"/>
                <a:gd name="connsiteY15" fmla="*/ 317500 h 3125649"/>
                <a:gd name="connsiteX16" fmla="*/ 431800 w 2929557"/>
                <a:gd name="connsiteY16" fmla="*/ 393700 h 3125649"/>
                <a:gd name="connsiteX17" fmla="*/ 368300 w 2929557"/>
                <a:gd name="connsiteY17" fmla="*/ 482600 h 3125649"/>
                <a:gd name="connsiteX18" fmla="*/ 330200 w 2929557"/>
                <a:gd name="connsiteY18" fmla="*/ 558800 h 3125649"/>
                <a:gd name="connsiteX19" fmla="*/ 304800 w 2929557"/>
                <a:gd name="connsiteY19" fmla="*/ 635000 h 3125649"/>
                <a:gd name="connsiteX20" fmla="*/ 266700 w 2929557"/>
                <a:gd name="connsiteY20" fmla="*/ 698500 h 3125649"/>
                <a:gd name="connsiteX21" fmla="*/ 254000 w 2929557"/>
                <a:gd name="connsiteY21" fmla="*/ 736600 h 3125649"/>
                <a:gd name="connsiteX22" fmla="*/ 228600 w 2929557"/>
                <a:gd name="connsiteY22" fmla="*/ 787400 h 3125649"/>
                <a:gd name="connsiteX23" fmla="*/ 190500 w 2929557"/>
                <a:gd name="connsiteY23" fmla="*/ 927100 h 3125649"/>
                <a:gd name="connsiteX24" fmla="*/ 177800 w 2929557"/>
                <a:gd name="connsiteY24" fmla="*/ 977900 h 3125649"/>
                <a:gd name="connsiteX25" fmla="*/ 139700 w 2929557"/>
                <a:gd name="connsiteY25" fmla="*/ 1079500 h 3125649"/>
                <a:gd name="connsiteX26" fmla="*/ 127000 w 2929557"/>
                <a:gd name="connsiteY26" fmla="*/ 1130300 h 3125649"/>
                <a:gd name="connsiteX27" fmla="*/ 76200 w 2929557"/>
                <a:gd name="connsiteY27" fmla="*/ 1206500 h 3125649"/>
                <a:gd name="connsiteX28" fmla="*/ 38100 w 2929557"/>
                <a:gd name="connsiteY28" fmla="*/ 1295400 h 3125649"/>
                <a:gd name="connsiteX29" fmla="*/ 12700 w 2929557"/>
                <a:gd name="connsiteY29" fmla="*/ 1600200 h 3125649"/>
                <a:gd name="connsiteX30" fmla="*/ 0 w 2929557"/>
                <a:gd name="connsiteY30" fmla="*/ 1739900 h 3125649"/>
                <a:gd name="connsiteX31" fmla="*/ 12700 w 2929557"/>
                <a:gd name="connsiteY31" fmla="*/ 1981200 h 3125649"/>
                <a:gd name="connsiteX32" fmla="*/ 25400 w 2929557"/>
                <a:gd name="connsiteY32" fmla="*/ 2070100 h 3125649"/>
                <a:gd name="connsiteX33" fmla="*/ 38100 w 2929557"/>
                <a:gd name="connsiteY33" fmla="*/ 2197100 h 3125649"/>
                <a:gd name="connsiteX34" fmla="*/ 50800 w 2929557"/>
                <a:gd name="connsiteY34" fmla="*/ 2260600 h 3125649"/>
                <a:gd name="connsiteX35" fmla="*/ 88900 w 2929557"/>
                <a:gd name="connsiteY35" fmla="*/ 2476500 h 3125649"/>
                <a:gd name="connsiteX36" fmla="*/ 114300 w 2929557"/>
                <a:gd name="connsiteY36" fmla="*/ 2527300 h 3125649"/>
                <a:gd name="connsiteX37" fmla="*/ 152400 w 2929557"/>
                <a:gd name="connsiteY37" fmla="*/ 2971800 h 3125649"/>
                <a:gd name="connsiteX38" fmla="*/ 177800 w 2929557"/>
                <a:gd name="connsiteY38" fmla="*/ 3009900 h 3125649"/>
                <a:gd name="connsiteX39" fmla="*/ 215900 w 2929557"/>
                <a:gd name="connsiteY39" fmla="*/ 3086100 h 3125649"/>
                <a:gd name="connsiteX40" fmla="*/ 266700 w 2929557"/>
                <a:gd name="connsiteY40" fmla="*/ 3098800 h 3125649"/>
                <a:gd name="connsiteX41" fmla="*/ 304800 w 2929557"/>
                <a:gd name="connsiteY41" fmla="*/ 3124200 h 3125649"/>
                <a:gd name="connsiteX42" fmla="*/ 508000 w 2929557"/>
                <a:gd name="connsiteY42" fmla="*/ 3098800 h 3125649"/>
                <a:gd name="connsiteX43" fmla="*/ 609600 w 2929557"/>
                <a:gd name="connsiteY43" fmla="*/ 3048000 h 3125649"/>
                <a:gd name="connsiteX44" fmla="*/ 647700 w 2929557"/>
                <a:gd name="connsiteY44" fmla="*/ 3022600 h 3125649"/>
                <a:gd name="connsiteX45" fmla="*/ 749300 w 2929557"/>
                <a:gd name="connsiteY45" fmla="*/ 2946400 h 3125649"/>
                <a:gd name="connsiteX46" fmla="*/ 787400 w 2929557"/>
                <a:gd name="connsiteY46" fmla="*/ 2921000 h 3125649"/>
                <a:gd name="connsiteX47" fmla="*/ 825500 w 2929557"/>
                <a:gd name="connsiteY47" fmla="*/ 2908300 h 3125649"/>
                <a:gd name="connsiteX48" fmla="*/ 914400 w 2929557"/>
                <a:gd name="connsiteY48" fmla="*/ 2844800 h 3125649"/>
                <a:gd name="connsiteX49" fmla="*/ 952500 w 2929557"/>
                <a:gd name="connsiteY49" fmla="*/ 2806700 h 3125649"/>
                <a:gd name="connsiteX50" fmla="*/ 1016000 w 2929557"/>
                <a:gd name="connsiteY50" fmla="*/ 2768600 h 3125649"/>
                <a:gd name="connsiteX51" fmla="*/ 1092200 w 2929557"/>
                <a:gd name="connsiteY51" fmla="*/ 2717800 h 3125649"/>
                <a:gd name="connsiteX52" fmla="*/ 1193800 w 2929557"/>
                <a:gd name="connsiteY52" fmla="*/ 2667000 h 3125649"/>
                <a:gd name="connsiteX53" fmla="*/ 1295400 w 2929557"/>
                <a:gd name="connsiteY53" fmla="*/ 2578100 h 3125649"/>
                <a:gd name="connsiteX54" fmla="*/ 1333500 w 2929557"/>
                <a:gd name="connsiteY54" fmla="*/ 2552700 h 3125649"/>
                <a:gd name="connsiteX55" fmla="*/ 1447800 w 2929557"/>
                <a:gd name="connsiteY55" fmla="*/ 2463800 h 3125649"/>
                <a:gd name="connsiteX56" fmla="*/ 1511300 w 2929557"/>
                <a:gd name="connsiteY56" fmla="*/ 2438400 h 3125649"/>
                <a:gd name="connsiteX57" fmla="*/ 1587500 w 2929557"/>
                <a:gd name="connsiteY57" fmla="*/ 2400300 h 3125649"/>
                <a:gd name="connsiteX58" fmla="*/ 1663700 w 2929557"/>
                <a:gd name="connsiteY58" fmla="*/ 2387600 h 3125649"/>
                <a:gd name="connsiteX59" fmla="*/ 1714500 w 2929557"/>
                <a:gd name="connsiteY59" fmla="*/ 2374900 h 3125649"/>
                <a:gd name="connsiteX60" fmla="*/ 1790700 w 2929557"/>
                <a:gd name="connsiteY60" fmla="*/ 2349500 h 3125649"/>
                <a:gd name="connsiteX61" fmla="*/ 1828800 w 2929557"/>
                <a:gd name="connsiteY61" fmla="*/ 2336800 h 3125649"/>
                <a:gd name="connsiteX62" fmla="*/ 1930400 w 2929557"/>
                <a:gd name="connsiteY62" fmla="*/ 2324100 h 3125649"/>
                <a:gd name="connsiteX63" fmla="*/ 2019300 w 2929557"/>
                <a:gd name="connsiteY63" fmla="*/ 2247900 h 3125649"/>
                <a:gd name="connsiteX64" fmla="*/ 2032000 w 2929557"/>
                <a:gd name="connsiteY64" fmla="*/ 2209800 h 3125649"/>
                <a:gd name="connsiteX65" fmla="*/ 2095500 w 2929557"/>
                <a:gd name="connsiteY65" fmla="*/ 2171700 h 3125649"/>
                <a:gd name="connsiteX66" fmla="*/ 2171700 w 2929557"/>
                <a:gd name="connsiteY66" fmla="*/ 2120900 h 3125649"/>
                <a:gd name="connsiteX67" fmla="*/ 2260600 w 2929557"/>
                <a:gd name="connsiteY67" fmla="*/ 2057400 h 3125649"/>
                <a:gd name="connsiteX68" fmla="*/ 2311400 w 2929557"/>
                <a:gd name="connsiteY68" fmla="*/ 2032000 h 3125649"/>
                <a:gd name="connsiteX69" fmla="*/ 2362200 w 2929557"/>
                <a:gd name="connsiteY69" fmla="*/ 1993900 h 3125649"/>
                <a:gd name="connsiteX70" fmla="*/ 2400300 w 2929557"/>
                <a:gd name="connsiteY70" fmla="*/ 1968500 h 3125649"/>
                <a:gd name="connsiteX71" fmla="*/ 2489200 w 2929557"/>
                <a:gd name="connsiteY71" fmla="*/ 1905000 h 3125649"/>
                <a:gd name="connsiteX72" fmla="*/ 2514600 w 2929557"/>
                <a:gd name="connsiteY72" fmla="*/ 1866900 h 3125649"/>
                <a:gd name="connsiteX73" fmla="*/ 2603500 w 2929557"/>
                <a:gd name="connsiteY73" fmla="*/ 1790700 h 3125649"/>
                <a:gd name="connsiteX74" fmla="*/ 2730500 w 2929557"/>
                <a:gd name="connsiteY74" fmla="*/ 1600200 h 3125649"/>
                <a:gd name="connsiteX75" fmla="*/ 2755900 w 2929557"/>
                <a:gd name="connsiteY75" fmla="*/ 1562100 h 3125649"/>
                <a:gd name="connsiteX76" fmla="*/ 2819400 w 2929557"/>
                <a:gd name="connsiteY76" fmla="*/ 1473200 h 3125649"/>
                <a:gd name="connsiteX77" fmla="*/ 2832100 w 2929557"/>
                <a:gd name="connsiteY77" fmla="*/ 1435100 h 3125649"/>
                <a:gd name="connsiteX78" fmla="*/ 2895600 w 2929557"/>
                <a:gd name="connsiteY78" fmla="*/ 1346200 h 3125649"/>
                <a:gd name="connsiteX79" fmla="*/ 2921000 w 2929557"/>
                <a:gd name="connsiteY79" fmla="*/ 1282700 h 3125649"/>
                <a:gd name="connsiteX80" fmla="*/ 2921000 w 2929557"/>
                <a:gd name="connsiteY80" fmla="*/ 914400 h 3125649"/>
                <a:gd name="connsiteX81" fmla="*/ 2819400 w 2929557"/>
                <a:gd name="connsiteY81" fmla="*/ 723900 h 3125649"/>
                <a:gd name="connsiteX82" fmla="*/ 2794000 w 2929557"/>
                <a:gd name="connsiteY82" fmla="*/ 673100 h 3125649"/>
                <a:gd name="connsiteX83" fmla="*/ 2768600 w 2929557"/>
                <a:gd name="connsiteY83" fmla="*/ 635000 h 3125649"/>
                <a:gd name="connsiteX84" fmla="*/ 2755900 w 2929557"/>
                <a:gd name="connsiteY84" fmla="*/ 596900 h 3125649"/>
                <a:gd name="connsiteX85" fmla="*/ 2730500 w 2929557"/>
                <a:gd name="connsiteY85" fmla="*/ 558800 h 3125649"/>
                <a:gd name="connsiteX86" fmla="*/ 2705100 w 2929557"/>
                <a:gd name="connsiteY86" fmla="*/ 508000 h 3125649"/>
                <a:gd name="connsiteX87" fmla="*/ 2679700 w 2929557"/>
                <a:gd name="connsiteY87" fmla="*/ 469900 h 3125649"/>
                <a:gd name="connsiteX88" fmla="*/ 2667000 w 2929557"/>
                <a:gd name="connsiteY88" fmla="*/ 431800 h 3125649"/>
                <a:gd name="connsiteX89" fmla="*/ 2552700 w 2929557"/>
                <a:gd name="connsiteY89" fmla="*/ 342900 h 3125649"/>
                <a:gd name="connsiteX90" fmla="*/ 2463800 w 2929557"/>
                <a:gd name="connsiteY90" fmla="*/ 279400 h 3125649"/>
                <a:gd name="connsiteX91" fmla="*/ 2425700 w 2929557"/>
                <a:gd name="connsiteY91" fmla="*/ 254000 h 3125649"/>
                <a:gd name="connsiteX92" fmla="*/ 2349500 w 2929557"/>
                <a:gd name="connsiteY92" fmla="*/ 228600 h 3125649"/>
                <a:gd name="connsiteX93" fmla="*/ 2273300 w 2929557"/>
                <a:gd name="connsiteY93" fmla="*/ 190500 h 3125649"/>
                <a:gd name="connsiteX94" fmla="*/ 2235200 w 2929557"/>
                <a:gd name="connsiteY94" fmla="*/ 152400 h 312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929557" h="3125649">
                  <a:moveTo>
                    <a:pt x="2235200" y="152400"/>
                  </a:moveTo>
                  <a:lnTo>
                    <a:pt x="2235200" y="152400"/>
                  </a:lnTo>
                  <a:cubicBezTo>
                    <a:pt x="2184400" y="139700"/>
                    <a:pt x="2133917" y="125659"/>
                    <a:pt x="2082800" y="114300"/>
                  </a:cubicBezTo>
                  <a:cubicBezTo>
                    <a:pt x="2040627" y="104928"/>
                    <a:pt x="1958211" y="95652"/>
                    <a:pt x="1917700" y="88900"/>
                  </a:cubicBezTo>
                  <a:cubicBezTo>
                    <a:pt x="1871014" y="81119"/>
                    <a:pt x="1824965" y="69371"/>
                    <a:pt x="1778000" y="63500"/>
                  </a:cubicBezTo>
                  <a:cubicBezTo>
                    <a:pt x="1723230" y="56654"/>
                    <a:pt x="1667822" y="56292"/>
                    <a:pt x="1612900" y="50800"/>
                  </a:cubicBezTo>
                  <a:cubicBezTo>
                    <a:pt x="1409056" y="30416"/>
                    <a:pt x="1652714" y="47416"/>
                    <a:pt x="1409700" y="12700"/>
                  </a:cubicBezTo>
                  <a:cubicBezTo>
                    <a:pt x="1359236" y="5491"/>
                    <a:pt x="1308100" y="4233"/>
                    <a:pt x="1257300" y="0"/>
                  </a:cubicBezTo>
                  <a:cubicBezTo>
                    <a:pt x="1246669" y="759"/>
                    <a:pt x="1082922" y="2162"/>
                    <a:pt x="1028700" y="25400"/>
                  </a:cubicBezTo>
                  <a:cubicBezTo>
                    <a:pt x="1014671" y="31413"/>
                    <a:pt x="1004629" y="44787"/>
                    <a:pt x="990600" y="50800"/>
                  </a:cubicBezTo>
                  <a:cubicBezTo>
                    <a:pt x="974557" y="57676"/>
                    <a:pt x="955843" y="56624"/>
                    <a:pt x="939800" y="63500"/>
                  </a:cubicBezTo>
                  <a:cubicBezTo>
                    <a:pt x="896297" y="82144"/>
                    <a:pt x="853385" y="102649"/>
                    <a:pt x="812800" y="127000"/>
                  </a:cubicBezTo>
                  <a:cubicBezTo>
                    <a:pt x="791633" y="139700"/>
                    <a:pt x="770232" y="152017"/>
                    <a:pt x="749300" y="165100"/>
                  </a:cubicBezTo>
                  <a:cubicBezTo>
                    <a:pt x="736357" y="173190"/>
                    <a:pt x="724852" y="183674"/>
                    <a:pt x="711200" y="190500"/>
                  </a:cubicBezTo>
                  <a:cubicBezTo>
                    <a:pt x="561638" y="265281"/>
                    <a:pt x="737907" y="154913"/>
                    <a:pt x="584200" y="266700"/>
                  </a:cubicBezTo>
                  <a:cubicBezTo>
                    <a:pt x="559512" y="284655"/>
                    <a:pt x="529586" y="295914"/>
                    <a:pt x="508000" y="317500"/>
                  </a:cubicBezTo>
                  <a:cubicBezTo>
                    <a:pt x="482600" y="342900"/>
                    <a:pt x="451725" y="363812"/>
                    <a:pt x="431800" y="393700"/>
                  </a:cubicBezTo>
                  <a:cubicBezTo>
                    <a:pt x="394659" y="449412"/>
                    <a:pt x="415558" y="419589"/>
                    <a:pt x="368300" y="482600"/>
                  </a:cubicBezTo>
                  <a:cubicBezTo>
                    <a:pt x="321983" y="621551"/>
                    <a:pt x="395852" y="411084"/>
                    <a:pt x="330200" y="558800"/>
                  </a:cubicBezTo>
                  <a:cubicBezTo>
                    <a:pt x="319326" y="583266"/>
                    <a:pt x="318575" y="612042"/>
                    <a:pt x="304800" y="635000"/>
                  </a:cubicBezTo>
                  <a:cubicBezTo>
                    <a:pt x="292100" y="656167"/>
                    <a:pt x="277739" y="676422"/>
                    <a:pt x="266700" y="698500"/>
                  </a:cubicBezTo>
                  <a:cubicBezTo>
                    <a:pt x="260713" y="710474"/>
                    <a:pt x="259273" y="724295"/>
                    <a:pt x="254000" y="736600"/>
                  </a:cubicBezTo>
                  <a:cubicBezTo>
                    <a:pt x="246542" y="754001"/>
                    <a:pt x="237067" y="770467"/>
                    <a:pt x="228600" y="787400"/>
                  </a:cubicBezTo>
                  <a:cubicBezTo>
                    <a:pt x="199429" y="1020769"/>
                    <a:pt x="241351" y="808447"/>
                    <a:pt x="190500" y="927100"/>
                  </a:cubicBezTo>
                  <a:cubicBezTo>
                    <a:pt x="183624" y="943143"/>
                    <a:pt x="182595" y="961117"/>
                    <a:pt x="177800" y="977900"/>
                  </a:cubicBezTo>
                  <a:cubicBezTo>
                    <a:pt x="159965" y="1040322"/>
                    <a:pt x="166540" y="998981"/>
                    <a:pt x="139700" y="1079500"/>
                  </a:cubicBezTo>
                  <a:cubicBezTo>
                    <a:pt x="134180" y="1096059"/>
                    <a:pt x="134806" y="1114688"/>
                    <a:pt x="127000" y="1130300"/>
                  </a:cubicBezTo>
                  <a:cubicBezTo>
                    <a:pt x="113348" y="1157604"/>
                    <a:pt x="85853" y="1177540"/>
                    <a:pt x="76200" y="1206500"/>
                  </a:cubicBezTo>
                  <a:cubicBezTo>
                    <a:pt x="57513" y="1262561"/>
                    <a:pt x="69487" y="1232626"/>
                    <a:pt x="38100" y="1295400"/>
                  </a:cubicBezTo>
                  <a:cubicBezTo>
                    <a:pt x="12632" y="1473676"/>
                    <a:pt x="33354" y="1311044"/>
                    <a:pt x="12700" y="1600200"/>
                  </a:cubicBezTo>
                  <a:cubicBezTo>
                    <a:pt x="9369" y="1646840"/>
                    <a:pt x="4233" y="1693333"/>
                    <a:pt x="0" y="1739900"/>
                  </a:cubicBezTo>
                  <a:cubicBezTo>
                    <a:pt x="4233" y="1820333"/>
                    <a:pt x="6523" y="1900893"/>
                    <a:pt x="12700" y="1981200"/>
                  </a:cubicBezTo>
                  <a:cubicBezTo>
                    <a:pt x="14996" y="2011046"/>
                    <a:pt x="21902" y="2040371"/>
                    <a:pt x="25400" y="2070100"/>
                  </a:cubicBezTo>
                  <a:cubicBezTo>
                    <a:pt x="30371" y="2112353"/>
                    <a:pt x="32477" y="2154929"/>
                    <a:pt x="38100" y="2197100"/>
                  </a:cubicBezTo>
                  <a:cubicBezTo>
                    <a:pt x="40953" y="2218496"/>
                    <a:pt x="47433" y="2239278"/>
                    <a:pt x="50800" y="2260600"/>
                  </a:cubicBezTo>
                  <a:cubicBezTo>
                    <a:pt x="59065" y="2312945"/>
                    <a:pt x="61523" y="2412620"/>
                    <a:pt x="88900" y="2476500"/>
                  </a:cubicBezTo>
                  <a:cubicBezTo>
                    <a:pt x="96358" y="2493901"/>
                    <a:pt x="105833" y="2510367"/>
                    <a:pt x="114300" y="2527300"/>
                  </a:cubicBezTo>
                  <a:cubicBezTo>
                    <a:pt x="119658" y="2682694"/>
                    <a:pt x="89956" y="2831301"/>
                    <a:pt x="152400" y="2971800"/>
                  </a:cubicBezTo>
                  <a:cubicBezTo>
                    <a:pt x="158599" y="2985748"/>
                    <a:pt x="170974" y="2996248"/>
                    <a:pt x="177800" y="3009900"/>
                  </a:cubicBezTo>
                  <a:cubicBezTo>
                    <a:pt x="190478" y="3035256"/>
                    <a:pt x="188603" y="3067902"/>
                    <a:pt x="215900" y="3086100"/>
                  </a:cubicBezTo>
                  <a:cubicBezTo>
                    <a:pt x="230423" y="3095782"/>
                    <a:pt x="249767" y="3094567"/>
                    <a:pt x="266700" y="3098800"/>
                  </a:cubicBezTo>
                  <a:cubicBezTo>
                    <a:pt x="279400" y="3107267"/>
                    <a:pt x="289570" y="3123185"/>
                    <a:pt x="304800" y="3124200"/>
                  </a:cubicBezTo>
                  <a:cubicBezTo>
                    <a:pt x="394165" y="3130158"/>
                    <a:pt x="435285" y="3116979"/>
                    <a:pt x="508000" y="3098800"/>
                  </a:cubicBezTo>
                  <a:cubicBezTo>
                    <a:pt x="580260" y="3026540"/>
                    <a:pt x="505777" y="3086934"/>
                    <a:pt x="609600" y="3048000"/>
                  </a:cubicBezTo>
                  <a:cubicBezTo>
                    <a:pt x="623892" y="3042641"/>
                    <a:pt x="635356" y="3031578"/>
                    <a:pt x="647700" y="3022600"/>
                  </a:cubicBezTo>
                  <a:cubicBezTo>
                    <a:pt x="681936" y="2997701"/>
                    <a:pt x="714077" y="2969882"/>
                    <a:pt x="749300" y="2946400"/>
                  </a:cubicBezTo>
                  <a:cubicBezTo>
                    <a:pt x="762000" y="2937933"/>
                    <a:pt x="773748" y="2927826"/>
                    <a:pt x="787400" y="2921000"/>
                  </a:cubicBezTo>
                  <a:cubicBezTo>
                    <a:pt x="799374" y="2915013"/>
                    <a:pt x="812800" y="2912533"/>
                    <a:pt x="825500" y="2908300"/>
                  </a:cubicBezTo>
                  <a:cubicBezTo>
                    <a:pt x="924562" y="2809238"/>
                    <a:pt x="797387" y="2928380"/>
                    <a:pt x="914400" y="2844800"/>
                  </a:cubicBezTo>
                  <a:cubicBezTo>
                    <a:pt x="929015" y="2834361"/>
                    <a:pt x="938132" y="2817476"/>
                    <a:pt x="952500" y="2806700"/>
                  </a:cubicBezTo>
                  <a:cubicBezTo>
                    <a:pt x="972247" y="2791889"/>
                    <a:pt x="995175" y="2781852"/>
                    <a:pt x="1016000" y="2768600"/>
                  </a:cubicBezTo>
                  <a:cubicBezTo>
                    <a:pt x="1041754" y="2752211"/>
                    <a:pt x="1065695" y="2732946"/>
                    <a:pt x="1092200" y="2717800"/>
                  </a:cubicBezTo>
                  <a:cubicBezTo>
                    <a:pt x="1125075" y="2699014"/>
                    <a:pt x="1163509" y="2689718"/>
                    <a:pt x="1193800" y="2667000"/>
                  </a:cubicBezTo>
                  <a:cubicBezTo>
                    <a:pt x="1341265" y="2556401"/>
                    <a:pt x="1141943" y="2709634"/>
                    <a:pt x="1295400" y="2578100"/>
                  </a:cubicBezTo>
                  <a:cubicBezTo>
                    <a:pt x="1306989" y="2568167"/>
                    <a:pt x="1321289" y="2561858"/>
                    <a:pt x="1333500" y="2552700"/>
                  </a:cubicBezTo>
                  <a:cubicBezTo>
                    <a:pt x="1372114" y="2523740"/>
                    <a:pt x="1402985" y="2481726"/>
                    <a:pt x="1447800" y="2463800"/>
                  </a:cubicBezTo>
                  <a:cubicBezTo>
                    <a:pt x="1468967" y="2455333"/>
                    <a:pt x="1490546" y="2447834"/>
                    <a:pt x="1511300" y="2438400"/>
                  </a:cubicBezTo>
                  <a:cubicBezTo>
                    <a:pt x="1537153" y="2426649"/>
                    <a:pt x="1560559" y="2409280"/>
                    <a:pt x="1587500" y="2400300"/>
                  </a:cubicBezTo>
                  <a:cubicBezTo>
                    <a:pt x="1611929" y="2392157"/>
                    <a:pt x="1638450" y="2392650"/>
                    <a:pt x="1663700" y="2387600"/>
                  </a:cubicBezTo>
                  <a:cubicBezTo>
                    <a:pt x="1680816" y="2384177"/>
                    <a:pt x="1697782" y="2379916"/>
                    <a:pt x="1714500" y="2374900"/>
                  </a:cubicBezTo>
                  <a:cubicBezTo>
                    <a:pt x="1740145" y="2367207"/>
                    <a:pt x="1765300" y="2357967"/>
                    <a:pt x="1790700" y="2349500"/>
                  </a:cubicBezTo>
                  <a:cubicBezTo>
                    <a:pt x="1803400" y="2345267"/>
                    <a:pt x="1815516" y="2338460"/>
                    <a:pt x="1828800" y="2336800"/>
                  </a:cubicBezTo>
                  <a:lnTo>
                    <a:pt x="1930400" y="2324100"/>
                  </a:lnTo>
                  <a:cubicBezTo>
                    <a:pt x="1967012" y="2299692"/>
                    <a:pt x="1991303" y="2287095"/>
                    <a:pt x="2019300" y="2247900"/>
                  </a:cubicBezTo>
                  <a:cubicBezTo>
                    <a:pt x="2027081" y="2237007"/>
                    <a:pt x="2022534" y="2219266"/>
                    <a:pt x="2032000" y="2209800"/>
                  </a:cubicBezTo>
                  <a:cubicBezTo>
                    <a:pt x="2049454" y="2192346"/>
                    <a:pt x="2075753" y="2186511"/>
                    <a:pt x="2095500" y="2171700"/>
                  </a:cubicBezTo>
                  <a:cubicBezTo>
                    <a:pt x="2171606" y="2114621"/>
                    <a:pt x="2095289" y="2146370"/>
                    <a:pt x="2171700" y="2120900"/>
                  </a:cubicBezTo>
                  <a:cubicBezTo>
                    <a:pt x="2193506" y="2104545"/>
                    <a:pt x="2234601" y="2072256"/>
                    <a:pt x="2260600" y="2057400"/>
                  </a:cubicBezTo>
                  <a:cubicBezTo>
                    <a:pt x="2277038" y="2048007"/>
                    <a:pt x="2295346" y="2042034"/>
                    <a:pt x="2311400" y="2032000"/>
                  </a:cubicBezTo>
                  <a:cubicBezTo>
                    <a:pt x="2329349" y="2020782"/>
                    <a:pt x="2344976" y="2006203"/>
                    <a:pt x="2362200" y="1993900"/>
                  </a:cubicBezTo>
                  <a:cubicBezTo>
                    <a:pt x="2374620" y="1985028"/>
                    <a:pt x="2388711" y="1978433"/>
                    <a:pt x="2400300" y="1968500"/>
                  </a:cubicBezTo>
                  <a:cubicBezTo>
                    <a:pt x="2477002" y="1902755"/>
                    <a:pt x="2419193" y="1928336"/>
                    <a:pt x="2489200" y="1905000"/>
                  </a:cubicBezTo>
                  <a:cubicBezTo>
                    <a:pt x="2497667" y="1892300"/>
                    <a:pt x="2503807" y="1877693"/>
                    <a:pt x="2514600" y="1866900"/>
                  </a:cubicBezTo>
                  <a:cubicBezTo>
                    <a:pt x="2566105" y="1815395"/>
                    <a:pt x="2562027" y="1845997"/>
                    <a:pt x="2603500" y="1790700"/>
                  </a:cubicBezTo>
                  <a:lnTo>
                    <a:pt x="2730500" y="1600200"/>
                  </a:lnTo>
                  <a:cubicBezTo>
                    <a:pt x="2738967" y="1587500"/>
                    <a:pt x="2746742" y="1574311"/>
                    <a:pt x="2755900" y="1562100"/>
                  </a:cubicBezTo>
                  <a:cubicBezTo>
                    <a:pt x="2764529" y="1550595"/>
                    <a:pt x="2810115" y="1491771"/>
                    <a:pt x="2819400" y="1473200"/>
                  </a:cubicBezTo>
                  <a:cubicBezTo>
                    <a:pt x="2825387" y="1461226"/>
                    <a:pt x="2826113" y="1447074"/>
                    <a:pt x="2832100" y="1435100"/>
                  </a:cubicBezTo>
                  <a:cubicBezTo>
                    <a:pt x="2855904" y="1387491"/>
                    <a:pt x="2866837" y="1397974"/>
                    <a:pt x="2895600" y="1346200"/>
                  </a:cubicBezTo>
                  <a:cubicBezTo>
                    <a:pt x="2906671" y="1326272"/>
                    <a:pt x="2912533" y="1303867"/>
                    <a:pt x="2921000" y="1282700"/>
                  </a:cubicBezTo>
                  <a:cubicBezTo>
                    <a:pt x="2925233" y="1210733"/>
                    <a:pt x="2937933" y="1007533"/>
                    <a:pt x="2921000" y="914400"/>
                  </a:cubicBezTo>
                  <a:cubicBezTo>
                    <a:pt x="2904067" y="821267"/>
                    <a:pt x="2840567" y="764117"/>
                    <a:pt x="2819400" y="723900"/>
                  </a:cubicBezTo>
                  <a:cubicBezTo>
                    <a:pt x="2798233" y="683683"/>
                    <a:pt x="2804502" y="688852"/>
                    <a:pt x="2794000" y="673100"/>
                  </a:cubicBezTo>
                  <a:cubicBezTo>
                    <a:pt x="2785533" y="660400"/>
                    <a:pt x="2775426" y="648652"/>
                    <a:pt x="2768600" y="635000"/>
                  </a:cubicBezTo>
                  <a:cubicBezTo>
                    <a:pt x="2762613" y="623026"/>
                    <a:pt x="2761887" y="608874"/>
                    <a:pt x="2755900" y="596900"/>
                  </a:cubicBezTo>
                  <a:cubicBezTo>
                    <a:pt x="2749074" y="583248"/>
                    <a:pt x="2738073" y="572052"/>
                    <a:pt x="2730500" y="558800"/>
                  </a:cubicBezTo>
                  <a:cubicBezTo>
                    <a:pt x="2721107" y="542362"/>
                    <a:pt x="2714493" y="524438"/>
                    <a:pt x="2705100" y="508000"/>
                  </a:cubicBezTo>
                  <a:cubicBezTo>
                    <a:pt x="2697527" y="494748"/>
                    <a:pt x="2686526" y="483552"/>
                    <a:pt x="2679700" y="469900"/>
                  </a:cubicBezTo>
                  <a:cubicBezTo>
                    <a:pt x="2673713" y="457926"/>
                    <a:pt x="2674426" y="442939"/>
                    <a:pt x="2667000" y="431800"/>
                  </a:cubicBezTo>
                  <a:cubicBezTo>
                    <a:pt x="2631250" y="378176"/>
                    <a:pt x="2603160" y="393360"/>
                    <a:pt x="2552700" y="342900"/>
                  </a:cubicBezTo>
                  <a:cubicBezTo>
                    <a:pt x="2490641" y="280841"/>
                    <a:pt x="2541808" y="323976"/>
                    <a:pt x="2463800" y="279400"/>
                  </a:cubicBezTo>
                  <a:cubicBezTo>
                    <a:pt x="2450548" y="271827"/>
                    <a:pt x="2439648" y="260199"/>
                    <a:pt x="2425700" y="254000"/>
                  </a:cubicBezTo>
                  <a:cubicBezTo>
                    <a:pt x="2401234" y="243126"/>
                    <a:pt x="2371777" y="243452"/>
                    <a:pt x="2349500" y="228600"/>
                  </a:cubicBezTo>
                  <a:cubicBezTo>
                    <a:pt x="2312251" y="203768"/>
                    <a:pt x="2315364" y="201016"/>
                    <a:pt x="2273300" y="190500"/>
                  </a:cubicBezTo>
                  <a:cubicBezTo>
                    <a:pt x="2269193" y="189473"/>
                    <a:pt x="2241550" y="158750"/>
                    <a:pt x="2235200" y="1524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20" name="Serbest Form: Şekil 19">
              <a:extLst>
                <a:ext uri="{FF2B5EF4-FFF2-40B4-BE49-F238E27FC236}">
                  <a16:creationId xmlns:a16="http://schemas.microsoft.com/office/drawing/2014/main" id="{DF29F75F-6EA9-484C-B8A6-9CF09434F65C}"/>
                </a:ext>
              </a:extLst>
            </p:cNvPr>
            <p:cNvSpPr/>
            <p:nvPr/>
          </p:nvSpPr>
          <p:spPr>
            <a:xfrm>
              <a:off x="3156518" y="2042818"/>
              <a:ext cx="2145665" cy="3098800"/>
            </a:xfrm>
            <a:custGeom>
              <a:avLst/>
              <a:gdLst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917700 w 2947211"/>
                <a:gd name="connsiteY3" fmla="*/ 88900 h 3125649"/>
                <a:gd name="connsiteX4" fmla="*/ 1778000 w 2947211"/>
                <a:gd name="connsiteY4" fmla="*/ 63500 h 3125649"/>
                <a:gd name="connsiteX5" fmla="*/ 1612900 w 2947211"/>
                <a:gd name="connsiteY5" fmla="*/ 50800 h 3125649"/>
                <a:gd name="connsiteX6" fmla="*/ 1409700 w 2947211"/>
                <a:gd name="connsiteY6" fmla="*/ 12700 h 3125649"/>
                <a:gd name="connsiteX7" fmla="*/ 1257300 w 2947211"/>
                <a:gd name="connsiteY7" fmla="*/ 0 h 3125649"/>
                <a:gd name="connsiteX8" fmla="*/ 1028700 w 2947211"/>
                <a:gd name="connsiteY8" fmla="*/ 25400 h 3125649"/>
                <a:gd name="connsiteX9" fmla="*/ 990600 w 2947211"/>
                <a:gd name="connsiteY9" fmla="*/ 50800 h 3125649"/>
                <a:gd name="connsiteX10" fmla="*/ 939800 w 2947211"/>
                <a:gd name="connsiteY10" fmla="*/ 63500 h 3125649"/>
                <a:gd name="connsiteX11" fmla="*/ 812800 w 2947211"/>
                <a:gd name="connsiteY11" fmla="*/ 127000 h 3125649"/>
                <a:gd name="connsiteX12" fmla="*/ 749300 w 2947211"/>
                <a:gd name="connsiteY12" fmla="*/ 165100 h 3125649"/>
                <a:gd name="connsiteX13" fmla="*/ 711200 w 2947211"/>
                <a:gd name="connsiteY13" fmla="*/ 190500 h 3125649"/>
                <a:gd name="connsiteX14" fmla="*/ 584200 w 2947211"/>
                <a:gd name="connsiteY14" fmla="*/ 266700 h 3125649"/>
                <a:gd name="connsiteX15" fmla="*/ 508000 w 2947211"/>
                <a:gd name="connsiteY15" fmla="*/ 317500 h 3125649"/>
                <a:gd name="connsiteX16" fmla="*/ 431800 w 2947211"/>
                <a:gd name="connsiteY16" fmla="*/ 393700 h 3125649"/>
                <a:gd name="connsiteX17" fmla="*/ 368300 w 2947211"/>
                <a:gd name="connsiteY17" fmla="*/ 482600 h 3125649"/>
                <a:gd name="connsiteX18" fmla="*/ 330200 w 2947211"/>
                <a:gd name="connsiteY18" fmla="*/ 558800 h 3125649"/>
                <a:gd name="connsiteX19" fmla="*/ 304800 w 2947211"/>
                <a:gd name="connsiteY19" fmla="*/ 635000 h 3125649"/>
                <a:gd name="connsiteX20" fmla="*/ 266700 w 2947211"/>
                <a:gd name="connsiteY20" fmla="*/ 698500 h 3125649"/>
                <a:gd name="connsiteX21" fmla="*/ 254000 w 2947211"/>
                <a:gd name="connsiteY21" fmla="*/ 736600 h 3125649"/>
                <a:gd name="connsiteX22" fmla="*/ 228600 w 2947211"/>
                <a:gd name="connsiteY22" fmla="*/ 787400 h 3125649"/>
                <a:gd name="connsiteX23" fmla="*/ 190500 w 2947211"/>
                <a:gd name="connsiteY23" fmla="*/ 927100 h 3125649"/>
                <a:gd name="connsiteX24" fmla="*/ 177800 w 2947211"/>
                <a:gd name="connsiteY24" fmla="*/ 977900 h 3125649"/>
                <a:gd name="connsiteX25" fmla="*/ 139700 w 2947211"/>
                <a:gd name="connsiteY25" fmla="*/ 1079500 h 3125649"/>
                <a:gd name="connsiteX26" fmla="*/ 127000 w 2947211"/>
                <a:gd name="connsiteY26" fmla="*/ 1130300 h 3125649"/>
                <a:gd name="connsiteX27" fmla="*/ 76200 w 2947211"/>
                <a:gd name="connsiteY27" fmla="*/ 1206500 h 3125649"/>
                <a:gd name="connsiteX28" fmla="*/ 38100 w 2947211"/>
                <a:gd name="connsiteY28" fmla="*/ 1295400 h 3125649"/>
                <a:gd name="connsiteX29" fmla="*/ 12700 w 2947211"/>
                <a:gd name="connsiteY29" fmla="*/ 1600200 h 3125649"/>
                <a:gd name="connsiteX30" fmla="*/ 0 w 2947211"/>
                <a:gd name="connsiteY30" fmla="*/ 1739900 h 3125649"/>
                <a:gd name="connsiteX31" fmla="*/ 12700 w 2947211"/>
                <a:gd name="connsiteY31" fmla="*/ 1981200 h 3125649"/>
                <a:gd name="connsiteX32" fmla="*/ 25400 w 2947211"/>
                <a:gd name="connsiteY32" fmla="*/ 2070100 h 3125649"/>
                <a:gd name="connsiteX33" fmla="*/ 38100 w 2947211"/>
                <a:gd name="connsiteY33" fmla="*/ 2197100 h 3125649"/>
                <a:gd name="connsiteX34" fmla="*/ 50800 w 2947211"/>
                <a:gd name="connsiteY34" fmla="*/ 2260600 h 3125649"/>
                <a:gd name="connsiteX35" fmla="*/ 88900 w 2947211"/>
                <a:gd name="connsiteY35" fmla="*/ 2476500 h 3125649"/>
                <a:gd name="connsiteX36" fmla="*/ 114300 w 2947211"/>
                <a:gd name="connsiteY36" fmla="*/ 2527300 h 3125649"/>
                <a:gd name="connsiteX37" fmla="*/ 152400 w 2947211"/>
                <a:gd name="connsiteY37" fmla="*/ 2971800 h 3125649"/>
                <a:gd name="connsiteX38" fmla="*/ 177800 w 2947211"/>
                <a:gd name="connsiteY38" fmla="*/ 3009900 h 3125649"/>
                <a:gd name="connsiteX39" fmla="*/ 215900 w 2947211"/>
                <a:gd name="connsiteY39" fmla="*/ 3086100 h 3125649"/>
                <a:gd name="connsiteX40" fmla="*/ 266700 w 2947211"/>
                <a:gd name="connsiteY40" fmla="*/ 3098800 h 3125649"/>
                <a:gd name="connsiteX41" fmla="*/ 304800 w 2947211"/>
                <a:gd name="connsiteY41" fmla="*/ 3124200 h 3125649"/>
                <a:gd name="connsiteX42" fmla="*/ 508000 w 2947211"/>
                <a:gd name="connsiteY42" fmla="*/ 3098800 h 3125649"/>
                <a:gd name="connsiteX43" fmla="*/ 609600 w 2947211"/>
                <a:gd name="connsiteY43" fmla="*/ 3048000 h 3125649"/>
                <a:gd name="connsiteX44" fmla="*/ 647700 w 2947211"/>
                <a:gd name="connsiteY44" fmla="*/ 3022600 h 3125649"/>
                <a:gd name="connsiteX45" fmla="*/ 749300 w 2947211"/>
                <a:gd name="connsiteY45" fmla="*/ 2946400 h 3125649"/>
                <a:gd name="connsiteX46" fmla="*/ 787400 w 2947211"/>
                <a:gd name="connsiteY46" fmla="*/ 2921000 h 3125649"/>
                <a:gd name="connsiteX47" fmla="*/ 825500 w 2947211"/>
                <a:gd name="connsiteY47" fmla="*/ 2908300 h 3125649"/>
                <a:gd name="connsiteX48" fmla="*/ 914400 w 2947211"/>
                <a:gd name="connsiteY48" fmla="*/ 2844800 h 3125649"/>
                <a:gd name="connsiteX49" fmla="*/ 952500 w 2947211"/>
                <a:gd name="connsiteY49" fmla="*/ 2806700 h 3125649"/>
                <a:gd name="connsiteX50" fmla="*/ 1016000 w 2947211"/>
                <a:gd name="connsiteY50" fmla="*/ 2768600 h 3125649"/>
                <a:gd name="connsiteX51" fmla="*/ 1092200 w 2947211"/>
                <a:gd name="connsiteY51" fmla="*/ 2717800 h 3125649"/>
                <a:gd name="connsiteX52" fmla="*/ 1193800 w 2947211"/>
                <a:gd name="connsiteY52" fmla="*/ 2667000 h 3125649"/>
                <a:gd name="connsiteX53" fmla="*/ 1295400 w 2947211"/>
                <a:gd name="connsiteY53" fmla="*/ 2578100 h 3125649"/>
                <a:gd name="connsiteX54" fmla="*/ 1333500 w 2947211"/>
                <a:gd name="connsiteY54" fmla="*/ 2552700 h 3125649"/>
                <a:gd name="connsiteX55" fmla="*/ 1447800 w 2947211"/>
                <a:gd name="connsiteY55" fmla="*/ 2463800 h 3125649"/>
                <a:gd name="connsiteX56" fmla="*/ 1511300 w 2947211"/>
                <a:gd name="connsiteY56" fmla="*/ 2438400 h 3125649"/>
                <a:gd name="connsiteX57" fmla="*/ 1587500 w 2947211"/>
                <a:gd name="connsiteY57" fmla="*/ 2400300 h 3125649"/>
                <a:gd name="connsiteX58" fmla="*/ 1663700 w 2947211"/>
                <a:gd name="connsiteY58" fmla="*/ 2387600 h 3125649"/>
                <a:gd name="connsiteX59" fmla="*/ 1714500 w 2947211"/>
                <a:gd name="connsiteY59" fmla="*/ 2374900 h 3125649"/>
                <a:gd name="connsiteX60" fmla="*/ 1790700 w 2947211"/>
                <a:gd name="connsiteY60" fmla="*/ 2349500 h 3125649"/>
                <a:gd name="connsiteX61" fmla="*/ 1828800 w 2947211"/>
                <a:gd name="connsiteY61" fmla="*/ 2336800 h 3125649"/>
                <a:gd name="connsiteX62" fmla="*/ 1930400 w 2947211"/>
                <a:gd name="connsiteY62" fmla="*/ 2324100 h 3125649"/>
                <a:gd name="connsiteX63" fmla="*/ 2019300 w 2947211"/>
                <a:gd name="connsiteY63" fmla="*/ 2247900 h 3125649"/>
                <a:gd name="connsiteX64" fmla="*/ 2032000 w 2947211"/>
                <a:gd name="connsiteY64" fmla="*/ 2209800 h 3125649"/>
                <a:gd name="connsiteX65" fmla="*/ 2095500 w 2947211"/>
                <a:gd name="connsiteY65" fmla="*/ 2171700 h 3125649"/>
                <a:gd name="connsiteX66" fmla="*/ 2171700 w 2947211"/>
                <a:gd name="connsiteY66" fmla="*/ 2120900 h 3125649"/>
                <a:gd name="connsiteX67" fmla="*/ 2260600 w 2947211"/>
                <a:gd name="connsiteY67" fmla="*/ 2057400 h 3125649"/>
                <a:gd name="connsiteX68" fmla="*/ 2311400 w 2947211"/>
                <a:gd name="connsiteY68" fmla="*/ 2032000 h 3125649"/>
                <a:gd name="connsiteX69" fmla="*/ 2362200 w 2947211"/>
                <a:gd name="connsiteY69" fmla="*/ 1993900 h 3125649"/>
                <a:gd name="connsiteX70" fmla="*/ 2400300 w 2947211"/>
                <a:gd name="connsiteY70" fmla="*/ 1968500 h 3125649"/>
                <a:gd name="connsiteX71" fmla="*/ 2489200 w 2947211"/>
                <a:gd name="connsiteY71" fmla="*/ 1905000 h 3125649"/>
                <a:gd name="connsiteX72" fmla="*/ 2514600 w 2947211"/>
                <a:gd name="connsiteY72" fmla="*/ 1866900 h 3125649"/>
                <a:gd name="connsiteX73" fmla="*/ 2603500 w 2947211"/>
                <a:gd name="connsiteY73" fmla="*/ 1790700 h 3125649"/>
                <a:gd name="connsiteX74" fmla="*/ 2730500 w 2947211"/>
                <a:gd name="connsiteY74" fmla="*/ 1600200 h 3125649"/>
                <a:gd name="connsiteX75" fmla="*/ 2755900 w 2947211"/>
                <a:gd name="connsiteY75" fmla="*/ 1562100 h 3125649"/>
                <a:gd name="connsiteX76" fmla="*/ 2819400 w 2947211"/>
                <a:gd name="connsiteY76" fmla="*/ 1473200 h 3125649"/>
                <a:gd name="connsiteX77" fmla="*/ 2832100 w 2947211"/>
                <a:gd name="connsiteY77" fmla="*/ 1435100 h 3125649"/>
                <a:gd name="connsiteX78" fmla="*/ 2895600 w 2947211"/>
                <a:gd name="connsiteY78" fmla="*/ 1346200 h 3125649"/>
                <a:gd name="connsiteX79" fmla="*/ 2921000 w 2947211"/>
                <a:gd name="connsiteY79" fmla="*/ 1282700 h 3125649"/>
                <a:gd name="connsiteX80" fmla="*/ 2933700 w 2947211"/>
                <a:gd name="connsiteY80" fmla="*/ 965200 h 3125649"/>
                <a:gd name="connsiteX81" fmla="*/ 2921000 w 2947211"/>
                <a:gd name="connsiteY81" fmla="*/ 914400 h 3125649"/>
                <a:gd name="connsiteX82" fmla="*/ 2882900 w 2947211"/>
                <a:gd name="connsiteY82" fmla="*/ 876300 h 3125649"/>
                <a:gd name="connsiteX83" fmla="*/ 2819400 w 2947211"/>
                <a:gd name="connsiteY83" fmla="*/ 723900 h 3125649"/>
                <a:gd name="connsiteX84" fmla="*/ 2794000 w 2947211"/>
                <a:gd name="connsiteY84" fmla="*/ 673100 h 3125649"/>
                <a:gd name="connsiteX85" fmla="*/ 2768600 w 2947211"/>
                <a:gd name="connsiteY85" fmla="*/ 635000 h 3125649"/>
                <a:gd name="connsiteX86" fmla="*/ 2755900 w 2947211"/>
                <a:gd name="connsiteY86" fmla="*/ 596900 h 3125649"/>
                <a:gd name="connsiteX87" fmla="*/ 2730500 w 2947211"/>
                <a:gd name="connsiteY87" fmla="*/ 558800 h 3125649"/>
                <a:gd name="connsiteX88" fmla="*/ 2705100 w 2947211"/>
                <a:gd name="connsiteY88" fmla="*/ 508000 h 3125649"/>
                <a:gd name="connsiteX89" fmla="*/ 2679700 w 2947211"/>
                <a:gd name="connsiteY89" fmla="*/ 469900 h 3125649"/>
                <a:gd name="connsiteX90" fmla="*/ 2667000 w 2947211"/>
                <a:gd name="connsiteY90" fmla="*/ 431800 h 3125649"/>
                <a:gd name="connsiteX91" fmla="*/ 2552700 w 2947211"/>
                <a:gd name="connsiteY91" fmla="*/ 342900 h 3125649"/>
                <a:gd name="connsiteX92" fmla="*/ 2463800 w 2947211"/>
                <a:gd name="connsiteY92" fmla="*/ 279400 h 3125649"/>
                <a:gd name="connsiteX93" fmla="*/ 2425700 w 2947211"/>
                <a:gd name="connsiteY93" fmla="*/ 254000 h 3125649"/>
                <a:gd name="connsiteX94" fmla="*/ 2349500 w 2947211"/>
                <a:gd name="connsiteY94" fmla="*/ 228600 h 3125649"/>
                <a:gd name="connsiteX95" fmla="*/ 2273300 w 2947211"/>
                <a:gd name="connsiteY95" fmla="*/ 190500 h 3125649"/>
                <a:gd name="connsiteX96" fmla="*/ 2235200 w 2947211"/>
                <a:gd name="connsiteY96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778000 w 2947211"/>
                <a:gd name="connsiteY3" fmla="*/ 63500 h 3125649"/>
                <a:gd name="connsiteX4" fmla="*/ 1612900 w 2947211"/>
                <a:gd name="connsiteY4" fmla="*/ 50800 h 3125649"/>
                <a:gd name="connsiteX5" fmla="*/ 1409700 w 2947211"/>
                <a:gd name="connsiteY5" fmla="*/ 12700 h 3125649"/>
                <a:gd name="connsiteX6" fmla="*/ 1257300 w 2947211"/>
                <a:gd name="connsiteY6" fmla="*/ 0 h 3125649"/>
                <a:gd name="connsiteX7" fmla="*/ 1028700 w 2947211"/>
                <a:gd name="connsiteY7" fmla="*/ 25400 h 3125649"/>
                <a:gd name="connsiteX8" fmla="*/ 990600 w 2947211"/>
                <a:gd name="connsiteY8" fmla="*/ 50800 h 3125649"/>
                <a:gd name="connsiteX9" fmla="*/ 939800 w 2947211"/>
                <a:gd name="connsiteY9" fmla="*/ 63500 h 3125649"/>
                <a:gd name="connsiteX10" fmla="*/ 812800 w 2947211"/>
                <a:gd name="connsiteY10" fmla="*/ 127000 h 3125649"/>
                <a:gd name="connsiteX11" fmla="*/ 749300 w 2947211"/>
                <a:gd name="connsiteY11" fmla="*/ 165100 h 3125649"/>
                <a:gd name="connsiteX12" fmla="*/ 711200 w 2947211"/>
                <a:gd name="connsiteY12" fmla="*/ 190500 h 3125649"/>
                <a:gd name="connsiteX13" fmla="*/ 584200 w 2947211"/>
                <a:gd name="connsiteY13" fmla="*/ 266700 h 3125649"/>
                <a:gd name="connsiteX14" fmla="*/ 508000 w 2947211"/>
                <a:gd name="connsiteY14" fmla="*/ 317500 h 3125649"/>
                <a:gd name="connsiteX15" fmla="*/ 431800 w 2947211"/>
                <a:gd name="connsiteY15" fmla="*/ 393700 h 3125649"/>
                <a:gd name="connsiteX16" fmla="*/ 368300 w 2947211"/>
                <a:gd name="connsiteY16" fmla="*/ 482600 h 3125649"/>
                <a:gd name="connsiteX17" fmla="*/ 330200 w 2947211"/>
                <a:gd name="connsiteY17" fmla="*/ 558800 h 3125649"/>
                <a:gd name="connsiteX18" fmla="*/ 304800 w 2947211"/>
                <a:gd name="connsiteY18" fmla="*/ 635000 h 3125649"/>
                <a:gd name="connsiteX19" fmla="*/ 266700 w 2947211"/>
                <a:gd name="connsiteY19" fmla="*/ 698500 h 3125649"/>
                <a:gd name="connsiteX20" fmla="*/ 254000 w 2947211"/>
                <a:gd name="connsiteY20" fmla="*/ 736600 h 3125649"/>
                <a:gd name="connsiteX21" fmla="*/ 228600 w 2947211"/>
                <a:gd name="connsiteY21" fmla="*/ 787400 h 3125649"/>
                <a:gd name="connsiteX22" fmla="*/ 190500 w 2947211"/>
                <a:gd name="connsiteY22" fmla="*/ 927100 h 3125649"/>
                <a:gd name="connsiteX23" fmla="*/ 177800 w 2947211"/>
                <a:gd name="connsiteY23" fmla="*/ 977900 h 3125649"/>
                <a:gd name="connsiteX24" fmla="*/ 139700 w 2947211"/>
                <a:gd name="connsiteY24" fmla="*/ 1079500 h 3125649"/>
                <a:gd name="connsiteX25" fmla="*/ 127000 w 2947211"/>
                <a:gd name="connsiteY25" fmla="*/ 1130300 h 3125649"/>
                <a:gd name="connsiteX26" fmla="*/ 76200 w 2947211"/>
                <a:gd name="connsiteY26" fmla="*/ 1206500 h 3125649"/>
                <a:gd name="connsiteX27" fmla="*/ 38100 w 2947211"/>
                <a:gd name="connsiteY27" fmla="*/ 1295400 h 3125649"/>
                <a:gd name="connsiteX28" fmla="*/ 12700 w 2947211"/>
                <a:gd name="connsiteY28" fmla="*/ 1600200 h 3125649"/>
                <a:gd name="connsiteX29" fmla="*/ 0 w 2947211"/>
                <a:gd name="connsiteY29" fmla="*/ 1739900 h 3125649"/>
                <a:gd name="connsiteX30" fmla="*/ 12700 w 2947211"/>
                <a:gd name="connsiteY30" fmla="*/ 1981200 h 3125649"/>
                <a:gd name="connsiteX31" fmla="*/ 25400 w 2947211"/>
                <a:gd name="connsiteY31" fmla="*/ 2070100 h 3125649"/>
                <a:gd name="connsiteX32" fmla="*/ 38100 w 2947211"/>
                <a:gd name="connsiteY32" fmla="*/ 2197100 h 3125649"/>
                <a:gd name="connsiteX33" fmla="*/ 50800 w 2947211"/>
                <a:gd name="connsiteY33" fmla="*/ 2260600 h 3125649"/>
                <a:gd name="connsiteX34" fmla="*/ 88900 w 2947211"/>
                <a:gd name="connsiteY34" fmla="*/ 2476500 h 3125649"/>
                <a:gd name="connsiteX35" fmla="*/ 114300 w 2947211"/>
                <a:gd name="connsiteY35" fmla="*/ 2527300 h 3125649"/>
                <a:gd name="connsiteX36" fmla="*/ 152400 w 2947211"/>
                <a:gd name="connsiteY36" fmla="*/ 2971800 h 3125649"/>
                <a:gd name="connsiteX37" fmla="*/ 177800 w 2947211"/>
                <a:gd name="connsiteY37" fmla="*/ 3009900 h 3125649"/>
                <a:gd name="connsiteX38" fmla="*/ 215900 w 2947211"/>
                <a:gd name="connsiteY38" fmla="*/ 3086100 h 3125649"/>
                <a:gd name="connsiteX39" fmla="*/ 266700 w 2947211"/>
                <a:gd name="connsiteY39" fmla="*/ 3098800 h 3125649"/>
                <a:gd name="connsiteX40" fmla="*/ 304800 w 2947211"/>
                <a:gd name="connsiteY40" fmla="*/ 3124200 h 3125649"/>
                <a:gd name="connsiteX41" fmla="*/ 508000 w 2947211"/>
                <a:gd name="connsiteY41" fmla="*/ 3098800 h 3125649"/>
                <a:gd name="connsiteX42" fmla="*/ 609600 w 2947211"/>
                <a:gd name="connsiteY42" fmla="*/ 3048000 h 3125649"/>
                <a:gd name="connsiteX43" fmla="*/ 647700 w 2947211"/>
                <a:gd name="connsiteY43" fmla="*/ 3022600 h 3125649"/>
                <a:gd name="connsiteX44" fmla="*/ 749300 w 2947211"/>
                <a:gd name="connsiteY44" fmla="*/ 2946400 h 3125649"/>
                <a:gd name="connsiteX45" fmla="*/ 787400 w 2947211"/>
                <a:gd name="connsiteY45" fmla="*/ 2921000 h 3125649"/>
                <a:gd name="connsiteX46" fmla="*/ 825500 w 2947211"/>
                <a:gd name="connsiteY46" fmla="*/ 2908300 h 3125649"/>
                <a:gd name="connsiteX47" fmla="*/ 914400 w 2947211"/>
                <a:gd name="connsiteY47" fmla="*/ 2844800 h 3125649"/>
                <a:gd name="connsiteX48" fmla="*/ 952500 w 2947211"/>
                <a:gd name="connsiteY48" fmla="*/ 2806700 h 3125649"/>
                <a:gd name="connsiteX49" fmla="*/ 1016000 w 2947211"/>
                <a:gd name="connsiteY49" fmla="*/ 2768600 h 3125649"/>
                <a:gd name="connsiteX50" fmla="*/ 1092200 w 2947211"/>
                <a:gd name="connsiteY50" fmla="*/ 2717800 h 3125649"/>
                <a:gd name="connsiteX51" fmla="*/ 1193800 w 2947211"/>
                <a:gd name="connsiteY51" fmla="*/ 2667000 h 3125649"/>
                <a:gd name="connsiteX52" fmla="*/ 1295400 w 2947211"/>
                <a:gd name="connsiteY52" fmla="*/ 2578100 h 3125649"/>
                <a:gd name="connsiteX53" fmla="*/ 1333500 w 2947211"/>
                <a:gd name="connsiteY53" fmla="*/ 2552700 h 3125649"/>
                <a:gd name="connsiteX54" fmla="*/ 1447800 w 2947211"/>
                <a:gd name="connsiteY54" fmla="*/ 2463800 h 3125649"/>
                <a:gd name="connsiteX55" fmla="*/ 1511300 w 2947211"/>
                <a:gd name="connsiteY55" fmla="*/ 2438400 h 3125649"/>
                <a:gd name="connsiteX56" fmla="*/ 1587500 w 2947211"/>
                <a:gd name="connsiteY56" fmla="*/ 2400300 h 3125649"/>
                <a:gd name="connsiteX57" fmla="*/ 1663700 w 2947211"/>
                <a:gd name="connsiteY57" fmla="*/ 2387600 h 3125649"/>
                <a:gd name="connsiteX58" fmla="*/ 1714500 w 2947211"/>
                <a:gd name="connsiteY58" fmla="*/ 2374900 h 3125649"/>
                <a:gd name="connsiteX59" fmla="*/ 1790700 w 2947211"/>
                <a:gd name="connsiteY59" fmla="*/ 2349500 h 3125649"/>
                <a:gd name="connsiteX60" fmla="*/ 1828800 w 2947211"/>
                <a:gd name="connsiteY60" fmla="*/ 2336800 h 3125649"/>
                <a:gd name="connsiteX61" fmla="*/ 1930400 w 2947211"/>
                <a:gd name="connsiteY61" fmla="*/ 2324100 h 3125649"/>
                <a:gd name="connsiteX62" fmla="*/ 2019300 w 2947211"/>
                <a:gd name="connsiteY62" fmla="*/ 2247900 h 3125649"/>
                <a:gd name="connsiteX63" fmla="*/ 2032000 w 2947211"/>
                <a:gd name="connsiteY63" fmla="*/ 2209800 h 3125649"/>
                <a:gd name="connsiteX64" fmla="*/ 2095500 w 2947211"/>
                <a:gd name="connsiteY64" fmla="*/ 2171700 h 3125649"/>
                <a:gd name="connsiteX65" fmla="*/ 2171700 w 2947211"/>
                <a:gd name="connsiteY65" fmla="*/ 2120900 h 3125649"/>
                <a:gd name="connsiteX66" fmla="*/ 2260600 w 2947211"/>
                <a:gd name="connsiteY66" fmla="*/ 2057400 h 3125649"/>
                <a:gd name="connsiteX67" fmla="*/ 2311400 w 2947211"/>
                <a:gd name="connsiteY67" fmla="*/ 2032000 h 3125649"/>
                <a:gd name="connsiteX68" fmla="*/ 2362200 w 2947211"/>
                <a:gd name="connsiteY68" fmla="*/ 1993900 h 3125649"/>
                <a:gd name="connsiteX69" fmla="*/ 2400300 w 2947211"/>
                <a:gd name="connsiteY69" fmla="*/ 1968500 h 3125649"/>
                <a:gd name="connsiteX70" fmla="*/ 2489200 w 2947211"/>
                <a:gd name="connsiteY70" fmla="*/ 1905000 h 3125649"/>
                <a:gd name="connsiteX71" fmla="*/ 2514600 w 2947211"/>
                <a:gd name="connsiteY71" fmla="*/ 1866900 h 3125649"/>
                <a:gd name="connsiteX72" fmla="*/ 2603500 w 2947211"/>
                <a:gd name="connsiteY72" fmla="*/ 1790700 h 3125649"/>
                <a:gd name="connsiteX73" fmla="*/ 2730500 w 2947211"/>
                <a:gd name="connsiteY73" fmla="*/ 1600200 h 3125649"/>
                <a:gd name="connsiteX74" fmla="*/ 2755900 w 2947211"/>
                <a:gd name="connsiteY74" fmla="*/ 1562100 h 3125649"/>
                <a:gd name="connsiteX75" fmla="*/ 2819400 w 2947211"/>
                <a:gd name="connsiteY75" fmla="*/ 1473200 h 3125649"/>
                <a:gd name="connsiteX76" fmla="*/ 2832100 w 2947211"/>
                <a:gd name="connsiteY76" fmla="*/ 1435100 h 3125649"/>
                <a:gd name="connsiteX77" fmla="*/ 2895600 w 2947211"/>
                <a:gd name="connsiteY77" fmla="*/ 1346200 h 3125649"/>
                <a:gd name="connsiteX78" fmla="*/ 2921000 w 2947211"/>
                <a:gd name="connsiteY78" fmla="*/ 1282700 h 3125649"/>
                <a:gd name="connsiteX79" fmla="*/ 2933700 w 2947211"/>
                <a:gd name="connsiteY79" fmla="*/ 965200 h 3125649"/>
                <a:gd name="connsiteX80" fmla="*/ 2921000 w 2947211"/>
                <a:gd name="connsiteY80" fmla="*/ 914400 h 3125649"/>
                <a:gd name="connsiteX81" fmla="*/ 2882900 w 2947211"/>
                <a:gd name="connsiteY81" fmla="*/ 876300 h 3125649"/>
                <a:gd name="connsiteX82" fmla="*/ 2819400 w 2947211"/>
                <a:gd name="connsiteY82" fmla="*/ 723900 h 3125649"/>
                <a:gd name="connsiteX83" fmla="*/ 2794000 w 2947211"/>
                <a:gd name="connsiteY83" fmla="*/ 673100 h 3125649"/>
                <a:gd name="connsiteX84" fmla="*/ 2768600 w 2947211"/>
                <a:gd name="connsiteY84" fmla="*/ 635000 h 3125649"/>
                <a:gd name="connsiteX85" fmla="*/ 2755900 w 2947211"/>
                <a:gd name="connsiteY85" fmla="*/ 596900 h 3125649"/>
                <a:gd name="connsiteX86" fmla="*/ 2730500 w 2947211"/>
                <a:gd name="connsiteY86" fmla="*/ 558800 h 3125649"/>
                <a:gd name="connsiteX87" fmla="*/ 2705100 w 2947211"/>
                <a:gd name="connsiteY87" fmla="*/ 508000 h 3125649"/>
                <a:gd name="connsiteX88" fmla="*/ 2679700 w 2947211"/>
                <a:gd name="connsiteY88" fmla="*/ 469900 h 3125649"/>
                <a:gd name="connsiteX89" fmla="*/ 2667000 w 2947211"/>
                <a:gd name="connsiteY89" fmla="*/ 431800 h 3125649"/>
                <a:gd name="connsiteX90" fmla="*/ 2552700 w 2947211"/>
                <a:gd name="connsiteY90" fmla="*/ 342900 h 3125649"/>
                <a:gd name="connsiteX91" fmla="*/ 2463800 w 2947211"/>
                <a:gd name="connsiteY91" fmla="*/ 279400 h 3125649"/>
                <a:gd name="connsiteX92" fmla="*/ 2425700 w 2947211"/>
                <a:gd name="connsiteY92" fmla="*/ 254000 h 3125649"/>
                <a:gd name="connsiteX93" fmla="*/ 2349500 w 2947211"/>
                <a:gd name="connsiteY93" fmla="*/ 228600 h 3125649"/>
                <a:gd name="connsiteX94" fmla="*/ 2273300 w 2947211"/>
                <a:gd name="connsiteY94" fmla="*/ 190500 h 3125649"/>
                <a:gd name="connsiteX95" fmla="*/ 2235200 w 2947211"/>
                <a:gd name="connsiteY95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93" fmla="*/ 2273300 w 2947211"/>
                <a:gd name="connsiteY93" fmla="*/ 190500 h 3125649"/>
                <a:gd name="connsiteX94" fmla="*/ 2235200 w 2947211"/>
                <a:gd name="connsiteY94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93" fmla="*/ 2273300 w 2947211"/>
                <a:gd name="connsiteY93" fmla="*/ 190500 h 3125649"/>
                <a:gd name="connsiteX94" fmla="*/ 2326640 w 2947211"/>
                <a:gd name="connsiteY94" fmla="*/ 24384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93" fmla="*/ 2326640 w 2947211"/>
                <a:gd name="connsiteY93" fmla="*/ 24384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235200 w 2947211"/>
                <a:gd name="connsiteY91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235200 w 2947211"/>
                <a:gd name="connsiteY90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235200 w 2947211"/>
                <a:gd name="connsiteY89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235200 w 2947211"/>
                <a:gd name="connsiteY88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235200 w 2947211"/>
                <a:gd name="connsiteY87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235200 w 2947211"/>
                <a:gd name="connsiteY86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235200 w 2947211"/>
                <a:gd name="connsiteY85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235200 w 2947211"/>
                <a:gd name="connsiteY84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235200 w 2947211"/>
                <a:gd name="connsiteY83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235200 w 2947211"/>
                <a:gd name="connsiteY82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235200 w 2947211"/>
                <a:gd name="connsiteY81" fmla="*/ 152400 h 3125649"/>
                <a:gd name="connsiteX0" fmla="*/ 2235200 w 2975748"/>
                <a:gd name="connsiteY0" fmla="*/ 152400 h 3125649"/>
                <a:gd name="connsiteX1" fmla="*/ 2235200 w 2975748"/>
                <a:gd name="connsiteY1" fmla="*/ 152400 h 3125649"/>
                <a:gd name="connsiteX2" fmla="*/ 1778000 w 2975748"/>
                <a:gd name="connsiteY2" fmla="*/ 63500 h 3125649"/>
                <a:gd name="connsiteX3" fmla="*/ 1612900 w 2975748"/>
                <a:gd name="connsiteY3" fmla="*/ 50800 h 3125649"/>
                <a:gd name="connsiteX4" fmla="*/ 1409700 w 2975748"/>
                <a:gd name="connsiteY4" fmla="*/ 12700 h 3125649"/>
                <a:gd name="connsiteX5" fmla="*/ 1257300 w 2975748"/>
                <a:gd name="connsiteY5" fmla="*/ 0 h 3125649"/>
                <a:gd name="connsiteX6" fmla="*/ 1028700 w 2975748"/>
                <a:gd name="connsiteY6" fmla="*/ 25400 h 3125649"/>
                <a:gd name="connsiteX7" fmla="*/ 990600 w 2975748"/>
                <a:gd name="connsiteY7" fmla="*/ 50800 h 3125649"/>
                <a:gd name="connsiteX8" fmla="*/ 939800 w 2975748"/>
                <a:gd name="connsiteY8" fmla="*/ 63500 h 3125649"/>
                <a:gd name="connsiteX9" fmla="*/ 812800 w 2975748"/>
                <a:gd name="connsiteY9" fmla="*/ 127000 h 3125649"/>
                <a:gd name="connsiteX10" fmla="*/ 749300 w 2975748"/>
                <a:gd name="connsiteY10" fmla="*/ 165100 h 3125649"/>
                <a:gd name="connsiteX11" fmla="*/ 711200 w 2975748"/>
                <a:gd name="connsiteY11" fmla="*/ 190500 h 3125649"/>
                <a:gd name="connsiteX12" fmla="*/ 584200 w 2975748"/>
                <a:gd name="connsiteY12" fmla="*/ 266700 h 3125649"/>
                <a:gd name="connsiteX13" fmla="*/ 508000 w 2975748"/>
                <a:gd name="connsiteY13" fmla="*/ 317500 h 3125649"/>
                <a:gd name="connsiteX14" fmla="*/ 431800 w 2975748"/>
                <a:gd name="connsiteY14" fmla="*/ 393700 h 3125649"/>
                <a:gd name="connsiteX15" fmla="*/ 368300 w 2975748"/>
                <a:gd name="connsiteY15" fmla="*/ 482600 h 3125649"/>
                <a:gd name="connsiteX16" fmla="*/ 330200 w 2975748"/>
                <a:gd name="connsiteY16" fmla="*/ 558800 h 3125649"/>
                <a:gd name="connsiteX17" fmla="*/ 304800 w 2975748"/>
                <a:gd name="connsiteY17" fmla="*/ 635000 h 3125649"/>
                <a:gd name="connsiteX18" fmla="*/ 266700 w 2975748"/>
                <a:gd name="connsiteY18" fmla="*/ 698500 h 3125649"/>
                <a:gd name="connsiteX19" fmla="*/ 254000 w 2975748"/>
                <a:gd name="connsiteY19" fmla="*/ 736600 h 3125649"/>
                <a:gd name="connsiteX20" fmla="*/ 228600 w 2975748"/>
                <a:gd name="connsiteY20" fmla="*/ 787400 h 3125649"/>
                <a:gd name="connsiteX21" fmla="*/ 190500 w 2975748"/>
                <a:gd name="connsiteY21" fmla="*/ 927100 h 3125649"/>
                <a:gd name="connsiteX22" fmla="*/ 177800 w 2975748"/>
                <a:gd name="connsiteY22" fmla="*/ 977900 h 3125649"/>
                <a:gd name="connsiteX23" fmla="*/ 139700 w 2975748"/>
                <a:gd name="connsiteY23" fmla="*/ 1079500 h 3125649"/>
                <a:gd name="connsiteX24" fmla="*/ 127000 w 2975748"/>
                <a:gd name="connsiteY24" fmla="*/ 1130300 h 3125649"/>
                <a:gd name="connsiteX25" fmla="*/ 76200 w 2975748"/>
                <a:gd name="connsiteY25" fmla="*/ 1206500 h 3125649"/>
                <a:gd name="connsiteX26" fmla="*/ 38100 w 2975748"/>
                <a:gd name="connsiteY26" fmla="*/ 1295400 h 3125649"/>
                <a:gd name="connsiteX27" fmla="*/ 12700 w 2975748"/>
                <a:gd name="connsiteY27" fmla="*/ 1600200 h 3125649"/>
                <a:gd name="connsiteX28" fmla="*/ 0 w 2975748"/>
                <a:gd name="connsiteY28" fmla="*/ 1739900 h 3125649"/>
                <a:gd name="connsiteX29" fmla="*/ 12700 w 2975748"/>
                <a:gd name="connsiteY29" fmla="*/ 1981200 h 3125649"/>
                <a:gd name="connsiteX30" fmla="*/ 25400 w 2975748"/>
                <a:gd name="connsiteY30" fmla="*/ 2070100 h 3125649"/>
                <a:gd name="connsiteX31" fmla="*/ 38100 w 2975748"/>
                <a:gd name="connsiteY31" fmla="*/ 2197100 h 3125649"/>
                <a:gd name="connsiteX32" fmla="*/ 50800 w 2975748"/>
                <a:gd name="connsiteY32" fmla="*/ 2260600 h 3125649"/>
                <a:gd name="connsiteX33" fmla="*/ 88900 w 2975748"/>
                <a:gd name="connsiteY33" fmla="*/ 2476500 h 3125649"/>
                <a:gd name="connsiteX34" fmla="*/ 114300 w 2975748"/>
                <a:gd name="connsiteY34" fmla="*/ 2527300 h 3125649"/>
                <a:gd name="connsiteX35" fmla="*/ 152400 w 2975748"/>
                <a:gd name="connsiteY35" fmla="*/ 2971800 h 3125649"/>
                <a:gd name="connsiteX36" fmla="*/ 177800 w 2975748"/>
                <a:gd name="connsiteY36" fmla="*/ 3009900 h 3125649"/>
                <a:gd name="connsiteX37" fmla="*/ 215900 w 2975748"/>
                <a:gd name="connsiteY37" fmla="*/ 3086100 h 3125649"/>
                <a:gd name="connsiteX38" fmla="*/ 266700 w 2975748"/>
                <a:gd name="connsiteY38" fmla="*/ 3098800 h 3125649"/>
                <a:gd name="connsiteX39" fmla="*/ 304800 w 2975748"/>
                <a:gd name="connsiteY39" fmla="*/ 3124200 h 3125649"/>
                <a:gd name="connsiteX40" fmla="*/ 508000 w 2975748"/>
                <a:gd name="connsiteY40" fmla="*/ 3098800 h 3125649"/>
                <a:gd name="connsiteX41" fmla="*/ 609600 w 2975748"/>
                <a:gd name="connsiteY41" fmla="*/ 3048000 h 3125649"/>
                <a:gd name="connsiteX42" fmla="*/ 647700 w 2975748"/>
                <a:gd name="connsiteY42" fmla="*/ 3022600 h 3125649"/>
                <a:gd name="connsiteX43" fmla="*/ 749300 w 2975748"/>
                <a:gd name="connsiteY43" fmla="*/ 2946400 h 3125649"/>
                <a:gd name="connsiteX44" fmla="*/ 787400 w 2975748"/>
                <a:gd name="connsiteY44" fmla="*/ 2921000 h 3125649"/>
                <a:gd name="connsiteX45" fmla="*/ 825500 w 2975748"/>
                <a:gd name="connsiteY45" fmla="*/ 2908300 h 3125649"/>
                <a:gd name="connsiteX46" fmla="*/ 914400 w 2975748"/>
                <a:gd name="connsiteY46" fmla="*/ 2844800 h 3125649"/>
                <a:gd name="connsiteX47" fmla="*/ 952500 w 2975748"/>
                <a:gd name="connsiteY47" fmla="*/ 2806700 h 3125649"/>
                <a:gd name="connsiteX48" fmla="*/ 1016000 w 2975748"/>
                <a:gd name="connsiteY48" fmla="*/ 2768600 h 3125649"/>
                <a:gd name="connsiteX49" fmla="*/ 1092200 w 2975748"/>
                <a:gd name="connsiteY49" fmla="*/ 2717800 h 3125649"/>
                <a:gd name="connsiteX50" fmla="*/ 1193800 w 2975748"/>
                <a:gd name="connsiteY50" fmla="*/ 2667000 h 3125649"/>
                <a:gd name="connsiteX51" fmla="*/ 1295400 w 2975748"/>
                <a:gd name="connsiteY51" fmla="*/ 2578100 h 3125649"/>
                <a:gd name="connsiteX52" fmla="*/ 1333500 w 2975748"/>
                <a:gd name="connsiteY52" fmla="*/ 2552700 h 3125649"/>
                <a:gd name="connsiteX53" fmla="*/ 1447800 w 2975748"/>
                <a:gd name="connsiteY53" fmla="*/ 2463800 h 3125649"/>
                <a:gd name="connsiteX54" fmla="*/ 1511300 w 2975748"/>
                <a:gd name="connsiteY54" fmla="*/ 2438400 h 3125649"/>
                <a:gd name="connsiteX55" fmla="*/ 1587500 w 2975748"/>
                <a:gd name="connsiteY55" fmla="*/ 2400300 h 3125649"/>
                <a:gd name="connsiteX56" fmla="*/ 1663700 w 2975748"/>
                <a:gd name="connsiteY56" fmla="*/ 2387600 h 3125649"/>
                <a:gd name="connsiteX57" fmla="*/ 1714500 w 2975748"/>
                <a:gd name="connsiteY57" fmla="*/ 2374900 h 3125649"/>
                <a:gd name="connsiteX58" fmla="*/ 1790700 w 2975748"/>
                <a:gd name="connsiteY58" fmla="*/ 2349500 h 3125649"/>
                <a:gd name="connsiteX59" fmla="*/ 1828800 w 2975748"/>
                <a:gd name="connsiteY59" fmla="*/ 2336800 h 3125649"/>
                <a:gd name="connsiteX60" fmla="*/ 1930400 w 2975748"/>
                <a:gd name="connsiteY60" fmla="*/ 2324100 h 3125649"/>
                <a:gd name="connsiteX61" fmla="*/ 2019300 w 2975748"/>
                <a:gd name="connsiteY61" fmla="*/ 2247900 h 3125649"/>
                <a:gd name="connsiteX62" fmla="*/ 2032000 w 2975748"/>
                <a:gd name="connsiteY62" fmla="*/ 2209800 h 3125649"/>
                <a:gd name="connsiteX63" fmla="*/ 2095500 w 2975748"/>
                <a:gd name="connsiteY63" fmla="*/ 2171700 h 3125649"/>
                <a:gd name="connsiteX64" fmla="*/ 2171700 w 2975748"/>
                <a:gd name="connsiteY64" fmla="*/ 2120900 h 3125649"/>
                <a:gd name="connsiteX65" fmla="*/ 2260600 w 2975748"/>
                <a:gd name="connsiteY65" fmla="*/ 2057400 h 3125649"/>
                <a:gd name="connsiteX66" fmla="*/ 2311400 w 2975748"/>
                <a:gd name="connsiteY66" fmla="*/ 2032000 h 3125649"/>
                <a:gd name="connsiteX67" fmla="*/ 2362200 w 2975748"/>
                <a:gd name="connsiteY67" fmla="*/ 1993900 h 3125649"/>
                <a:gd name="connsiteX68" fmla="*/ 2400300 w 2975748"/>
                <a:gd name="connsiteY68" fmla="*/ 1968500 h 3125649"/>
                <a:gd name="connsiteX69" fmla="*/ 2489200 w 2975748"/>
                <a:gd name="connsiteY69" fmla="*/ 1905000 h 3125649"/>
                <a:gd name="connsiteX70" fmla="*/ 2514600 w 2975748"/>
                <a:gd name="connsiteY70" fmla="*/ 1866900 h 3125649"/>
                <a:gd name="connsiteX71" fmla="*/ 2603500 w 2975748"/>
                <a:gd name="connsiteY71" fmla="*/ 1790700 h 3125649"/>
                <a:gd name="connsiteX72" fmla="*/ 2730500 w 2975748"/>
                <a:gd name="connsiteY72" fmla="*/ 1600200 h 3125649"/>
                <a:gd name="connsiteX73" fmla="*/ 2755900 w 2975748"/>
                <a:gd name="connsiteY73" fmla="*/ 1562100 h 3125649"/>
                <a:gd name="connsiteX74" fmla="*/ 2819400 w 2975748"/>
                <a:gd name="connsiteY74" fmla="*/ 1473200 h 3125649"/>
                <a:gd name="connsiteX75" fmla="*/ 2832100 w 2975748"/>
                <a:gd name="connsiteY75" fmla="*/ 1435100 h 3125649"/>
                <a:gd name="connsiteX76" fmla="*/ 2895600 w 2975748"/>
                <a:gd name="connsiteY76" fmla="*/ 1346200 h 3125649"/>
                <a:gd name="connsiteX77" fmla="*/ 2921000 w 2975748"/>
                <a:gd name="connsiteY77" fmla="*/ 1282700 h 3125649"/>
                <a:gd name="connsiteX78" fmla="*/ 2933700 w 2975748"/>
                <a:gd name="connsiteY78" fmla="*/ 965200 h 3125649"/>
                <a:gd name="connsiteX79" fmla="*/ 2921000 w 2975748"/>
                <a:gd name="connsiteY79" fmla="*/ 914400 h 3125649"/>
                <a:gd name="connsiteX80" fmla="*/ 2235200 w 2975748"/>
                <a:gd name="connsiteY80" fmla="*/ 152400 h 3125649"/>
                <a:gd name="connsiteX0" fmla="*/ 2235200 w 2987912"/>
                <a:gd name="connsiteY0" fmla="*/ 152400 h 3125649"/>
                <a:gd name="connsiteX1" fmla="*/ 2235200 w 2987912"/>
                <a:gd name="connsiteY1" fmla="*/ 152400 h 3125649"/>
                <a:gd name="connsiteX2" fmla="*/ 1778000 w 2987912"/>
                <a:gd name="connsiteY2" fmla="*/ 63500 h 3125649"/>
                <a:gd name="connsiteX3" fmla="*/ 1612900 w 2987912"/>
                <a:gd name="connsiteY3" fmla="*/ 50800 h 3125649"/>
                <a:gd name="connsiteX4" fmla="*/ 1409700 w 2987912"/>
                <a:gd name="connsiteY4" fmla="*/ 12700 h 3125649"/>
                <a:gd name="connsiteX5" fmla="*/ 1257300 w 2987912"/>
                <a:gd name="connsiteY5" fmla="*/ 0 h 3125649"/>
                <a:gd name="connsiteX6" fmla="*/ 1028700 w 2987912"/>
                <a:gd name="connsiteY6" fmla="*/ 25400 h 3125649"/>
                <a:gd name="connsiteX7" fmla="*/ 990600 w 2987912"/>
                <a:gd name="connsiteY7" fmla="*/ 50800 h 3125649"/>
                <a:gd name="connsiteX8" fmla="*/ 939800 w 2987912"/>
                <a:gd name="connsiteY8" fmla="*/ 63500 h 3125649"/>
                <a:gd name="connsiteX9" fmla="*/ 812800 w 2987912"/>
                <a:gd name="connsiteY9" fmla="*/ 127000 h 3125649"/>
                <a:gd name="connsiteX10" fmla="*/ 749300 w 2987912"/>
                <a:gd name="connsiteY10" fmla="*/ 165100 h 3125649"/>
                <a:gd name="connsiteX11" fmla="*/ 711200 w 2987912"/>
                <a:gd name="connsiteY11" fmla="*/ 190500 h 3125649"/>
                <a:gd name="connsiteX12" fmla="*/ 584200 w 2987912"/>
                <a:gd name="connsiteY12" fmla="*/ 266700 h 3125649"/>
                <a:gd name="connsiteX13" fmla="*/ 508000 w 2987912"/>
                <a:gd name="connsiteY13" fmla="*/ 317500 h 3125649"/>
                <a:gd name="connsiteX14" fmla="*/ 431800 w 2987912"/>
                <a:gd name="connsiteY14" fmla="*/ 393700 h 3125649"/>
                <a:gd name="connsiteX15" fmla="*/ 368300 w 2987912"/>
                <a:gd name="connsiteY15" fmla="*/ 482600 h 3125649"/>
                <a:gd name="connsiteX16" fmla="*/ 330200 w 2987912"/>
                <a:gd name="connsiteY16" fmla="*/ 558800 h 3125649"/>
                <a:gd name="connsiteX17" fmla="*/ 304800 w 2987912"/>
                <a:gd name="connsiteY17" fmla="*/ 635000 h 3125649"/>
                <a:gd name="connsiteX18" fmla="*/ 266700 w 2987912"/>
                <a:gd name="connsiteY18" fmla="*/ 698500 h 3125649"/>
                <a:gd name="connsiteX19" fmla="*/ 254000 w 2987912"/>
                <a:gd name="connsiteY19" fmla="*/ 736600 h 3125649"/>
                <a:gd name="connsiteX20" fmla="*/ 228600 w 2987912"/>
                <a:gd name="connsiteY20" fmla="*/ 787400 h 3125649"/>
                <a:gd name="connsiteX21" fmla="*/ 190500 w 2987912"/>
                <a:gd name="connsiteY21" fmla="*/ 927100 h 3125649"/>
                <a:gd name="connsiteX22" fmla="*/ 177800 w 2987912"/>
                <a:gd name="connsiteY22" fmla="*/ 977900 h 3125649"/>
                <a:gd name="connsiteX23" fmla="*/ 139700 w 2987912"/>
                <a:gd name="connsiteY23" fmla="*/ 1079500 h 3125649"/>
                <a:gd name="connsiteX24" fmla="*/ 127000 w 2987912"/>
                <a:gd name="connsiteY24" fmla="*/ 1130300 h 3125649"/>
                <a:gd name="connsiteX25" fmla="*/ 76200 w 2987912"/>
                <a:gd name="connsiteY25" fmla="*/ 1206500 h 3125649"/>
                <a:gd name="connsiteX26" fmla="*/ 38100 w 2987912"/>
                <a:gd name="connsiteY26" fmla="*/ 1295400 h 3125649"/>
                <a:gd name="connsiteX27" fmla="*/ 12700 w 2987912"/>
                <a:gd name="connsiteY27" fmla="*/ 1600200 h 3125649"/>
                <a:gd name="connsiteX28" fmla="*/ 0 w 2987912"/>
                <a:gd name="connsiteY28" fmla="*/ 1739900 h 3125649"/>
                <a:gd name="connsiteX29" fmla="*/ 12700 w 2987912"/>
                <a:gd name="connsiteY29" fmla="*/ 1981200 h 3125649"/>
                <a:gd name="connsiteX30" fmla="*/ 25400 w 2987912"/>
                <a:gd name="connsiteY30" fmla="*/ 2070100 h 3125649"/>
                <a:gd name="connsiteX31" fmla="*/ 38100 w 2987912"/>
                <a:gd name="connsiteY31" fmla="*/ 2197100 h 3125649"/>
                <a:gd name="connsiteX32" fmla="*/ 50800 w 2987912"/>
                <a:gd name="connsiteY32" fmla="*/ 2260600 h 3125649"/>
                <a:gd name="connsiteX33" fmla="*/ 88900 w 2987912"/>
                <a:gd name="connsiteY33" fmla="*/ 2476500 h 3125649"/>
                <a:gd name="connsiteX34" fmla="*/ 114300 w 2987912"/>
                <a:gd name="connsiteY34" fmla="*/ 2527300 h 3125649"/>
                <a:gd name="connsiteX35" fmla="*/ 152400 w 2987912"/>
                <a:gd name="connsiteY35" fmla="*/ 2971800 h 3125649"/>
                <a:gd name="connsiteX36" fmla="*/ 177800 w 2987912"/>
                <a:gd name="connsiteY36" fmla="*/ 3009900 h 3125649"/>
                <a:gd name="connsiteX37" fmla="*/ 215900 w 2987912"/>
                <a:gd name="connsiteY37" fmla="*/ 3086100 h 3125649"/>
                <a:gd name="connsiteX38" fmla="*/ 266700 w 2987912"/>
                <a:gd name="connsiteY38" fmla="*/ 3098800 h 3125649"/>
                <a:gd name="connsiteX39" fmla="*/ 304800 w 2987912"/>
                <a:gd name="connsiteY39" fmla="*/ 3124200 h 3125649"/>
                <a:gd name="connsiteX40" fmla="*/ 508000 w 2987912"/>
                <a:gd name="connsiteY40" fmla="*/ 3098800 h 3125649"/>
                <a:gd name="connsiteX41" fmla="*/ 609600 w 2987912"/>
                <a:gd name="connsiteY41" fmla="*/ 3048000 h 3125649"/>
                <a:gd name="connsiteX42" fmla="*/ 647700 w 2987912"/>
                <a:gd name="connsiteY42" fmla="*/ 3022600 h 3125649"/>
                <a:gd name="connsiteX43" fmla="*/ 749300 w 2987912"/>
                <a:gd name="connsiteY43" fmla="*/ 2946400 h 3125649"/>
                <a:gd name="connsiteX44" fmla="*/ 787400 w 2987912"/>
                <a:gd name="connsiteY44" fmla="*/ 2921000 h 3125649"/>
                <a:gd name="connsiteX45" fmla="*/ 825500 w 2987912"/>
                <a:gd name="connsiteY45" fmla="*/ 2908300 h 3125649"/>
                <a:gd name="connsiteX46" fmla="*/ 914400 w 2987912"/>
                <a:gd name="connsiteY46" fmla="*/ 2844800 h 3125649"/>
                <a:gd name="connsiteX47" fmla="*/ 952500 w 2987912"/>
                <a:gd name="connsiteY47" fmla="*/ 2806700 h 3125649"/>
                <a:gd name="connsiteX48" fmla="*/ 1016000 w 2987912"/>
                <a:gd name="connsiteY48" fmla="*/ 2768600 h 3125649"/>
                <a:gd name="connsiteX49" fmla="*/ 1092200 w 2987912"/>
                <a:gd name="connsiteY49" fmla="*/ 2717800 h 3125649"/>
                <a:gd name="connsiteX50" fmla="*/ 1193800 w 2987912"/>
                <a:gd name="connsiteY50" fmla="*/ 2667000 h 3125649"/>
                <a:gd name="connsiteX51" fmla="*/ 1295400 w 2987912"/>
                <a:gd name="connsiteY51" fmla="*/ 2578100 h 3125649"/>
                <a:gd name="connsiteX52" fmla="*/ 1333500 w 2987912"/>
                <a:gd name="connsiteY52" fmla="*/ 2552700 h 3125649"/>
                <a:gd name="connsiteX53" fmla="*/ 1447800 w 2987912"/>
                <a:gd name="connsiteY53" fmla="*/ 2463800 h 3125649"/>
                <a:gd name="connsiteX54" fmla="*/ 1511300 w 2987912"/>
                <a:gd name="connsiteY54" fmla="*/ 2438400 h 3125649"/>
                <a:gd name="connsiteX55" fmla="*/ 1587500 w 2987912"/>
                <a:gd name="connsiteY55" fmla="*/ 2400300 h 3125649"/>
                <a:gd name="connsiteX56" fmla="*/ 1663700 w 2987912"/>
                <a:gd name="connsiteY56" fmla="*/ 2387600 h 3125649"/>
                <a:gd name="connsiteX57" fmla="*/ 1714500 w 2987912"/>
                <a:gd name="connsiteY57" fmla="*/ 2374900 h 3125649"/>
                <a:gd name="connsiteX58" fmla="*/ 1790700 w 2987912"/>
                <a:gd name="connsiteY58" fmla="*/ 2349500 h 3125649"/>
                <a:gd name="connsiteX59" fmla="*/ 1828800 w 2987912"/>
                <a:gd name="connsiteY59" fmla="*/ 2336800 h 3125649"/>
                <a:gd name="connsiteX60" fmla="*/ 1930400 w 2987912"/>
                <a:gd name="connsiteY60" fmla="*/ 2324100 h 3125649"/>
                <a:gd name="connsiteX61" fmla="*/ 2019300 w 2987912"/>
                <a:gd name="connsiteY61" fmla="*/ 2247900 h 3125649"/>
                <a:gd name="connsiteX62" fmla="*/ 2032000 w 2987912"/>
                <a:gd name="connsiteY62" fmla="*/ 2209800 h 3125649"/>
                <a:gd name="connsiteX63" fmla="*/ 2095500 w 2987912"/>
                <a:gd name="connsiteY63" fmla="*/ 2171700 h 3125649"/>
                <a:gd name="connsiteX64" fmla="*/ 2171700 w 2987912"/>
                <a:gd name="connsiteY64" fmla="*/ 2120900 h 3125649"/>
                <a:gd name="connsiteX65" fmla="*/ 2260600 w 2987912"/>
                <a:gd name="connsiteY65" fmla="*/ 2057400 h 3125649"/>
                <a:gd name="connsiteX66" fmla="*/ 2311400 w 2987912"/>
                <a:gd name="connsiteY66" fmla="*/ 2032000 h 3125649"/>
                <a:gd name="connsiteX67" fmla="*/ 2362200 w 2987912"/>
                <a:gd name="connsiteY67" fmla="*/ 1993900 h 3125649"/>
                <a:gd name="connsiteX68" fmla="*/ 2400300 w 2987912"/>
                <a:gd name="connsiteY68" fmla="*/ 1968500 h 3125649"/>
                <a:gd name="connsiteX69" fmla="*/ 2489200 w 2987912"/>
                <a:gd name="connsiteY69" fmla="*/ 1905000 h 3125649"/>
                <a:gd name="connsiteX70" fmla="*/ 2514600 w 2987912"/>
                <a:gd name="connsiteY70" fmla="*/ 1866900 h 3125649"/>
                <a:gd name="connsiteX71" fmla="*/ 2603500 w 2987912"/>
                <a:gd name="connsiteY71" fmla="*/ 1790700 h 3125649"/>
                <a:gd name="connsiteX72" fmla="*/ 2730500 w 2987912"/>
                <a:gd name="connsiteY72" fmla="*/ 1600200 h 3125649"/>
                <a:gd name="connsiteX73" fmla="*/ 2755900 w 2987912"/>
                <a:gd name="connsiteY73" fmla="*/ 1562100 h 3125649"/>
                <a:gd name="connsiteX74" fmla="*/ 2819400 w 2987912"/>
                <a:gd name="connsiteY74" fmla="*/ 1473200 h 3125649"/>
                <a:gd name="connsiteX75" fmla="*/ 2832100 w 2987912"/>
                <a:gd name="connsiteY75" fmla="*/ 1435100 h 3125649"/>
                <a:gd name="connsiteX76" fmla="*/ 2895600 w 2987912"/>
                <a:gd name="connsiteY76" fmla="*/ 1346200 h 3125649"/>
                <a:gd name="connsiteX77" fmla="*/ 2921000 w 2987912"/>
                <a:gd name="connsiteY77" fmla="*/ 1282700 h 3125649"/>
                <a:gd name="connsiteX78" fmla="*/ 2933700 w 2987912"/>
                <a:gd name="connsiteY78" fmla="*/ 965200 h 3125649"/>
                <a:gd name="connsiteX79" fmla="*/ 2235200 w 2987912"/>
                <a:gd name="connsiteY79" fmla="*/ 152400 h 3125649"/>
                <a:gd name="connsiteX0" fmla="*/ 2235200 w 2921000"/>
                <a:gd name="connsiteY0" fmla="*/ 152400 h 3125649"/>
                <a:gd name="connsiteX1" fmla="*/ 2235200 w 2921000"/>
                <a:gd name="connsiteY1" fmla="*/ 152400 h 3125649"/>
                <a:gd name="connsiteX2" fmla="*/ 1778000 w 2921000"/>
                <a:gd name="connsiteY2" fmla="*/ 63500 h 3125649"/>
                <a:gd name="connsiteX3" fmla="*/ 1612900 w 2921000"/>
                <a:gd name="connsiteY3" fmla="*/ 50800 h 3125649"/>
                <a:gd name="connsiteX4" fmla="*/ 1409700 w 2921000"/>
                <a:gd name="connsiteY4" fmla="*/ 12700 h 3125649"/>
                <a:gd name="connsiteX5" fmla="*/ 1257300 w 2921000"/>
                <a:gd name="connsiteY5" fmla="*/ 0 h 3125649"/>
                <a:gd name="connsiteX6" fmla="*/ 1028700 w 2921000"/>
                <a:gd name="connsiteY6" fmla="*/ 25400 h 3125649"/>
                <a:gd name="connsiteX7" fmla="*/ 990600 w 2921000"/>
                <a:gd name="connsiteY7" fmla="*/ 50800 h 3125649"/>
                <a:gd name="connsiteX8" fmla="*/ 939800 w 2921000"/>
                <a:gd name="connsiteY8" fmla="*/ 63500 h 3125649"/>
                <a:gd name="connsiteX9" fmla="*/ 812800 w 2921000"/>
                <a:gd name="connsiteY9" fmla="*/ 127000 h 3125649"/>
                <a:gd name="connsiteX10" fmla="*/ 749300 w 2921000"/>
                <a:gd name="connsiteY10" fmla="*/ 165100 h 3125649"/>
                <a:gd name="connsiteX11" fmla="*/ 711200 w 2921000"/>
                <a:gd name="connsiteY11" fmla="*/ 190500 h 3125649"/>
                <a:gd name="connsiteX12" fmla="*/ 584200 w 2921000"/>
                <a:gd name="connsiteY12" fmla="*/ 266700 h 3125649"/>
                <a:gd name="connsiteX13" fmla="*/ 508000 w 2921000"/>
                <a:gd name="connsiteY13" fmla="*/ 317500 h 3125649"/>
                <a:gd name="connsiteX14" fmla="*/ 431800 w 2921000"/>
                <a:gd name="connsiteY14" fmla="*/ 393700 h 3125649"/>
                <a:gd name="connsiteX15" fmla="*/ 368300 w 2921000"/>
                <a:gd name="connsiteY15" fmla="*/ 482600 h 3125649"/>
                <a:gd name="connsiteX16" fmla="*/ 330200 w 2921000"/>
                <a:gd name="connsiteY16" fmla="*/ 558800 h 3125649"/>
                <a:gd name="connsiteX17" fmla="*/ 304800 w 2921000"/>
                <a:gd name="connsiteY17" fmla="*/ 635000 h 3125649"/>
                <a:gd name="connsiteX18" fmla="*/ 266700 w 2921000"/>
                <a:gd name="connsiteY18" fmla="*/ 698500 h 3125649"/>
                <a:gd name="connsiteX19" fmla="*/ 254000 w 2921000"/>
                <a:gd name="connsiteY19" fmla="*/ 736600 h 3125649"/>
                <a:gd name="connsiteX20" fmla="*/ 228600 w 2921000"/>
                <a:gd name="connsiteY20" fmla="*/ 787400 h 3125649"/>
                <a:gd name="connsiteX21" fmla="*/ 190500 w 2921000"/>
                <a:gd name="connsiteY21" fmla="*/ 927100 h 3125649"/>
                <a:gd name="connsiteX22" fmla="*/ 177800 w 2921000"/>
                <a:gd name="connsiteY22" fmla="*/ 977900 h 3125649"/>
                <a:gd name="connsiteX23" fmla="*/ 139700 w 2921000"/>
                <a:gd name="connsiteY23" fmla="*/ 1079500 h 3125649"/>
                <a:gd name="connsiteX24" fmla="*/ 127000 w 2921000"/>
                <a:gd name="connsiteY24" fmla="*/ 1130300 h 3125649"/>
                <a:gd name="connsiteX25" fmla="*/ 76200 w 2921000"/>
                <a:gd name="connsiteY25" fmla="*/ 1206500 h 3125649"/>
                <a:gd name="connsiteX26" fmla="*/ 38100 w 2921000"/>
                <a:gd name="connsiteY26" fmla="*/ 1295400 h 3125649"/>
                <a:gd name="connsiteX27" fmla="*/ 12700 w 2921000"/>
                <a:gd name="connsiteY27" fmla="*/ 1600200 h 3125649"/>
                <a:gd name="connsiteX28" fmla="*/ 0 w 2921000"/>
                <a:gd name="connsiteY28" fmla="*/ 1739900 h 3125649"/>
                <a:gd name="connsiteX29" fmla="*/ 12700 w 2921000"/>
                <a:gd name="connsiteY29" fmla="*/ 1981200 h 3125649"/>
                <a:gd name="connsiteX30" fmla="*/ 25400 w 2921000"/>
                <a:gd name="connsiteY30" fmla="*/ 2070100 h 3125649"/>
                <a:gd name="connsiteX31" fmla="*/ 38100 w 2921000"/>
                <a:gd name="connsiteY31" fmla="*/ 2197100 h 3125649"/>
                <a:gd name="connsiteX32" fmla="*/ 50800 w 2921000"/>
                <a:gd name="connsiteY32" fmla="*/ 2260600 h 3125649"/>
                <a:gd name="connsiteX33" fmla="*/ 88900 w 2921000"/>
                <a:gd name="connsiteY33" fmla="*/ 2476500 h 3125649"/>
                <a:gd name="connsiteX34" fmla="*/ 114300 w 2921000"/>
                <a:gd name="connsiteY34" fmla="*/ 2527300 h 3125649"/>
                <a:gd name="connsiteX35" fmla="*/ 152400 w 2921000"/>
                <a:gd name="connsiteY35" fmla="*/ 2971800 h 3125649"/>
                <a:gd name="connsiteX36" fmla="*/ 177800 w 2921000"/>
                <a:gd name="connsiteY36" fmla="*/ 3009900 h 3125649"/>
                <a:gd name="connsiteX37" fmla="*/ 215900 w 2921000"/>
                <a:gd name="connsiteY37" fmla="*/ 3086100 h 3125649"/>
                <a:gd name="connsiteX38" fmla="*/ 266700 w 2921000"/>
                <a:gd name="connsiteY38" fmla="*/ 3098800 h 3125649"/>
                <a:gd name="connsiteX39" fmla="*/ 304800 w 2921000"/>
                <a:gd name="connsiteY39" fmla="*/ 3124200 h 3125649"/>
                <a:gd name="connsiteX40" fmla="*/ 508000 w 2921000"/>
                <a:gd name="connsiteY40" fmla="*/ 3098800 h 3125649"/>
                <a:gd name="connsiteX41" fmla="*/ 609600 w 2921000"/>
                <a:gd name="connsiteY41" fmla="*/ 3048000 h 3125649"/>
                <a:gd name="connsiteX42" fmla="*/ 647700 w 2921000"/>
                <a:gd name="connsiteY42" fmla="*/ 3022600 h 3125649"/>
                <a:gd name="connsiteX43" fmla="*/ 749300 w 2921000"/>
                <a:gd name="connsiteY43" fmla="*/ 2946400 h 3125649"/>
                <a:gd name="connsiteX44" fmla="*/ 787400 w 2921000"/>
                <a:gd name="connsiteY44" fmla="*/ 2921000 h 3125649"/>
                <a:gd name="connsiteX45" fmla="*/ 825500 w 2921000"/>
                <a:gd name="connsiteY45" fmla="*/ 2908300 h 3125649"/>
                <a:gd name="connsiteX46" fmla="*/ 914400 w 2921000"/>
                <a:gd name="connsiteY46" fmla="*/ 2844800 h 3125649"/>
                <a:gd name="connsiteX47" fmla="*/ 952500 w 2921000"/>
                <a:gd name="connsiteY47" fmla="*/ 2806700 h 3125649"/>
                <a:gd name="connsiteX48" fmla="*/ 1016000 w 2921000"/>
                <a:gd name="connsiteY48" fmla="*/ 2768600 h 3125649"/>
                <a:gd name="connsiteX49" fmla="*/ 1092200 w 2921000"/>
                <a:gd name="connsiteY49" fmla="*/ 2717800 h 3125649"/>
                <a:gd name="connsiteX50" fmla="*/ 1193800 w 2921000"/>
                <a:gd name="connsiteY50" fmla="*/ 2667000 h 3125649"/>
                <a:gd name="connsiteX51" fmla="*/ 1295400 w 2921000"/>
                <a:gd name="connsiteY51" fmla="*/ 2578100 h 3125649"/>
                <a:gd name="connsiteX52" fmla="*/ 1333500 w 2921000"/>
                <a:gd name="connsiteY52" fmla="*/ 2552700 h 3125649"/>
                <a:gd name="connsiteX53" fmla="*/ 1447800 w 2921000"/>
                <a:gd name="connsiteY53" fmla="*/ 2463800 h 3125649"/>
                <a:gd name="connsiteX54" fmla="*/ 1511300 w 2921000"/>
                <a:gd name="connsiteY54" fmla="*/ 2438400 h 3125649"/>
                <a:gd name="connsiteX55" fmla="*/ 1587500 w 2921000"/>
                <a:gd name="connsiteY55" fmla="*/ 2400300 h 3125649"/>
                <a:gd name="connsiteX56" fmla="*/ 1663700 w 2921000"/>
                <a:gd name="connsiteY56" fmla="*/ 2387600 h 3125649"/>
                <a:gd name="connsiteX57" fmla="*/ 1714500 w 2921000"/>
                <a:gd name="connsiteY57" fmla="*/ 2374900 h 3125649"/>
                <a:gd name="connsiteX58" fmla="*/ 1790700 w 2921000"/>
                <a:gd name="connsiteY58" fmla="*/ 2349500 h 3125649"/>
                <a:gd name="connsiteX59" fmla="*/ 1828800 w 2921000"/>
                <a:gd name="connsiteY59" fmla="*/ 2336800 h 3125649"/>
                <a:gd name="connsiteX60" fmla="*/ 1930400 w 2921000"/>
                <a:gd name="connsiteY60" fmla="*/ 2324100 h 3125649"/>
                <a:gd name="connsiteX61" fmla="*/ 2019300 w 2921000"/>
                <a:gd name="connsiteY61" fmla="*/ 2247900 h 3125649"/>
                <a:gd name="connsiteX62" fmla="*/ 2032000 w 2921000"/>
                <a:gd name="connsiteY62" fmla="*/ 2209800 h 3125649"/>
                <a:gd name="connsiteX63" fmla="*/ 2095500 w 2921000"/>
                <a:gd name="connsiteY63" fmla="*/ 2171700 h 3125649"/>
                <a:gd name="connsiteX64" fmla="*/ 2171700 w 2921000"/>
                <a:gd name="connsiteY64" fmla="*/ 2120900 h 3125649"/>
                <a:gd name="connsiteX65" fmla="*/ 2260600 w 2921000"/>
                <a:gd name="connsiteY65" fmla="*/ 2057400 h 3125649"/>
                <a:gd name="connsiteX66" fmla="*/ 2311400 w 2921000"/>
                <a:gd name="connsiteY66" fmla="*/ 2032000 h 3125649"/>
                <a:gd name="connsiteX67" fmla="*/ 2362200 w 2921000"/>
                <a:gd name="connsiteY67" fmla="*/ 1993900 h 3125649"/>
                <a:gd name="connsiteX68" fmla="*/ 2400300 w 2921000"/>
                <a:gd name="connsiteY68" fmla="*/ 1968500 h 3125649"/>
                <a:gd name="connsiteX69" fmla="*/ 2489200 w 2921000"/>
                <a:gd name="connsiteY69" fmla="*/ 1905000 h 3125649"/>
                <a:gd name="connsiteX70" fmla="*/ 2514600 w 2921000"/>
                <a:gd name="connsiteY70" fmla="*/ 1866900 h 3125649"/>
                <a:gd name="connsiteX71" fmla="*/ 2603500 w 2921000"/>
                <a:gd name="connsiteY71" fmla="*/ 1790700 h 3125649"/>
                <a:gd name="connsiteX72" fmla="*/ 2730500 w 2921000"/>
                <a:gd name="connsiteY72" fmla="*/ 1600200 h 3125649"/>
                <a:gd name="connsiteX73" fmla="*/ 2755900 w 2921000"/>
                <a:gd name="connsiteY73" fmla="*/ 1562100 h 3125649"/>
                <a:gd name="connsiteX74" fmla="*/ 2819400 w 2921000"/>
                <a:gd name="connsiteY74" fmla="*/ 1473200 h 3125649"/>
                <a:gd name="connsiteX75" fmla="*/ 2832100 w 2921000"/>
                <a:gd name="connsiteY75" fmla="*/ 1435100 h 3125649"/>
                <a:gd name="connsiteX76" fmla="*/ 2895600 w 2921000"/>
                <a:gd name="connsiteY76" fmla="*/ 1346200 h 3125649"/>
                <a:gd name="connsiteX77" fmla="*/ 2921000 w 2921000"/>
                <a:gd name="connsiteY77" fmla="*/ 1282700 h 3125649"/>
                <a:gd name="connsiteX78" fmla="*/ 2235200 w 2921000"/>
                <a:gd name="connsiteY78" fmla="*/ 152400 h 3125649"/>
                <a:gd name="connsiteX0" fmla="*/ 2235200 w 2931021"/>
                <a:gd name="connsiteY0" fmla="*/ 152400 h 3125649"/>
                <a:gd name="connsiteX1" fmla="*/ 2235200 w 2931021"/>
                <a:gd name="connsiteY1" fmla="*/ 152400 h 3125649"/>
                <a:gd name="connsiteX2" fmla="*/ 1778000 w 2931021"/>
                <a:gd name="connsiteY2" fmla="*/ 63500 h 3125649"/>
                <a:gd name="connsiteX3" fmla="*/ 1612900 w 2931021"/>
                <a:gd name="connsiteY3" fmla="*/ 50800 h 3125649"/>
                <a:gd name="connsiteX4" fmla="*/ 1409700 w 2931021"/>
                <a:gd name="connsiteY4" fmla="*/ 12700 h 3125649"/>
                <a:gd name="connsiteX5" fmla="*/ 1257300 w 2931021"/>
                <a:gd name="connsiteY5" fmla="*/ 0 h 3125649"/>
                <a:gd name="connsiteX6" fmla="*/ 1028700 w 2931021"/>
                <a:gd name="connsiteY6" fmla="*/ 25400 h 3125649"/>
                <a:gd name="connsiteX7" fmla="*/ 990600 w 2931021"/>
                <a:gd name="connsiteY7" fmla="*/ 50800 h 3125649"/>
                <a:gd name="connsiteX8" fmla="*/ 939800 w 2931021"/>
                <a:gd name="connsiteY8" fmla="*/ 63500 h 3125649"/>
                <a:gd name="connsiteX9" fmla="*/ 812800 w 2931021"/>
                <a:gd name="connsiteY9" fmla="*/ 127000 h 3125649"/>
                <a:gd name="connsiteX10" fmla="*/ 749300 w 2931021"/>
                <a:gd name="connsiteY10" fmla="*/ 165100 h 3125649"/>
                <a:gd name="connsiteX11" fmla="*/ 711200 w 2931021"/>
                <a:gd name="connsiteY11" fmla="*/ 190500 h 3125649"/>
                <a:gd name="connsiteX12" fmla="*/ 584200 w 2931021"/>
                <a:gd name="connsiteY12" fmla="*/ 266700 h 3125649"/>
                <a:gd name="connsiteX13" fmla="*/ 508000 w 2931021"/>
                <a:gd name="connsiteY13" fmla="*/ 317500 h 3125649"/>
                <a:gd name="connsiteX14" fmla="*/ 431800 w 2931021"/>
                <a:gd name="connsiteY14" fmla="*/ 393700 h 3125649"/>
                <a:gd name="connsiteX15" fmla="*/ 368300 w 2931021"/>
                <a:gd name="connsiteY15" fmla="*/ 482600 h 3125649"/>
                <a:gd name="connsiteX16" fmla="*/ 330200 w 2931021"/>
                <a:gd name="connsiteY16" fmla="*/ 558800 h 3125649"/>
                <a:gd name="connsiteX17" fmla="*/ 304800 w 2931021"/>
                <a:gd name="connsiteY17" fmla="*/ 635000 h 3125649"/>
                <a:gd name="connsiteX18" fmla="*/ 266700 w 2931021"/>
                <a:gd name="connsiteY18" fmla="*/ 698500 h 3125649"/>
                <a:gd name="connsiteX19" fmla="*/ 254000 w 2931021"/>
                <a:gd name="connsiteY19" fmla="*/ 736600 h 3125649"/>
                <a:gd name="connsiteX20" fmla="*/ 228600 w 2931021"/>
                <a:gd name="connsiteY20" fmla="*/ 787400 h 3125649"/>
                <a:gd name="connsiteX21" fmla="*/ 190500 w 2931021"/>
                <a:gd name="connsiteY21" fmla="*/ 927100 h 3125649"/>
                <a:gd name="connsiteX22" fmla="*/ 177800 w 2931021"/>
                <a:gd name="connsiteY22" fmla="*/ 977900 h 3125649"/>
                <a:gd name="connsiteX23" fmla="*/ 139700 w 2931021"/>
                <a:gd name="connsiteY23" fmla="*/ 1079500 h 3125649"/>
                <a:gd name="connsiteX24" fmla="*/ 127000 w 2931021"/>
                <a:gd name="connsiteY24" fmla="*/ 1130300 h 3125649"/>
                <a:gd name="connsiteX25" fmla="*/ 76200 w 2931021"/>
                <a:gd name="connsiteY25" fmla="*/ 1206500 h 3125649"/>
                <a:gd name="connsiteX26" fmla="*/ 38100 w 2931021"/>
                <a:gd name="connsiteY26" fmla="*/ 1295400 h 3125649"/>
                <a:gd name="connsiteX27" fmla="*/ 12700 w 2931021"/>
                <a:gd name="connsiteY27" fmla="*/ 1600200 h 3125649"/>
                <a:gd name="connsiteX28" fmla="*/ 0 w 2931021"/>
                <a:gd name="connsiteY28" fmla="*/ 1739900 h 3125649"/>
                <a:gd name="connsiteX29" fmla="*/ 12700 w 2931021"/>
                <a:gd name="connsiteY29" fmla="*/ 1981200 h 3125649"/>
                <a:gd name="connsiteX30" fmla="*/ 25400 w 2931021"/>
                <a:gd name="connsiteY30" fmla="*/ 2070100 h 3125649"/>
                <a:gd name="connsiteX31" fmla="*/ 38100 w 2931021"/>
                <a:gd name="connsiteY31" fmla="*/ 2197100 h 3125649"/>
                <a:gd name="connsiteX32" fmla="*/ 50800 w 2931021"/>
                <a:gd name="connsiteY32" fmla="*/ 2260600 h 3125649"/>
                <a:gd name="connsiteX33" fmla="*/ 88900 w 2931021"/>
                <a:gd name="connsiteY33" fmla="*/ 2476500 h 3125649"/>
                <a:gd name="connsiteX34" fmla="*/ 114300 w 2931021"/>
                <a:gd name="connsiteY34" fmla="*/ 2527300 h 3125649"/>
                <a:gd name="connsiteX35" fmla="*/ 152400 w 2931021"/>
                <a:gd name="connsiteY35" fmla="*/ 2971800 h 3125649"/>
                <a:gd name="connsiteX36" fmla="*/ 177800 w 2931021"/>
                <a:gd name="connsiteY36" fmla="*/ 3009900 h 3125649"/>
                <a:gd name="connsiteX37" fmla="*/ 215900 w 2931021"/>
                <a:gd name="connsiteY37" fmla="*/ 3086100 h 3125649"/>
                <a:gd name="connsiteX38" fmla="*/ 266700 w 2931021"/>
                <a:gd name="connsiteY38" fmla="*/ 3098800 h 3125649"/>
                <a:gd name="connsiteX39" fmla="*/ 304800 w 2931021"/>
                <a:gd name="connsiteY39" fmla="*/ 3124200 h 3125649"/>
                <a:gd name="connsiteX40" fmla="*/ 508000 w 2931021"/>
                <a:gd name="connsiteY40" fmla="*/ 3098800 h 3125649"/>
                <a:gd name="connsiteX41" fmla="*/ 609600 w 2931021"/>
                <a:gd name="connsiteY41" fmla="*/ 3048000 h 3125649"/>
                <a:gd name="connsiteX42" fmla="*/ 647700 w 2931021"/>
                <a:gd name="connsiteY42" fmla="*/ 3022600 h 3125649"/>
                <a:gd name="connsiteX43" fmla="*/ 749300 w 2931021"/>
                <a:gd name="connsiteY43" fmla="*/ 2946400 h 3125649"/>
                <a:gd name="connsiteX44" fmla="*/ 787400 w 2931021"/>
                <a:gd name="connsiteY44" fmla="*/ 2921000 h 3125649"/>
                <a:gd name="connsiteX45" fmla="*/ 825500 w 2931021"/>
                <a:gd name="connsiteY45" fmla="*/ 2908300 h 3125649"/>
                <a:gd name="connsiteX46" fmla="*/ 914400 w 2931021"/>
                <a:gd name="connsiteY46" fmla="*/ 2844800 h 3125649"/>
                <a:gd name="connsiteX47" fmla="*/ 952500 w 2931021"/>
                <a:gd name="connsiteY47" fmla="*/ 2806700 h 3125649"/>
                <a:gd name="connsiteX48" fmla="*/ 1016000 w 2931021"/>
                <a:gd name="connsiteY48" fmla="*/ 2768600 h 3125649"/>
                <a:gd name="connsiteX49" fmla="*/ 1092200 w 2931021"/>
                <a:gd name="connsiteY49" fmla="*/ 2717800 h 3125649"/>
                <a:gd name="connsiteX50" fmla="*/ 1193800 w 2931021"/>
                <a:gd name="connsiteY50" fmla="*/ 2667000 h 3125649"/>
                <a:gd name="connsiteX51" fmla="*/ 1295400 w 2931021"/>
                <a:gd name="connsiteY51" fmla="*/ 2578100 h 3125649"/>
                <a:gd name="connsiteX52" fmla="*/ 1333500 w 2931021"/>
                <a:gd name="connsiteY52" fmla="*/ 2552700 h 3125649"/>
                <a:gd name="connsiteX53" fmla="*/ 1447800 w 2931021"/>
                <a:gd name="connsiteY53" fmla="*/ 2463800 h 3125649"/>
                <a:gd name="connsiteX54" fmla="*/ 1511300 w 2931021"/>
                <a:gd name="connsiteY54" fmla="*/ 2438400 h 3125649"/>
                <a:gd name="connsiteX55" fmla="*/ 1587500 w 2931021"/>
                <a:gd name="connsiteY55" fmla="*/ 2400300 h 3125649"/>
                <a:gd name="connsiteX56" fmla="*/ 1663700 w 2931021"/>
                <a:gd name="connsiteY56" fmla="*/ 2387600 h 3125649"/>
                <a:gd name="connsiteX57" fmla="*/ 1714500 w 2931021"/>
                <a:gd name="connsiteY57" fmla="*/ 2374900 h 3125649"/>
                <a:gd name="connsiteX58" fmla="*/ 1790700 w 2931021"/>
                <a:gd name="connsiteY58" fmla="*/ 2349500 h 3125649"/>
                <a:gd name="connsiteX59" fmla="*/ 1828800 w 2931021"/>
                <a:gd name="connsiteY59" fmla="*/ 2336800 h 3125649"/>
                <a:gd name="connsiteX60" fmla="*/ 1930400 w 2931021"/>
                <a:gd name="connsiteY60" fmla="*/ 2324100 h 3125649"/>
                <a:gd name="connsiteX61" fmla="*/ 2019300 w 2931021"/>
                <a:gd name="connsiteY61" fmla="*/ 2247900 h 3125649"/>
                <a:gd name="connsiteX62" fmla="*/ 2032000 w 2931021"/>
                <a:gd name="connsiteY62" fmla="*/ 2209800 h 3125649"/>
                <a:gd name="connsiteX63" fmla="*/ 2095500 w 2931021"/>
                <a:gd name="connsiteY63" fmla="*/ 2171700 h 3125649"/>
                <a:gd name="connsiteX64" fmla="*/ 2171700 w 2931021"/>
                <a:gd name="connsiteY64" fmla="*/ 2120900 h 3125649"/>
                <a:gd name="connsiteX65" fmla="*/ 2260600 w 2931021"/>
                <a:gd name="connsiteY65" fmla="*/ 2057400 h 3125649"/>
                <a:gd name="connsiteX66" fmla="*/ 2311400 w 2931021"/>
                <a:gd name="connsiteY66" fmla="*/ 2032000 h 3125649"/>
                <a:gd name="connsiteX67" fmla="*/ 2362200 w 2931021"/>
                <a:gd name="connsiteY67" fmla="*/ 1993900 h 3125649"/>
                <a:gd name="connsiteX68" fmla="*/ 2400300 w 2931021"/>
                <a:gd name="connsiteY68" fmla="*/ 1968500 h 3125649"/>
                <a:gd name="connsiteX69" fmla="*/ 2489200 w 2931021"/>
                <a:gd name="connsiteY69" fmla="*/ 1905000 h 3125649"/>
                <a:gd name="connsiteX70" fmla="*/ 2514600 w 2931021"/>
                <a:gd name="connsiteY70" fmla="*/ 1866900 h 3125649"/>
                <a:gd name="connsiteX71" fmla="*/ 2603500 w 2931021"/>
                <a:gd name="connsiteY71" fmla="*/ 1790700 h 3125649"/>
                <a:gd name="connsiteX72" fmla="*/ 2730500 w 2931021"/>
                <a:gd name="connsiteY72" fmla="*/ 1600200 h 3125649"/>
                <a:gd name="connsiteX73" fmla="*/ 2755900 w 2931021"/>
                <a:gd name="connsiteY73" fmla="*/ 1562100 h 3125649"/>
                <a:gd name="connsiteX74" fmla="*/ 2819400 w 2931021"/>
                <a:gd name="connsiteY74" fmla="*/ 1473200 h 3125649"/>
                <a:gd name="connsiteX75" fmla="*/ 2832100 w 2931021"/>
                <a:gd name="connsiteY75" fmla="*/ 1435100 h 3125649"/>
                <a:gd name="connsiteX76" fmla="*/ 2895600 w 2931021"/>
                <a:gd name="connsiteY76" fmla="*/ 1346200 h 3125649"/>
                <a:gd name="connsiteX77" fmla="*/ 2235200 w 2931021"/>
                <a:gd name="connsiteY77" fmla="*/ 152400 h 3125649"/>
                <a:gd name="connsiteX0" fmla="*/ 2235200 w 2873508"/>
                <a:gd name="connsiteY0" fmla="*/ 152400 h 3125649"/>
                <a:gd name="connsiteX1" fmla="*/ 2235200 w 2873508"/>
                <a:gd name="connsiteY1" fmla="*/ 152400 h 3125649"/>
                <a:gd name="connsiteX2" fmla="*/ 1778000 w 2873508"/>
                <a:gd name="connsiteY2" fmla="*/ 63500 h 3125649"/>
                <a:gd name="connsiteX3" fmla="*/ 1612900 w 2873508"/>
                <a:gd name="connsiteY3" fmla="*/ 50800 h 3125649"/>
                <a:gd name="connsiteX4" fmla="*/ 1409700 w 2873508"/>
                <a:gd name="connsiteY4" fmla="*/ 12700 h 3125649"/>
                <a:gd name="connsiteX5" fmla="*/ 1257300 w 2873508"/>
                <a:gd name="connsiteY5" fmla="*/ 0 h 3125649"/>
                <a:gd name="connsiteX6" fmla="*/ 1028700 w 2873508"/>
                <a:gd name="connsiteY6" fmla="*/ 25400 h 3125649"/>
                <a:gd name="connsiteX7" fmla="*/ 990600 w 2873508"/>
                <a:gd name="connsiteY7" fmla="*/ 50800 h 3125649"/>
                <a:gd name="connsiteX8" fmla="*/ 939800 w 2873508"/>
                <a:gd name="connsiteY8" fmla="*/ 63500 h 3125649"/>
                <a:gd name="connsiteX9" fmla="*/ 812800 w 2873508"/>
                <a:gd name="connsiteY9" fmla="*/ 127000 h 3125649"/>
                <a:gd name="connsiteX10" fmla="*/ 749300 w 2873508"/>
                <a:gd name="connsiteY10" fmla="*/ 165100 h 3125649"/>
                <a:gd name="connsiteX11" fmla="*/ 711200 w 2873508"/>
                <a:gd name="connsiteY11" fmla="*/ 190500 h 3125649"/>
                <a:gd name="connsiteX12" fmla="*/ 584200 w 2873508"/>
                <a:gd name="connsiteY12" fmla="*/ 266700 h 3125649"/>
                <a:gd name="connsiteX13" fmla="*/ 508000 w 2873508"/>
                <a:gd name="connsiteY13" fmla="*/ 317500 h 3125649"/>
                <a:gd name="connsiteX14" fmla="*/ 431800 w 2873508"/>
                <a:gd name="connsiteY14" fmla="*/ 393700 h 3125649"/>
                <a:gd name="connsiteX15" fmla="*/ 368300 w 2873508"/>
                <a:gd name="connsiteY15" fmla="*/ 482600 h 3125649"/>
                <a:gd name="connsiteX16" fmla="*/ 330200 w 2873508"/>
                <a:gd name="connsiteY16" fmla="*/ 558800 h 3125649"/>
                <a:gd name="connsiteX17" fmla="*/ 304800 w 2873508"/>
                <a:gd name="connsiteY17" fmla="*/ 635000 h 3125649"/>
                <a:gd name="connsiteX18" fmla="*/ 266700 w 2873508"/>
                <a:gd name="connsiteY18" fmla="*/ 698500 h 3125649"/>
                <a:gd name="connsiteX19" fmla="*/ 254000 w 2873508"/>
                <a:gd name="connsiteY19" fmla="*/ 736600 h 3125649"/>
                <a:gd name="connsiteX20" fmla="*/ 228600 w 2873508"/>
                <a:gd name="connsiteY20" fmla="*/ 787400 h 3125649"/>
                <a:gd name="connsiteX21" fmla="*/ 190500 w 2873508"/>
                <a:gd name="connsiteY21" fmla="*/ 927100 h 3125649"/>
                <a:gd name="connsiteX22" fmla="*/ 177800 w 2873508"/>
                <a:gd name="connsiteY22" fmla="*/ 977900 h 3125649"/>
                <a:gd name="connsiteX23" fmla="*/ 139700 w 2873508"/>
                <a:gd name="connsiteY23" fmla="*/ 1079500 h 3125649"/>
                <a:gd name="connsiteX24" fmla="*/ 127000 w 2873508"/>
                <a:gd name="connsiteY24" fmla="*/ 1130300 h 3125649"/>
                <a:gd name="connsiteX25" fmla="*/ 76200 w 2873508"/>
                <a:gd name="connsiteY25" fmla="*/ 1206500 h 3125649"/>
                <a:gd name="connsiteX26" fmla="*/ 38100 w 2873508"/>
                <a:gd name="connsiteY26" fmla="*/ 1295400 h 3125649"/>
                <a:gd name="connsiteX27" fmla="*/ 12700 w 2873508"/>
                <a:gd name="connsiteY27" fmla="*/ 1600200 h 3125649"/>
                <a:gd name="connsiteX28" fmla="*/ 0 w 2873508"/>
                <a:gd name="connsiteY28" fmla="*/ 1739900 h 3125649"/>
                <a:gd name="connsiteX29" fmla="*/ 12700 w 2873508"/>
                <a:gd name="connsiteY29" fmla="*/ 1981200 h 3125649"/>
                <a:gd name="connsiteX30" fmla="*/ 25400 w 2873508"/>
                <a:gd name="connsiteY30" fmla="*/ 2070100 h 3125649"/>
                <a:gd name="connsiteX31" fmla="*/ 38100 w 2873508"/>
                <a:gd name="connsiteY31" fmla="*/ 2197100 h 3125649"/>
                <a:gd name="connsiteX32" fmla="*/ 50800 w 2873508"/>
                <a:gd name="connsiteY32" fmla="*/ 2260600 h 3125649"/>
                <a:gd name="connsiteX33" fmla="*/ 88900 w 2873508"/>
                <a:gd name="connsiteY33" fmla="*/ 2476500 h 3125649"/>
                <a:gd name="connsiteX34" fmla="*/ 114300 w 2873508"/>
                <a:gd name="connsiteY34" fmla="*/ 2527300 h 3125649"/>
                <a:gd name="connsiteX35" fmla="*/ 152400 w 2873508"/>
                <a:gd name="connsiteY35" fmla="*/ 2971800 h 3125649"/>
                <a:gd name="connsiteX36" fmla="*/ 177800 w 2873508"/>
                <a:gd name="connsiteY36" fmla="*/ 3009900 h 3125649"/>
                <a:gd name="connsiteX37" fmla="*/ 215900 w 2873508"/>
                <a:gd name="connsiteY37" fmla="*/ 3086100 h 3125649"/>
                <a:gd name="connsiteX38" fmla="*/ 266700 w 2873508"/>
                <a:gd name="connsiteY38" fmla="*/ 3098800 h 3125649"/>
                <a:gd name="connsiteX39" fmla="*/ 304800 w 2873508"/>
                <a:gd name="connsiteY39" fmla="*/ 3124200 h 3125649"/>
                <a:gd name="connsiteX40" fmla="*/ 508000 w 2873508"/>
                <a:gd name="connsiteY40" fmla="*/ 3098800 h 3125649"/>
                <a:gd name="connsiteX41" fmla="*/ 609600 w 2873508"/>
                <a:gd name="connsiteY41" fmla="*/ 3048000 h 3125649"/>
                <a:gd name="connsiteX42" fmla="*/ 647700 w 2873508"/>
                <a:gd name="connsiteY42" fmla="*/ 3022600 h 3125649"/>
                <a:gd name="connsiteX43" fmla="*/ 749300 w 2873508"/>
                <a:gd name="connsiteY43" fmla="*/ 2946400 h 3125649"/>
                <a:gd name="connsiteX44" fmla="*/ 787400 w 2873508"/>
                <a:gd name="connsiteY44" fmla="*/ 2921000 h 3125649"/>
                <a:gd name="connsiteX45" fmla="*/ 825500 w 2873508"/>
                <a:gd name="connsiteY45" fmla="*/ 2908300 h 3125649"/>
                <a:gd name="connsiteX46" fmla="*/ 914400 w 2873508"/>
                <a:gd name="connsiteY46" fmla="*/ 2844800 h 3125649"/>
                <a:gd name="connsiteX47" fmla="*/ 952500 w 2873508"/>
                <a:gd name="connsiteY47" fmla="*/ 2806700 h 3125649"/>
                <a:gd name="connsiteX48" fmla="*/ 1016000 w 2873508"/>
                <a:gd name="connsiteY48" fmla="*/ 2768600 h 3125649"/>
                <a:gd name="connsiteX49" fmla="*/ 1092200 w 2873508"/>
                <a:gd name="connsiteY49" fmla="*/ 2717800 h 3125649"/>
                <a:gd name="connsiteX50" fmla="*/ 1193800 w 2873508"/>
                <a:gd name="connsiteY50" fmla="*/ 2667000 h 3125649"/>
                <a:gd name="connsiteX51" fmla="*/ 1295400 w 2873508"/>
                <a:gd name="connsiteY51" fmla="*/ 2578100 h 3125649"/>
                <a:gd name="connsiteX52" fmla="*/ 1333500 w 2873508"/>
                <a:gd name="connsiteY52" fmla="*/ 2552700 h 3125649"/>
                <a:gd name="connsiteX53" fmla="*/ 1447800 w 2873508"/>
                <a:gd name="connsiteY53" fmla="*/ 2463800 h 3125649"/>
                <a:gd name="connsiteX54" fmla="*/ 1511300 w 2873508"/>
                <a:gd name="connsiteY54" fmla="*/ 2438400 h 3125649"/>
                <a:gd name="connsiteX55" fmla="*/ 1587500 w 2873508"/>
                <a:gd name="connsiteY55" fmla="*/ 2400300 h 3125649"/>
                <a:gd name="connsiteX56" fmla="*/ 1663700 w 2873508"/>
                <a:gd name="connsiteY56" fmla="*/ 2387600 h 3125649"/>
                <a:gd name="connsiteX57" fmla="*/ 1714500 w 2873508"/>
                <a:gd name="connsiteY57" fmla="*/ 2374900 h 3125649"/>
                <a:gd name="connsiteX58" fmla="*/ 1790700 w 2873508"/>
                <a:gd name="connsiteY58" fmla="*/ 2349500 h 3125649"/>
                <a:gd name="connsiteX59" fmla="*/ 1828800 w 2873508"/>
                <a:gd name="connsiteY59" fmla="*/ 2336800 h 3125649"/>
                <a:gd name="connsiteX60" fmla="*/ 1930400 w 2873508"/>
                <a:gd name="connsiteY60" fmla="*/ 2324100 h 3125649"/>
                <a:gd name="connsiteX61" fmla="*/ 2019300 w 2873508"/>
                <a:gd name="connsiteY61" fmla="*/ 2247900 h 3125649"/>
                <a:gd name="connsiteX62" fmla="*/ 2032000 w 2873508"/>
                <a:gd name="connsiteY62" fmla="*/ 2209800 h 3125649"/>
                <a:gd name="connsiteX63" fmla="*/ 2095500 w 2873508"/>
                <a:gd name="connsiteY63" fmla="*/ 2171700 h 3125649"/>
                <a:gd name="connsiteX64" fmla="*/ 2171700 w 2873508"/>
                <a:gd name="connsiteY64" fmla="*/ 2120900 h 3125649"/>
                <a:gd name="connsiteX65" fmla="*/ 2260600 w 2873508"/>
                <a:gd name="connsiteY65" fmla="*/ 2057400 h 3125649"/>
                <a:gd name="connsiteX66" fmla="*/ 2311400 w 2873508"/>
                <a:gd name="connsiteY66" fmla="*/ 2032000 h 3125649"/>
                <a:gd name="connsiteX67" fmla="*/ 2362200 w 2873508"/>
                <a:gd name="connsiteY67" fmla="*/ 1993900 h 3125649"/>
                <a:gd name="connsiteX68" fmla="*/ 2400300 w 2873508"/>
                <a:gd name="connsiteY68" fmla="*/ 1968500 h 3125649"/>
                <a:gd name="connsiteX69" fmla="*/ 2489200 w 2873508"/>
                <a:gd name="connsiteY69" fmla="*/ 1905000 h 3125649"/>
                <a:gd name="connsiteX70" fmla="*/ 2514600 w 2873508"/>
                <a:gd name="connsiteY70" fmla="*/ 1866900 h 3125649"/>
                <a:gd name="connsiteX71" fmla="*/ 2603500 w 2873508"/>
                <a:gd name="connsiteY71" fmla="*/ 1790700 h 3125649"/>
                <a:gd name="connsiteX72" fmla="*/ 2730500 w 2873508"/>
                <a:gd name="connsiteY72" fmla="*/ 1600200 h 3125649"/>
                <a:gd name="connsiteX73" fmla="*/ 2755900 w 2873508"/>
                <a:gd name="connsiteY73" fmla="*/ 1562100 h 3125649"/>
                <a:gd name="connsiteX74" fmla="*/ 2819400 w 2873508"/>
                <a:gd name="connsiteY74" fmla="*/ 1473200 h 3125649"/>
                <a:gd name="connsiteX75" fmla="*/ 2832100 w 2873508"/>
                <a:gd name="connsiteY75" fmla="*/ 1435100 h 3125649"/>
                <a:gd name="connsiteX76" fmla="*/ 2235200 w 2873508"/>
                <a:gd name="connsiteY76" fmla="*/ 152400 h 3125649"/>
                <a:gd name="connsiteX0" fmla="*/ 2235200 w 2847428"/>
                <a:gd name="connsiteY0" fmla="*/ 152400 h 3125649"/>
                <a:gd name="connsiteX1" fmla="*/ 2235200 w 2847428"/>
                <a:gd name="connsiteY1" fmla="*/ 152400 h 3125649"/>
                <a:gd name="connsiteX2" fmla="*/ 1778000 w 2847428"/>
                <a:gd name="connsiteY2" fmla="*/ 63500 h 3125649"/>
                <a:gd name="connsiteX3" fmla="*/ 1612900 w 2847428"/>
                <a:gd name="connsiteY3" fmla="*/ 50800 h 3125649"/>
                <a:gd name="connsiteX4" fmla="*/ 1409700 w 2847428"/>
                <a:gd name="connsiteY4" fmla="*/ 12700 h 3125649"/>
                <a:gd name="connsiteX5" fmla="*/ 1257300 w 2847428"/>
                <a:gd name="connsiteY5" fmla="*/ 0 h 3125649"/>
                <a:gd name="connsiteX6" fmla="*/ 1028700 w 2847428"/>
                <a:gd name="connsiteY6" fmla="*/ 25400 h 3125649"/>
                <a:gd name="connsiteX7" fmla="*/ 990600 w 2847428"/>
                <a:gd name="connsiteY7" fmla="*/ 50800 h 3125649"/>
                <a:gd name="connsiteX8" fmla="*/ 939800 w 2847428"/>
                <a:gd name="connsiteY8" fmla="*/ 63500 h 3125649"/>
                <a:gd name="connsiteX9" fmla="*/ 812800 w 2847428"/>
                <a:gd name="connsiteY9" fmla="*/ 127000 h 3125649"/>
                <a:gd name="connsiteX10" fmla="*/ 749300 w 2847428"/>
                <a:gd name="connsiteY10" fmla="*/ 165100 h 3125649"/>
                <a:gd name="connsiteX11" fmla="*/ 711200 w 2847428"/>
                <a:gd name="connsiteY11" fmla="*/ 190500 h 3125649"/>
                <a:gd name="connsiteX12" fmla="*/ 584200 w 2847428"/>
                <a:gd name="connsiteY12" fmla="*/ 266700 h 3125649"/>
                <a:gd name="connsiteX13" fmla="*/ 508000 w 2847428"/>
                <a:gd name="connsiteY13" fmla="*/ 317500 h 3125649"/>
                <a:gd name="connsiteX14" fmla="*/ 431800 w 2847428"/>
                <a:gd name="connsiteY14" fmla="*/ 393700 h 3125649"/>
                <a:gd name="connsiteX15" fmla="*/ 368300 w 2847428"/>
                <a:gd name="connsiteY15" fmla="*/ 482600 h 3125649"/>
                <a:gd name="connsiteX16" fmla="*/ 330200 w 2847428"/>
                <a:gd name="connsiteY16" fmla="*/ 558800 h 3125649"/>
                <a:gd name="connsiteX17" fmla="*/ 304800 w 2847428"/>
                <a:gd name="connsiteY17" fmla="*/ 635000 h 3125649"/>
                <a:gd name="connsiteX18" fmla="*/ 266700 w 2847428"/>
                <a:gd name="connsiteY18" fmla="*/ 698500 h 3125649"/>
                <a:gd name="connsiteX19" fmla="*/ 254000 w 2847428"/>
                <a:gd name="connsiteY19" fmla="*/ 736600 h 3125649"/>
                <a:gd name="connsiteX20" fmla="*/ 228600 w 2847428"/>
                <a:gd name="connsiteY20" fmla="*/ 787400 h 3125649"/>
                <a:gd name="connsiteX21" fmla="*/ 190500 w 2847428"/>
                <a:gd name="connsiteY21" fmla="*/ 927100 h 3125649"/>
                <a:gd name="connsiteX22" fmla="*/ 177800 w 2847428"/>
                <a:gd name="connsiteY22" fmla="*/ 977900 h 3125649"/>
                <a:gd name="connsiteX23" fmla="*/ 139700 w 2847428"/>
                <a:gd name="connsiteY23" fmla="*/ 1079500 h 3125649"/>
                <a:gd name="connsiteX24" fmla="*/ 127000 w 2847428"/>
                <a:gd name="connsiteY24" fmla="*/ 1130300 h 3125649"/>
                <a:gd name="connsiteX25" fmla="*/ 76200 w 2847428"/>
                <a:gd name="connsiteY25" fmla="*/ 1206500 h 3125649"/>
                <a:gd name="connsiteX26" fmla="*/ 38100 w 2847428"/>
                <a:gd name="connsiteY26" fmla="*/ 1295400 h 3125649"/>
                <a:gd name="connsiteX27" fmla="*/ 12700 w 2847428"/>
                <a:gd name="connsiteY27" fmla="*/ 1600200 h 3125649"/>
                <a:gd name="connsiteX28" fmla="*/ 0 w 2847428"/>
                <a:gd name="connsiteY28" fmla="*/ 1739900 h 3125649"/>
                <a:gd name="connsiteX29" fmla="*/ 12700 w 2847428"/>
                <a:gd name="connsiteY29" fmla="*/ 1981200 h 3125649"/>
                <a:gd name="connsiteX30" fmla="*/ 25400 w 2847428"/>
                <a:gd name="connsiteY30" fmla="*/ 2070100 h 3125649"/>
                <a:gd name="connsiteX31" fmla="*/ 38100 w 2847428"/>
                <a:gd name="connsiteY31" fmla="*/ 2197100 h 3125649"/>
                <a:gd name="connsiteX32" fmla="*/ 50800 w 2847428"/>
                <a:gd name="connsiteY32" fmla="*/ 2260600 h 3125649"/>
                <a:gd name="connsiteX33" fmla="*/ 88900 w 2847428"/>
                <a:gd name="connsiteY33" fmla="*/ 2476500 h 3125649"/>
                <a:gd name="connsiteX34" fmla="*/ 114300 w 2847428"/>
                <a:gd name="connsiteY34" fmla="*/ 2527300 h 3125649"/>
                <a:gd name="connsiteX35" fmla="*/ 152400 w 2847428"/>
                <a:gd name="connsiteY35" fmla="*/ 2971800 h 3125649"/>
                <a:gd name="connsiteX36" fmla="*/ 177800 w 2847428"/>
                <a:gd name="connsiteY36" fmla="*/ 3009900 h 3125649"/>
                <a:gd name="connsiteX37" fmla="*/ 215900 w 2847428"/>
                <a:gd name="connsiteY37" fmla="*/ 3086100 h 3125649"/>
                <a:gd name="connsiteX38" fmla="*/ 266700 w 2847428"/>
                <a:gd name="connsiteY38" fmla="*/ 3098800 h 3125649"/>
                <a:gd name="connsiteX39" fmla="*/ 304800 w 2847428"/>
                <a:gd name="connsiteY39" fmla="*/ 3124200 h 3125649"/>
                <a:gd name="connsiteX40" fmla="*/ 508000 w 2847428"/>
                <a:gd name="connsiteY40" fmla="*/ 3098800 h 3125649"/>
                <a:gd name="connsiteX41" fmla="*/ 609600 w 2847428"/>
                <a:gd name="connsiteY41" fmla="*/ 3048000 h 3125649"/>
                <a:gd name="connsiteX42" fmla="*/ 647700 w 2847428"/>
                <a:gd name="connsiteY42" fmla="*/ 3022600 h 3125649"/>
                <a:gd name="connsiteX43" fmla="*/ 749300 w 2847428"/>
                <a:gd name="connsiteY43" fmla="*/ 2946400 h 3125649"/>
                <a:gd name="connsiteX44" fmla="*/ 787400 w 2847428"/>
                <a:gd name="connsiteY44" fmla="*/ 2921000 h 3125649"/>
                <a:gd name="connsiteX45" fmla="*/ 825500 w 2847428"/>
                <a:gd name="connsiteY45" fmla="*/ 2908300 h 3125649"/>
                <a:gd name="connsiteX46" fmla="*/ 914400 w 2847428"/>
                <a:gd name="connsiteY46" fmla="*/ 2844800 h 3125649"/>
                <a:gd name="connsiteX47" fmla="*/ 952500 w 2847428"/>
                <a:gd name="connsiteY47" fmla="*/ 2806700 h 3125649"/>
                <a:gd name="connsiteX48" fmla="*/ 1016000 w 2847428"/>
                <a:gd name="connsiteY48" fmla="*/ 2768600 h 3125649"/>
                <a:gd name="connsiteX49" fmla="*/ 1092200 w 2847428"/>
                <a:gd name="connsiteY49" fmla="*/ 2717800 h 3125649"/>
                <a:gd name="connsiteX50" fmla="*/ 1193800 w 2847428"/>
                <a:gd name="connsiteY50" fmla="*/ 2667000 h 3125649"/>
                <a:gd name="connsiteX51" fmla="*/ 1295400 w 2847428"/>
                <a:gd name="connsiteY51" fmla="*/ 2578100 h 3125649"/>
                <a:gd name="connsiteX52" fmla="*/ 1333500 w 2847428"/>
                <a:gd name="connsiteY52" fmla="*/ 2552700 h 3125649"/>
                <a:gd name="connsiteX53" fmla="*/ 1447800 w 2847428"/>
                <a:gd name="connsiteY53" fmla="*/ 2463800 h 3125649"/>
                <a:gd name="connsiteX54" fmla="*/ 1511300 w 2847428"/>
                <a:gd name="connsiteY54" fmla="*/ 2438400 h 3125649"/>
                <a:gd name="connsiteX55" fmla="*/ 1587500 w 2847428"/>
                <a:gd name="connsiteY55" fmla="*/ 2400300 h 3125649"/>
                <a:gd name="connsiteX56" fmla="*/ 1663700 w 2847428"/>
                <a:gd name="connsiteY56" fmla="*/ 2387600 h 3125649"/>
                <a:gd name="connsiteX57" fmla="*/ 1714500 w 2847428"/>
                <a:gd name="connsiteY57" fmla="*/ 2374900 h 3125649"/>
                <a:gd name="connsiteX58" fmla="*/ 1790700 w 2847428"/>
                <a:gd name="connsiteY58" fmla="*/ 2349500 h 3125649"/>
                <a:gd name="connsiteX59" fmla="*/ 1828800 w 2847428"/>
                <a:gd name="connsiteY59" fmla="*/ 2336800 h 3125649"/>
                <a:gd name="connsiteX60" fmla="*/ 1930400 w 2847428"/>
                <a:gd name="connsiteY60" fmla="*/ 2324100 h 3125649"/>
                <a:gd name="connsiteX61" fmla="*/ 2019300 w 2847428"/>
                <a:gd name="connsiteY61" fmla="*/ 2247900 h 3125649"/>
                <a:gd name="connsiteX62" fmla="*/ 2032000 w 2847428"/>
                <a:gd name="connsiteY62" fmla="*/ 2209800 h 3125649"/>
                <a:gd name="connsiteX63" fmla="*/ 2095500 w 2847428"/>
                <a:gd name="connsiteY63" fmla="*/ 2171700 h 3125649"/>
                <a:gd name="connsiteX64" fmla="*/ 2171700 w 2847428"/>
                <a:gd name="connsiteY64" fmla="*/ 2120900 h 3125649"/>
                <a:gd name="connsiteX65" fmla="*/ 2260600 w 2847428"/>
                <a:gd name="connsiteY65" fmla="*/ 2057400 h 3125649"/>
                <a:gd name="connsiteX66" fmla="*/ 2311400 w 2847428"/>
                <a:gd name="connsiteY66" fmla="*/ 2032000 h 3125649"/>
                <a:gd name="connsiteX67" fmla="*/ 2362200 w 2847428"/>
                <a:gd name="connsiteY67" fmla="*/ 1993900 h 3125649"/>
                <a:gd name="connsiteX68" fmla="*/ 2400300 w 2847428"/>
                <a:gd name="connsiteY68" fmla="*/ 1968500 h 3125649"/>
                <a:gd name="connsiteX69" fmla="*/ 2489200 w 2847428"/>
                <a:gd name="connsiteY69" fmla="*/ 1905000 h 3125649"/>
                <a:gd name="connsiteX70" fmla="*/ 2514600 w 2847428"/>
                <a:gd name="connsiteY70" fmla="*/ 1866900 h 3125649"/>
                <a:gd name="connsiteX71" fmla="*/ 2603500 w 2847428"/>
                <a:gd name="connsiteY71" fmla="*/ 1790700 h 3125649"/>
                <a:gd name="connsiteX72" fmla="*/ 2730500 w 2847428"/>
                <a:gd name="connsiteY72" fmla="*/ 1600200 h 3125649"/>
                <a:gd name="connsiteX73" fmla="*/ 2755900 w 2847428"/>
                <a:gd name="connsiteY73" fmla="*/ 1562100 h 3125649"/>
                <a:gd name="connsiteX74" fmla="*/ 2819400 w 2847428"/>
                <a:gd name="connsiteY74" fmla="*/ 1473200 h 3125649"/>
                <a:gd name="connsiteX75" fmla="*/ 2235200 w 2847428"/>
                <a:gd name="connsiteY75" fmla="*/ 152400 h 3125649"/>
                <a:gd name="connsiteX0" fmla="*/ 2235200 w 2788450"/>
                <a:gd name="connsiteY0" fmla="*/ 152400 h 3125649"/>
                <a:gd name="connsiteX1" fmla="*/ 2235200 w 2788450"/>
                <a:gd name="connsiteY1" fmla="*/ 152400 h 3125649"/>
                <a:gd name="connsiteX2" fmla="*/ 1778000 w 2788450"/>
                <a:gd name="connsiteY2" fmla="*/ 63500 h 3125649"/>
                <a:gd name="connsiteX3" fmla="*/ 1612900 w 2788450"/>
                <a:gd name="connsiteY3" fmla="*/ 50800 h 3125649"/>
                <a:gd name="connsiteX4" fmla="*/ 1409700 w 2788450"/>
                <a:gd name="connsiteY4" fmla="*/ 12700 h 3125649"/>
                <a:gd name="connsiteX5" fmla="*/ 1257300 w 2788450"/>
                <a:gd name="connsiteY5" fmla="*/ 0 h 3125649"/>
                <a:gd name="connsiteX6" fmla="*/ 1028700 w 2788450"/>
                <a:gd name="connsiteY6" fmla="*/ 25400 h 3125649"/>
                <a:gd name="connsiteX7" fmla="*/ 990600 w 2788450"/>
                <a:gd name="connsiteY7" fmla="*/ 50800 h 3125649"/>
                <a:gd name="connsiteX8" fmla="*/ 939800 w 2788450"/>
                <a:gd name="connsiteY8" fmla="*/ 63500 h 3125649"/>
                <a:gd name="connsiteX9" fmla="*/ 812800 w 2788450"/>
                <a:gd name="connsiteY9" fmla="*/ 127000 h 3125649"/>
                <a:gd name="connsiteX10" fmla="*/ 749300 w 2788450"/>
                <a:gd name="connsiteY10" fmla="*/ 165100 h 3125649"/>
                <a:gd name="connsiteX11" fmla="*/ 711200 w 2788450"/>
                <a:gd name="connsiteY11" fmla="*/ 190500 h 3125649"/>
                <a:gd name="connsiteX12" fmla="*/ 584200 w 2788450"/>
                <a:gd name="connsiteY12" fmla="*/ 266700 h 3125649"/>
                <a:gd name="connsiteX13" fmla="*/ 508000 w 2788450"/>
                <a:gd name="connsiteY13" fmla="*/ 317500 h 3125649"/>
                <a:gd name="connsiteX14" fmla="*/ 431800 w 2788450"/>
                <a:gd name="connsiteY14" fmla="*/ 393700 h 3125649"/>
                <a:gd name="connsiteX15" fmla="*/ 368300 w 2788450"/>
                <a:gd name="connsiteY15" fmla="*/ 482600 h 3125649"/>
                <a:gd name="connsiteX16" fmla="*/ 330200 w 2788450"/>
                <a:gd name="connsiteY16" fmla="*/ 558800 h 3125649"/>
                <a:gd name="connsiteX17" fmla="*/ 304800 w 2788450"/>
                <a:gd name="connsiteY17" fmla="*/ 635000 h 3125649"/>
                <a:gd name="connsiteX18" fmla="*/ 266700 w 2788450"/>
                <a:gd name="connsiteY18" fmla="*/ 698500 h 3125649"/>
                <a:gd name="connsiteX19" fmla="*/ 254000 w 2788450"/>
                <a:gd name="connsiteY19" fmla="*/ 736600 h 3125649"/>
                <a:gd name="connsiteX20" fmla="*/ 228600 w 2788450"/>
                <a:gd name="connsiteY20" fmla="*/ 787400 h 3125649"/>
                <a:gd name="connsiteX21" fmla="*/ 190500 w 2788450"/>
                <a:gd name="connsiteY21" fmla="*/ 927100 h 3125649"/>
                <a:gd name="connsiteX22" fmla="*/ 177800 w 2788450"/>
                <a:gd name="connsiteY22" fmla="*/ 977900 h 3125649"/>
                <a:gd name="connsiteX23" fmla="*/ 139700 w 2788450"/>
                <a:gd name="connsiteY23" fmla="*/ 1079500 h 3125649"/>
                <a:gd name="connsiteX24" fmla="*/ 127000 w 2788450"/>
                <a:gd name="connsiteY24" fmla="*/ 1130300 h 3125649"/>
                <a:gd name="connsiteX25" fmla="*/ 76200 w 2788450"/>
                <a:gd name="connsiteY25" fmla="*/ 1206500 h 3125649"/>
                <a:gd name="connsiteX26" fmla="*/ 38100 w 2788450"/>
                <a:gd name="connsiteY26" fmla="*/ 1295400 h 3125649"/>
                <a:gd name="connsiteX27" fmla="*/ 12700 w 2788450"/>
                <a:gd name="connsiteY27" fmla="*/ 1600200 h 3125649"/>
                <a:gd name="connsiteX28" fmla="*/ 0 w 2788450"/>
                <a:gd name="connsiteY28" fmla="*/ 1739900 h 3125649"/>
                <a:gd name="connsiteX29" fmla="*/ 12700 w 2788450"/>
                <a:gd name="connsiteY29" fmla="*/ 1981200 h 3125649"/>
                <a:gd name="connsiteX30" fmla="*/ 25400 w 2788450"/>
                <a:gd name="connsiteY30" fmla="*/ 2070100 h 3125649"/>
                <a:gd name="connsiteX31" fmla="*/ 38100 w 2788450"/>
                <a:gd name="connsiteY31" fmla="*/ 2197100 h 3125649"/>
                <a:gd name="connsiteX32" fmla="*/ 50800 w 2788450"/>
                <a:gd name="connsiteY32" fmla="*/ 2260600 h 3125649"/>
                <a:gd name="connsiteX33" fmla="*/ 88900 w 2788450"/>
                <a:gd name="connsiteY33" fmla="*/ 2476500 h 3125649"/>
                <a:gd name="connsiteX34" fmla="*/ 114300 w 2788450"/>
                <a:gd name="connsiteY34" fmla="*/ 2527300 h 3125649"/>
                <a:gd name="connsiteX35" fmla="*/ 152400 w 2788450"/>
                <a:gd name="connsiteY35" fmla="*/ 2971800 h 3125649"/>
                <a:gd name="connsiteX36" fmla="*/ 177800 w 2788450"/>
                <a:gd name="connsiteY36" fmla="*/ 3009900 h 3125649"/>
                <a:gd name="connsiteX37" fmla="*/ 215900 w 2788450"/>
                <a:gd name="connsiteY37" fmla="*/ 3086100 h 3125649"/>
                <a:gd name="connsiteX38" fmla="*/ 266700 w 2788450"/>
                <a:gd name="connsiteY38" fmla="*/ 3098800 h 3125649"/>
                <a:gd name="connsiteX39" fmla="*/ 304800 w 2788450"/>
                <a:gd name="connsiteY39" fmla="*/ 3124200 h 3125649"/>
                <a:gd name="connsiteX40" fmla="*/ 508000 w 2788450"/>
                <a:gd name="connsiteY40" fmla="*/ 3098800 h 3125649"/>
                <a:gd name="connsiteX41" fmla="*/ 609600 w 2788450"/>
                <a:gd name="connsiteY41" fmla="*/ 3048000 h 3125649"/>
                <a:gd name="connsiteX42" fmla="*/ 647700 w 2788450"/>
                <a:gd name="connsiteY42" fmla="*/ 3022600 h 3125649"/>
                <a:gd name="connsiteX43" fmla="*/ 749300 w 2788450"/>
                <a:gd name="connsiteY43" fmla="*/ 2946400 h 3125649"/>
                <a:gd name="connsiteX44" fmla="*/ 787400 w 2788450"/>
                <a:gd name="connsiteY44" fmla="*/ 2921000 h 3125649"/>
                <a:gd name="connsiteX45" fmla="*/ 825500 w 2788450"/>
                <a:gd name="connsiteY45" fmla="*/ 2908300 h 3125649"/>
                <a:gd name="connsiteX46" fmla="*/ 914400 w 2788450"/>
                <a:gd name="connsiteY46" fmla="*/ 2844800 h 3125649"/>
                <a:gd name="connsiteX47" fmla="*/ 952500 w 2788450"/>
                <a:gd name="connsiteY47" fmla="*/ 2806700 h 3125649"/>
                <a:gd name="connsiteX48" fmla="*/ 1016000 w 2788450"/>
                <a:gd name="connsiteY48" fmla="*/ 2768600 h 3125649"/>
                <a:gd name="connsiteX49" fmla="*/ 1092200 w 2788450"/>
                <a:gd name="connsiteY49" fmla="*/ 2717800 h 3125649"/>
                <a:gd name="connsiteX50" fmla="*/ 1193800 w 2788450"/>
                <a:gd name="connsiteY50" fmla="*/ 2667000 h 3125649"/>
                <a:gd name="connsiteX51" fmla="*/ 1295400 w 2788450"/>
                <a:gd name="connsiteY51" fmla="*/ 2578100 h 3125649"/>
                <a:gd name="connsiteX52" fmla="*/ 1333500 w 2788450"/>
                <a:gd name="connsiteY52" fmla="*/ 2552700 h 3125649"/>
                <a:gd name="connsiteX53" fmla="*/ 1447800 w 2788450"/>
                <a:gd name="connsiteY53" fmla="*/ 2463800 h 3125649"/>
                <a:gd name="connsiteX54" fmla="*/ 1511300 w 2788450"/>
                <a:gd name="connsiteY54" fmla="*/ 2438400 h 3125649"/>
                <a:gd name="connsiteX55" fmla="*/ 1587500 w 2788450"/>
                <a:gd name="connsiteY55" fmla="*/ 2400300 h 3125649"/>
                <a:gd name="connsiteX56" fmla="*/ 1663700 w 2788450"/>
                <a:gd name="connsiteY56" fmla="*/ 2387600 h 3125649"/>
                <a:gd name="connsiteX57" fmla="*/ 1714500 w 2788450"/>
                <a:gd name="connsiteY57" fmla="*/ 2374900 h 3125649"/>
                <a:gd name="connsiteX58" fmla="*/ 1790700 w 2788450"/>
                <a:gd name="connsiteY58" fmla="*/ 2349500 h 3125649"/>
                <a:gd name="connsiteX59" fmla="*/ 1828800 w 2788450"/>
                <a:gd name="connsiteY59" fmla="*/ 2336800 h 3125649"/>
                <a:gd name="connsiteX60" fmla="*/ 1930400 w 2788450"/>
                <a:gd name="connsiteY60" fmla="*/ 2324100 h 3125649"/>
                <a:gd name="connsiteX61" fmla="*/ 2019300 w 2788450"/>
                <a:gd name="connsiteY61" fmla="*/ 2247900 h 3125649"/>
                <a:gd name="connsiteX62" fmla="*/ 2032000 w 2788450"/>
                <a:gd name="connsiteY62" fmla="*/ 2209800 h 3125649"/>
                <a:gd name="connsiteX63" fmla="*/ 2095500 w 2788450"/>
                <a:gd name="connsiteY63" fmla="*/ 2171700 h 3125649"/>
                <a:gd name="connsiteX64" fmla="*/ 2171700 w 2788450"/>
                <a:gd name="connsiteY64" fmla="*/ 2120900 h 3125649"/>
                <a:gd name="connsiteX65" fmla="*/ 2260600 w 2788450"/>
                <a:gd name="connsiteY65" fmla="*/ 2057400 h 3125649"/>
                <a:gd name="connsiteX66" fmla="*/ 2311400 w 2788450"/>
                <a:gd name="connsiteY66" fmla="*/ 2032000 h 3125649"/>
                <a:gd name="connsiteX67" fmla="*/ 2362200 w 2788450"/>
                <a:gd name="connsiteY67" fmla="*/ 1993900 h 3125649"/>
                <a:gd name="connsiteX68" fmla="*/ 2400300 w 2788450"/>
                <a:gd name="connsiteY68" fmla="*/ 1968500 h 3125649"/>
                <a:gd name="connsiteX69" fmla="*/ 2489200 w 2788450"/>
                <a:gd name="connsiteY69" fmla="*/ 1905000 h 3125649"/>
                <a:gd name="connsiteX70" fmla="*/ 2514600 w 2788450"/>
                <a:gd name="connsiteY70" fmla="*/ 1866900 h 3125649"/>
                <a:gd name="connsiteX71" fmla="*/ 2603500 w 2788450"/>
                <a:gd name="connsiteY71" fmla="*/ 1790700 h 3125649"/>
                <a:gd name="connsiteX72" fmla="*/ 2730500 w 2788450"/>
                <a:gd name="connsiteY72" fmla="*/ 1600200 h 3125649"/>
                <a:gd name="connsiteX73" fmla="*/ 2755900 w 2788450"/>
                <a:gd name="connsiteY73" fmla="*/ 1562100 h 3125649"/>
                <a:gd name="connsiteX74" fmla="*/ 2235200 w 2788450"/>
                <a:gd name="connsiteY74" fmla="*/ 152400 h 3125649"/>
                <a:gd name="connsiteX0" fmla="*/ 2235200 w 2745349"/>
                <a:gd name="connsiteY0" fmla="*/ 152400 h 3125649"/>
                <a:gd name="connsiteX1" fmla="*/ 2235200 w 2745349"/>
                <a:gd name="connsiteY1" fmla="*/ 152400 h 3125649"/>
                <a:gd name="connsiteX2" fmla="*/ 1778000 w 2745349"/>
                <a:gd name="connsiteY2" fmla="*/ 63500 h 3125649"/>
                <a:gd name="connsiteX3" fmla="*/ 1612900 w 2745349"/>
                <a:gd name="connsiteY3" fmla="*/ 50800 h 3125649"/>
                <a:gd name="connsiteX4" fmla="*/ 1409700 w 2745349"/>
                <a:gd name="connsiteY4" fmla="*/ 12700 h 3125649"/>
                <a:gd name="connsiteX5" fmla="*/ 1257300 w 2745349"/>
                <a:gd name="connsiteY5" fmla="*/ 0 h 3125649"/>
                <a:gd name="connsiteX6" fmla="*/ 1028700 w 2745349"/>
                <a:gd name="connsiteY6" fmla="*/ 25400 h 3125649"/>
                <a:gd name="connsiteX7" fmla="*/ 990600 w 2745349"/>
                <a:gd name="connsiteY7" fmla="*/ 50800 h 3125649"/>
                <a:gd name="connsiteX8" fmla="*/ 939800 w 2745349"/>
                <a:gd name="connsiteY8" fmla="*/ 63500 h 3125649"/>
                <a:gd name="connsiteX9" fmla="*/ 812800 w 2745349"/>
                <a:gd name="connsiteY9" fmla="*/ 127000 h 3125649"/>
                <a:gd name="connsiteX10" fmla="*/ 749300 w 2745349"/>
                <a:gd name="connsiteY10" fmla="*/ 165100 h 3125649"/>
                <a:gd name="connsiteX11" fmla="*/ 711200 w 2745349"/>
                <a:gd name="connsiteY11" fmla="*/ 190500 h 3125649"/>
                <a:gd name="connsiteX12" fmla="*/ 584200 w 2745349"/>
                <a:gd name="connsiteY12" fmla="*/ 266700 h 3125649"/>
                <a:gd name="connsiteX13" fmla="*/ 508000 w 2745349"/>
                <a:gd name="connsiteY13" fmla="*/ 317500 h 3125649"/>
                <a:gd name="connsiteX14" fmla="*/ 431800 w 2745349"/>
                <a:gd name="connsiteY14" fmla="*/ 393700 h 3125649"/>
                <a:gd name="connsiteX15" fmla="*/ 368300 w 2745349"/>
                <a:gd name="connsiteY15" fmla="*/ 482600 h 3125649"/>
                <a:gd name="connsiteX16" fmla="*/ 330200 w 2745349"/>
                <a:gd name="connsiteY16" fmla="*/ 558800 h 3125649"/>
                <a:gd name="connsiteX17" fmla="*/ 304800 w 2745349"/>
                <a:gd name="connsiteY17" fmla="*/ 635000 h 3125649"/>
                <a:gd name="connsiteX18" fmla="*/ 266700 w 2745349"/>
                <a:gd name="connsiteY18" fmla="*/ 698500 h 3125649"/>
                <a:gd name="connsiteX19" fmla="*/ 254000 w 2745349"/>
                <a:gd name="connsiteY19" fmla="*/ 736600 h 3125649"/>
                <a:gd name="connsiteX20" fmla="*/ 228600 w 2745349"/>
                <a:gd name="connsiteY20" fmla="*/ 787400 h 3125649"/>
                <a:gd name="connsiteX21" fmla="*/ 190500 w 2745349"/>
                <a:gd name="connsiteY21" fmla="*/ 927100 h 3125649"/>
                <a:gd name="connsiteX22" fmla="*/ 177800 w 2745349"/>
                <a:gd name="connsiteY22" fmla="*/ 977900 h 3125649"/>
                <a:gd name="connsiteX23" fmla="*/ 139700 w 2745349"/>
                <a:gd name="connsiteY23" fmla="*/ 1079500 h 3125649"/>
                <a:gd name="connsiteX24" fmla="*/ 127000 w 2745349"/>
                <a:gd name="connsiteY24" fmla="*/ 1130300 h 3125649"/>
                <a:gd name="connsiteX25" fmla="*/ 76200 w 2745349"/>
                <a:gd name="connsiteY25" fmla="*/ 1206500 h 3125649"/>
                <a:gd name="connsiteX26" fmla="*/ 38100 w 2745349"/>
                <a:gd name="connsiteY26" fmla="*/ 1295400 h 3125649"/>
                <a:gd name="connsiteX27" fmla="*/ 12700 w 2745349"/>
                <a:gd name="connsiteY27" fmla="*/ 1600200 h 3125649"/>
                <a:gd name="connsiteX28" fmla="*/ 0 w 2745349"/>
                <a:gd name="connsiteY28" fmla="*/ 1739900 h 3125649"/>
                <a:gd name="connsiteX29" fmla="*/ 12700 w 2745349"/>
                <a:gd name="connsiteY29" fmla="*/ 1981200 h 3125649"/>
                <a:gd name="connsiteX30" fmla="*/ 25400 w 2745349"/>
                <a:gd name="connsiteY30" fmla="*/ 2070100 h 3125649"/>
                <a:gd name="connsiteX31" fmla="*/ 38100 w 2745349"/>
                <a:gd name="connsiteY31" fmla="*/ 2197100 h 3125649"/>
                <a:gd name="connsiteX32" fmla="*/ 50800 w 2745349"/>
                <a:gd name="connsiteY32" fmla="*/ 2260600 h 3125649"/>
                <a:gd name="connsiteX33" fmla="*/ 88900 w 2745349"/>
                <a:gd name="connsiteY33" fmla="*/ 2476500 h 3125649"/>
                <a:gd name="connsiteX34" fmla="*/ 114300 w 2745349"/>
                <a:gd name="connsiteY34" fmla="*/ 2527300 h 3125649"/>
                <a:gd name="connsiteX35" fmla="*/ 152400 w 2745349"/>
                <a:gd name="connsiteY35" fmla="*/ 2971800 h 3125649"/>
                <a:gd name="connsiteX36" fmla="*/ 177800 w 2745349"/>
                <a:gd name="connsiteY36" fmla="*/ 3009900 h 3125649"/>
                <a:gd name="connsiteX37" fmla="*/ 215900 w 2745349"/>
                <a:gd name="connsiteY37" fmla="*/ 3086100 h 3125649"/>
                <a:gd name="connsiteX38" fmla="*/ 266700 w 2745349"/>
                <a:gd name="connsiteY38" fmla="*/ 3098800 h 3125649"/>
                <a:gd name="connsiteX39" fmla="*/ 304800 w 2745349"/>
                <a:gd name="connsiteY39" fmla="*/ 3124200 h 3125649"/>
                <a:gd name="connsiteX40" fmla="*/ 508000 w 2745349"/>
                <a:gd name="connsiteY40" fmla="*/ 3098800 h 3125649"/>
                <a:gd name="connsiteX41" fmla="*/ 609600 w 2745349"/>
                <a:gd name="connsiteY41" fmla="*/ 3048000 h 3125649"/>
                <a:gd name="connsiteX42" fmla="*/ 647700 w 2745349"/>
                <a:gd name="connsiteY42" fmla="*/ 3022600 h 3125649"/>
                <a:gd name="connsiteX43" fmla="*/ 749300 w 2745349"/>
                <a:gd name="connsiteY43" fmla="*/ 2946400 h 3125649"/>
                <a:gd name="connsiteX44" fmla="*/ 787400 w 2745349"/>
                <a:gd name="connsiteY44" fmla="*/ 2921000 h 3125649"/>
                <a:gd name="connsiteX45" fmla="*/ 825500 w 2745349"/>
                <a:gd name="connsiteY45" fmla="*/ 2908300 h 3125649"/>
                <a:gd name="connsiteX46" fmla="*/ 914400 w 2745349"/>
                <a:gd name="connsiteY46" fmla="*/ 2844800 h 3125649"/>
                <a:gd name="connsiteX47" fmla="*/ 952500 w 2745349"/>
                <a:gd name="connsiteY47" fmla="*/ 2806700 h 3125649"/>
                <a:gd name="connsiteX48" fmla="*/ 1016000 w 2745349"/>
                <a:gd name="connsiteY48" fmla="*/ 2768600 h 3125649"/>
                <a:gd name="connsiteX49" fmla="*/ 1092200 w 2745349"/>
                <a:gd name="connsiteY49" fmla="*/ 2717800 h 3125649"/>
                <a:gd name="connsiteX50" fmla="*/ 1193800 w 2745349"/>
                <a:gd name="connsiteY50" fmla="*/ 2667000 h 3125649"/>
                <a:gd name="connsiteX51" fmla="*/ 1295400 w 2745349"/>
                <a:gd name="connsiteY51" fmla="*/ 2578100 h 3125649"/>
                <a:gd name="connsiteX52" fmla="*/ 1333500 w 2745349"/>
                <a:gd name="connsiteY52" fmla="*/ 2552700 h 3125649"/>
                <a:gd name="connsiteX53" fmla="*/ 1447800 w 2745349"/>
                <a:gd name="connsiteY53" fmla="*/ 2463800 h 3125649"/>
                <a:gd name="connsiteX54" fmla="*/ 1511300 w 2745349"/>
                <a:gd name="connsiteY54" fmla="*/ 2438400 h 3125649"/>
                <a:gd name="connsiteX55" fmla="*/ 1587500 w 2745349"/>
                <a:gd name="connsiteY55" fmla="*/ 2400300 h 3125649"/>
                <a:gd name="connsiteX56" fmla="*/ 1663700 w 2745349"/>
                <a:gd name="connsiteY56" fmla="*/ 2387600 h 3125649"/>
                <a:gd name="connsiteX57" fmla="*/ 1714500 w 2745349"/>
                <a:gd name="connsiteY57" fmla="*/ 2374900 h 3125649"/>
                <a:gd name="connsiteX58" fmla="*/ 1790700 w 2745349"/>
                <a:gd name="connsiteY58" fmla="*/ 2349500 h 3125649"/>
                <a:gd name="connsiteX59" fmla="*/ 1828800 w 2745349"/>
                <a:gd name="connsiteY59" fmla="*/ 2336800 h 3125649"/>
                <a:gd name="connsiteX60" fmla="*/ 1930400 w 2745349"/>
                <a:gd name="connsiteY60" fmla="*/ 2324100 h 3125649"/>
                <a:gd name="connsiteX61" fmla="*/ 2019300 w 2745349"/>
                <a:gd name="connsiteY61" fmla="*/ 2247900 h 3125649"/>
                <a:gd name="connsiteX62" fmla="*/ 2032000 w 2745349"/>
                <a:gd name="connsiteY62" fmla="*/ 2209800 h 3125649"/>
                <a:gd name="connsiteX63" fmla="*/ 2095500 w 2745349"/>
                <a:gd name="connsiteY63" fmla="*/ 2171700 h 3125649"/>
                <a:gd name="connsiteX64" fmla="*/ 2171700 w 2745349"/>
                <a:gd name="connsiteY64" fmla="*/ 2120900 h 3125649"/>
                <a:gd name="connsiteX65" fmla="*/ 2260600 w 2745349"/>
                <a:gd name="connsiteY65" fmla="*/ 2057400 h 3125649"/>
                <a:gd name="connsiteX66" fmla="*/ 2311400 w 2745349"/>
                <a:gd name="connsiteY66" fmla="*/ 2032000 h 3125649"/>
                <a:gd name="connsiteX67" fmla="*/ 2362200 w 2745349"/>
                <a:gd name="connsiteY67" fmla="*/ 1993900 h 3125649"/>
                <a:gd name="connsiteX68" fmla="*/ 2400300 w 2745349"/>
                <a:gd name="connsiteY68" fmla="*/ 1968500 h 3125649"/>
                <a:gd name="connsiteX69" fmla="*/ 2489200 w 2745349"/>
                <a:gd name="connsiteY69" fmla="*/ 1905000 h 3125649"/>
                <a:gd name="connsiteX70" fmla="*/ 2514600 w 2745349"/>
                <a:gd name="connsiteY70" fmla="*/ 1866900 h 3125649"/>
                <a:gd name="connsiteX71" fmla="*/ 2603500 w 2745349"/>
                <a:gd name="connsiteY71" fmla="*/ 1790700 h 3125649"/>
                <a:gd name="connsiteX72" fmla="*/ 2730500 w 2745349"/>
                <a:gd name="connsiteY72" fmla="*/ 1600200 h 3125649"/>
                <a:gd name="connsiteX73" fmla="*/ 2235200 w 2745349"/>
                <a:gd name="connsiteY73" fmla="*/ 152400 h 3125649"/>
                <a:gd name="connsiteX0" fmla="*/ 2235200 w 2617086"/>
                <a:gd name="connsiteY0" fmla="*/ 152400 h 3125649"/>
                <a:gd name="connsiteX1" fmla="*/ 2235200 w 2617086"/>
                <a:gd name="connsiteY1" fmla="*/ 152400 h 3125649"/>
                <a:gd name="connsiteX2" fmla="*/ 1778000 w 2617086"/>
                <a:gd name="connsiteY2" fmla="*/ 63500 h 3125649"/>
                <a:gd name="connsiteX3" fmla="*/ 1612900 w 2617086"/>
                <a:gd name="connsiteY3" fmla="*/ 50800 h 3125649"/>
                <a:gd name="connsiteX4" fmla="*/ 1409700 w 2617086"/>
                <a:gd name="connsiteY4" fmla="*/ 12700 h 3125649"/>
                <a:gd name="connsiteX5" fmla="*/ 1257300 w 2617086"/>
                <a:gd name="connsiteY5" fmla="*/ 0 h 3125649"/>
                <a:gd name="connsiteX6" fmla="*/ 1028700 w 2617086"/>
                <a:gd name="connsiteY6" fmla="*/ 25400 h 3125649"/>
                <a:gd name="connsiteX7" fmla="*/ 990600 w 2617086"/>
                <a:gd name="connsiteY7" fmla="*/ 50800 h 3125649"/>
                <a:gd name="connsiteX8" fmla="*/ 939800 w 2617086"/>
                <a:gd name="connsiteY8" fmla="*/ 63500 h 3125649"/>
                <a:gd name="connsiteX9" fmla="*/ 812800 w 2617086"/>
                <a:gd name="connsiteY9" fmla="*/ 127000 h 3125649"/>
                <a:gd name="connsiteX10" fmla="*/ 749300 w 2617086"/>
                <a:gd name="connsiteY10" fmla="*/ 165100 h 3125649"/>
                <a:gd name="connsiteX11" fmla="*/ 711200 w 2617086"/>
                <a:gd name="connsiteY11" fmla="*/ 190500 h 3125649"/>
                <a:gd name="connsiteX12" fmla="*/ 584200 w 2617086"/>
                <a:gd name="connsiteY12" fmla="*/ 266700 h 3125649"/>
                <a:gd name="connsiteX13" fmla="*/ 508000 w 2617086"/>
                <a:gd name="connsiteY13" fmla="*/ 317500 h 3125649"/>
                <a:gd name="connsiteX14" fmla="*/ 431800 w 2617086"/>
                <a:gd name="connsiteY14" fmla="*/ 393700 h 3125649"/>
                <a:gd name="connsiteX15" fmla="*/ 368300 w 2617086"/>
                <a:gd name="connsiteY15" fmla="*/ 482600 h 3125649"/>
                <a:gd name="connsiteX16" fmla="*/ 330200 w 2617086"/>
                <a:gd name="connsiteY16" fmla="*/ 558800 h 3125649"/>
                <a:gd name="connsiteX17" fmla="*/ 304800 w 2617086"/>
                <a:gd name="connsiteY17" fmla="*/ 635000 h 3125649"/>
                <a:gd name="connsiteX18" fmla="*/ 266700 w 2617086"/>
                <a:gd name="connsiteY18" fmla="*/ 698500 h 3125649"/>
                <a:gd name="connsiteX19" fmla="*/ 254000 w 2617086"/>
                <a:gd name="connsiteY19" fmla="*/ 736600 h 3125649"/>
                <a:gd name="connsiteX20" fmla="*/ 228600 w 2617086"/>
                <a:gd name="connsiteY20" fmla="*/ 787400 h 3125649"/>
                <a:gd name="connsiteX21" fmla="*/ 190500 w 2617086"/>
                <a:gd name="connsiteY21" fmla="*/ 927100 h 3125649"/>
                <a:gd name="connsiteX22" fmla="*/ 177800 w 2617086"/>
                <a:gd name="connsiteY22" fmla="*/ 977900 h 3125649"/>
                <a:gd name="connsiteX23" fmla="*/ 139700 w 2617086"/>
                <a:gd name="connsiteY23" fmla="*/ 1079500 h 3125649"/>
                <a:gd name="connsiteX24" fmla="*/ 127000 w 2617086"/>
                <a:gd name="connsiteY24" fmla="*/ 1130300 h 3125649"/>
                <a:gd name="connsiteX25" fmla="*/ 76200 w 2617086"/>
                <a:gd name="connsiteY25" fmla="*/ 1206500 h 3125649"/>
                <a:gd name="connsiteX26" fmla="*/ 38100 w 2617086"/>
                <a:gd name="connsiteY26" fmla="*/ 1295400 h 3125649"/>
                <a:gd name="connsiteX27" fmla="*/ 12700 w 2617086"/>
                <a:gd name="connsiteY27" fmla="*/ 1600200 h 3125649"/>
                <a:gd name="connsiteX28" fmla="*/ 0 w 2617086"/>
                <a:gd name="connsiteY28" fmla="*/ 1739900 h 3125649"/>
                <a:gd name="connsiteX29" fmla="*/ 12700 w 2617086"/>
                <a:gd name="connsiteY29" fmla="*/ 1981200 h 3125649"/>
                <a:gd name="connsiteX30" fmla="*/ 25400 w 2617086"/>
                <a:gd name="connsiteY30" fmla="*/ 2070100 h 3125649"/>
                <a:gd name="connsiteX31" fmla="*/ 38100 w 2617086"/>
                <a:gd name="connsiteY31" fmla="*/ 2197100 h 3125649"/>
                <a:gd name="connsiteX32" fmla="*/ 50800 w 2617086"/>
                <a:gd name="connsiteY32" fmla="*/ 2260600 h 3125649"/>
                <a:gd name="connsiteX33" fmla="*/ 88900 w 2617086"/>
                <a:gd name="connsiteY33" fmla="*/ 2476500 h 3125649"/>
                <a:gd name="connsiteX34" fmla="*/ 114300 w 2617086"/>
                <a:gd name="connsiteY34" fmla="*/ 2527300 h 3125649"/>
                <a:gd name="connsiteX35" fmla="*/ 152400 w 2617086"/>
                <a:gd name="connsiteY35" fmla="*/ 2971800 h 3125649"/>
                <a:gd name="connsiteX36" fmla="*/ 177800 w 2617086"/>
                <a:gd name="connsiteY36" fmla="*/ 3009900 h 3125649"/>
                <a:gd name="connsiteX37" fmla="*/ 215900 w 2617086"/>
                <a:gd name="connsiteY37" fmla="*/ 3086100 h 3125649"/>
                <a:gd name="connsiteX38" fmla="*/ 266700 w 2617086"/>
                <a:gd name="connsiteY38" fmla="*/ 3098800 h 3125649"/>
                <a:gd name="connsiteX39" fmla="*/ 304800 w 2617086"/>
                <a:gd name="connsiteY39" fmla="*/ 3124200 h 3125649"/>
                <a:gd name="connsiteX40" fmla="*/ 508000 w 2617086"/>
                <a:gd name="connsiteY40" fmla="*/ 3098800 h 3125649"/>
                <a:gd name="connsiteX41" fmla="*/ 609600 w 2617086"/>
                <a:gd name="connsiteY41" fmla="*/ 3048000 h 3125649"/>
                <a:gd name="connsiteX42" fmla="*/ 647700 w 2617086"/>
                <a:gd name="connsiteY42" fmla="*/ 3022600 h 3125649"/>
                <a:gd name="connsiteX43" fmla="*/ 749300 w 2617086"/>
                <a:gd name="connsiteY43" fmla="*/ 2946400 h 3125649"/>
                <a:gd name="connsiteX44" fmla="*/ 787400 w 2617086"/>
                <a:gd name="connsiteY44" fmla="*/ 2921000 h 3125649"/>
                <a:gd name="connsiteX45" fmla="*/ 825500 w 2617086"/>
                <a:gd name="connsiteY45" fmla="*/ 2908300 h 3125649"/>
                <a:gd name="connsiteX46" fmla="*/ 914400 w 2617086"/>
                <a:gd name="connsiteY46" fmla="*/ 2844800 h 3125649"/>
                <a:gd name="connsiteX47" fmla="*/ 952500 w 2617086"/>
                <a:gd name="connsiteY47" fmla="*/ 2806700 h 3125649"/>
                <a:gd name="connsiteX48" fmla="*/ 1016000 w 2617086"/>
                <a:gd name="connsiteY48" fmla="*/ 2768600 h 3125649"/>
                <a:gd name="connsiteX49" fmla="*/ 1092200 w 2617086"/>
                <a:gd name="connsiteY49" fmla="*/ 2717800 h 3125649"/>
                <a:gd name="connsiteX50" fmla="*/ 1193800 w 2617086"/>
                <a:gd name="connsiteY50" fmla="*/ 2667000 h 3125649"/>
                <a:gd name="connsiteX51" fmla="*/ 1295400 w 2617086"/>
                <a:gd name="connsiteY51" fmla="*/ 2578100 h 3125649"/>
                <a:gd name="connsiteX52" fmla="*/ 1333500 w 2617086"/>
                <a:gd name="connsiteY52" fmla="*/ 2552700 h 3125649"/>
                <a:gd name="connsiteX53" fmla="*/ 1447800 w 2617086"/>
                <a:gd name="connsiteY53" fmla="*/ 2463800 h 3125649"/>
                <a:gd name="connsiteX54" fmla="*/ 1511300 w 2617086"/>
                <a:gd name="connsiteY54" fmla="*/ 2438400 h 3125649"/>
                <a:gd name="connsiteX55" fmla="*/ 1587500 w 2617086"/>
                <a:gd name="connsiteY55" fmla="*/ 2400300 h 3125649"/>
                <a:gd name="connsiteX56" fmla="*/ 1663700 w 2617086"/>
                <a:gd name="connsiteY56" fmla="*/ 2387600 h 3125649"/>
                <a:gd name="connsiteX57" fmla="*/ 1714500 w 2617086"/>
                <a:gd name="connsiteY57" fmla="*/ 2374900 h 3125649"/>
                <a:gd name="connsiteX58" fmla="*/ 1790700 w 2617086"/>
                <a:gd name="connsiteY58" fmla="*/ 2349500 h 3125649"/>
                <a:gd name="connsiteX59" fmla="*/ 1828800 w 2617086"/>
                <a:gd name="connsiteY59" fmla="*/ 2336800 h 3125649"/>
                <a:gd name="connsiteX60" fmla="*/ 1930400 w 2617086"/>
                <a:gd name="connsiteY60" fmla="*/ 2324100 h 3125649"/>
                <a:gd name="connsiteX61" fmla="*/ 2019300 w 2617086"/>
                <a:gd name="connsiteY61" fmla="*/ 2247900 h 3125649"/>
                <a:gd name="connsiteX62" fmla="*/ 2032000 w 2617086"/>
                <a:gd name="connsiteY62" fmla="*/ 2209800 h 3125649"/>
                <a:gd name="connsiteX63" fmla="*/ 2095500 w 2617086"/>
                <a:gd name="connsiteY63" fmla="*/ 2171700 h 3125649"/>
                <a:gd name="connsiteX64" fmla="*/ 2171700 w 2617086"/>
                <a:gd name="connsiteY64" fmla="*/ 2120900 h 3125649"/>
                <a:gd name="connsiteX65" fmla="*/ 2260600 w 2617086"/>
                <a:gd name="connsiteY65" fmla="*/ 2057400 h 3125649"/>
                <a:gd name="connsiteX66" fmla="*/ 2311400 w 2617086"/>
                <a:gd name="connsiteY66" fmla="*/ 2032000 h 3125649"/>
                <a:gd name="connsiteX67" fmla="*/ 2362200 w 2617086"/>
                <a:gd name="connsiteY67" fmla="*/ 1993900 h 3125649"/>
                <a:gd name="connsiteX68" fmla="*/ 2400300 w 2617086"/>
                <a:gd name="connsiteY68" fmla="*/ 1968500 h 3125649"/>
                <a:gd name="connsiteX69" fmla="*/ 2489200 w 2617086"/>
                <a:gd name="connsiteY69" fmla="*/ 1905000 h 3125649"/>
                <a:gd name="connsiteX70" fmla="*/ 2514600 w 2617086"/>
                <a:gd name="connsiteY70" fmla="*/ 1866900 h 3125649"/>
                <a:gd name="connsiteX71" fmla="*/ 2603500 w 2617086"/>
                <a:gd name="connsiteY71" fmla="*/ 1790700 h 3125649"/>
                <a:gd name="connsiteX72" fmla="*/ 2235200 w 2617086"/>
                <a:gd name="connsiteY72" fmla="*/ 152400 h 3125649"/>
                <a:gd name="connsiteX0" fmla="*/ 2235200 w 2529694"/>
                <a:gd name="connsiteY0" fmla="*/ 152400 h 3125649"/>
                <a:gd name="connsiteX1" fmla="*/ 2235200 w 2529694"/>
                <a:gd name="connsiteY1" fmla="*/ 152400 h 3125649"/>
                <a:gd name="connsiteX2" fmla="*/ 1778000 w 2529694"/>
                <a:gd name="connsiteY2" fmla="*/ 63500 h 3125649"/>
                <a:gd name="connsiteX3" fmla="*/ 1612900 w 2529694"/>
                <a:gd name="connsiteY3" fmla="*/ 50800 h 3125649"/>
                <a:gd name="connsiteX4" fmla="*/ 1409700 w 2529694"/>
                <a:gd name="connsiteY4" fmla="*/ 12700 h 3125649"/>
                <a:gd name="connsiteX5" fmla="*/ 1257300 w 2529694"/>
                <a:gd name="connsiteY5" fmla="*/ 0 h 3125649"/>
                <a:gd name="connsiteX6" fmla="*/ 1028700 w 2529694"/>
                <a:gd name="connsiteY6" fmla="*/ 25400 h 3125649"/>
                <a:gd name="connsiteX7" fmla="*/ 990600 w 2529694"/>
                <a:gd name="connsiteY7" fmla="*/ 50800 h 3125649"/>
                <a:gd name="connsiteX8" fmla="*/ 939800 w 2529694"/>
                <a:gd name="connsiteY8" fmla="*/ 63500 h 3125649"/>
                <a:gd name="connsiteX9" fmla="*/ 812800 w 2529694"/>
                <a:gd name="connsiteY9" fmla="*/ 127000 h 3125649"/>
                <a:gd name="connsiteX10" fmla="*/ 749300 w 2529694"/>
                <a:gd name="connsiteY10" fmla="*/ 165100 h 3125649"/>
                <a:gd name="connsiteX11" fmla="*/ 711200 w 2529694"/>
                <a:gd name="connsiteY11" fmla="*/ 190500 h 3125649"/>
                <a:gd name="connsiteX12" fmla="*/ 584200 w 2529694"/>
                <a:gd name="connsiteY12" fmla="*/ 266700 h 3125649"/>
                <a:gd name="connsiteX13" fmla="*/ 508000 w 2529694"/>
                <a:gd name="connsiteY13" fmla="*/ 317500 h 3125649"/>
                <a:gd name="connsiteX14" fmla="*/ 431800 w 2529694"/>
                <a:gd name="connsiteY14" fmla="*/ 393700 h 3125649"/>
                <a:gd name="connsiteX15" fmla="*/ 368300 w 2529694"/>
                <a:gd name="connsiteY15" fmla="*/ 482600 h 3125649"/>
                <a:gd name="connsiteX16" fmla="*/ 330200 w 2529694"/>
                <a:gd name="connsiteY16" fmla="*/ 558800 h 3125649"/>
                <a:gd name="connsiteX17" fmla="*/ 304800 w 2529694"/>
                <a:gd name="connsiteY17" fmla="*/ 635000 h 3125649"/>
                <a:gd name="connsiteX18" fmla="*/ 266700 w 2529694"/>
                <a:gd name="connsiteY18" fmla="*/ 698500 h 3125649"/>
                <a:gd name="connsiteX19" fmla="*/ 254000 w 2529694"/>
                <a:gd name="connsiteY19" fmla="*/ 736600 h 3125649"/>
                <a:gd name="connsiteX20" fmla="*/ 228600 w 2529694"/>
                <a:gd name="connsiteY20" fmla="*/ 787400 h 3125649"/>
                <a:gd name="connsiteX21" fmla="*/ 190500 w 2529694"/>
                <a:gd name="connsiteY21" fmla="*/ 927100 h 3125649"/>
                <a:gd name="connsiteX22" fmla="*/ 177800 w 2529694"/>
                <a:gd name="connsiteY22" fmla="*/ 977900 h 3125649"/>
                <a:gd name="connsiteX23" fmla="*/ 139700 w 2529694"/>
                <a:gd name="connsiteY23" fmla="*/ 1079500 h 3125649"/>
                <a:gd name="connsiteX24" fmla="*/ 127000 w 2529694"/>
                <a:gd name="connsiteY24" fmla="*/ 1130300 h 3125649"/>
                <a:gd name="connsiteX25" fmla="*/ 76200 w 2529694"/>
                <a:gd name="connsiteY25" fmla="*/ 1206500 h 3125649"/>
                <a:gd name="connsiteX26" fmla="*/ 38100 w 2529694"/>
                <a:gd name="connsiteY26" fmla="*/ 1295400 h 3125649"/>
                <a:gd name="connsiteX27" fmla="*/ 12700 w 2529694"/>
                <a:gd name="connsiteY27" fmla="*/ 1600200 h 3125649"/>
                <a:gd name="connsiteX28" fmla="*/ 0 w 2529694"/>
                <a:gd name="connsiteY28" fmla="*/ 1739900 h 3125649"/>
                <a:gd name="connsiteX29" fmla="*/ 12700 w 2529694"/>
                <a:gd name="connsiteY29" fmla="*/ 1981200 h 3125649"/>
                <a:gd name="connsiteX30" fmla="*/ 25400 w 2529694"/>
                <a:gd name="connsiteY30" fmla="*/ 2070100 h 3125649"/>
                <a:gd name="connsiteX31" fmla="*/ 38100 w 2529694"/>
                <a:gd name="connsiteY31" fmla="*/ 2197100 h 3125649"/>
                <a:gd name="connsiteX32" fmla="*/ 50800 w 2529694"/>
                <a:gd name="connsiteY32" fmla="*/ 2260600 h 3125649"/>
                <a:gd name="connsiteX33" fmla="*/ 88900 w 2529694"/>
                <a:gd name="connsiteY33" fmla="*/ 2476500 h 3125649"/>
                <a:gd name="connsiteX34" fmla="*/ 114300 w 2529694"/>
                <a:gd name="connsiteY34" fmla="*/ 2527300 h 3125649"/>
                <a:gd name="connsiteX35" fmla="*/ 152400 w 2529694"/>
                <a:gd name="connsiteY35" fmla="*/ 2971800 h 3125649"/>
                <a:gd name="connsiteX36" fmla="*/ 177800 w 2529694"/>
                <a:gd name="connsiteY36" fmla="*/ 3009900 h 3125649"/>
                <a:gd name="connsiteX37" fmla="*/ 215900 w 2529694"/>
                <a:gd name="connsiteY37" fmla="*/ 3086100 h 3125649"/>
                <a:gd name="connsiteX38" fmla="*/ 266700 w 2529694"/>
                <a:gd name="connsiteY38" fmla="*/ 3098800 h 3125649"/>
                <a:gd name="connsiteX39" fmla="*/ 304800 w 2529694"/>
                <a:gd name="connsiteY39" fmla="*/ 3124200 h 3125649"/>
                <a:gd name="connsiteX40" fmla="*/ 508000 w 2529694"/>
                <a:gd name="connsiteY40" fmla="*/ 3098800 h 3125649"/>
                <a:gd name="connsiteX41" fmla="*/ 609600 w 2529694"/>
                <a:gd name="connsiteY41" fmla="*/ 3048000 h 3125649"/>
                <a:gd name="connsiteX42" fmla="*/ 647700 w 2529694"/>
                <a:gd name="connsiteY42" fmla="*/ 3022600 h 3125649"/>
                <a:gd name="connsiteX43" fmla="*/ 749300 w 2529694"/>
                <a:gd name="connsiteY43" fmla="*/ 2946400 h 3125649"/>
                <a:gd name="connsiteX44" fmla="*/ 787400 w 2529694"/>
                <a:gd name="connsiteY44" fmla="*/ 2921000 h 3125649"/>
                <a:gd name="connsiteX45" fmla="*/ 825500 w 2529694"/>
                <a:gd name="connsiteY45" fmla="*/ 2908300 h 3125649"/>
                <a:gd name="connsiteX46" fmla="*/ 914400 w 2529694"/>
                <a:gd name="connsiteY46" fmla="*/ 2844800 h 3125649"/>
                <a:gd name="connsiteX47" fmla="*/ 952500 w 2529694"/>
                <a:gd name="connsiteY47" fmla="*/ 2806700 h 3125649"/>
                <a:gd name="connsiteX48" fmla="*/ 1016000 w 2529694"/>
                <a:gd name="connsiteY48" fmla="*/ 2768600 h 3125649"/>
                <a:gd name="connsiteX49" fmla="*/ 1092200 w 2529694"/>
                <a:gd name="connsiteY49" fmla="*/ 2717800 h 3125649"/>
                <a:gd name="connsiteX50" fmla="*/ 1193800 w 2529694"/>
                <a:gd name="connsiteY50" fmla="*/ 2667000 h 3125649"/>
                <a:gd name="connsiteX51" fmla="*/ 1295400 w 2529694"/>
                <a:gd name="connsiteY51" fmla="*/ 2578100 h 3125649"/>
                <a:gd name="connsiteX52" fmla="*/ 1333500 w 2529694"/>
                <a:gd name="connsiteY52" fmla="*/ 2552700 h 3125649"/>
                <a:gd name="connsiteX53" fmla="*/ 1447800 w 2529694"/>
                <a:gd name="connsiteY53" fmla="*/ 2463800 h 3125649"/>
                <a:gd name="connsiteX54" fmla="*/ 1511300 w 2529694"/>
                <a:gd name="connsiteY54" fmla="*/ 2438400 h 3125649"/>
                <a:gd name="connsiteX55" fmla="*/ 1587500 w 2529694"/>
                <a:gd name="connsiteY55" fmla="*/ 2400300 h 3125649"/>
                <a:gd name="connsiteX56" fmla="*/ 1663700 w 2529694"/>
                <a:gd name="connsiteY56" fmla="*/ 2387600 h 3125649"/>
                <a:gd name="connsiteX57" fmla="*/ 1714500 w 2529694"/>
                <a:gd name="connsiteY57" fmla="*/ 2374900 h 3125649"/>
                <a:gd name="connsiteX58" fmla="*/ 1790700 w 2529694"/>
                <a:gd name="connsiteY58" fmla="*/ 2349500 h 3125649"/>
                <a:gd name="connsiteX59" fmla="*/ 1828800 w 2529694"/>
                <a:gd name="connsiteY59" fmla="*/ 2336800 h 3125649"/>
                <a:gd name="connsiteX60" fmla="*/ 1930400 w 2529694"/>
                <a:gd name="connsiteY60" fmla="*/ 2324100 h 3125649"/>
                <a:gd name="connsiteX61" fmla="*/ 2019300 w 2529694"/>
                <a:gd name="connsiteY61" fmla="*/ 2247900 h 3125649"/>
                <a:gd name="connsiteX62" fmla="*/ 2032000 w 2529694"/>
                <a:gd name="connsiteY62" fmla="*/ 2209800 h 3125649"/>
                <a:gd name="connsiteX63" fmla="*/ 2095500 w 2529694"/>
                <a:gd name="connsiteY63" fmla="*/ 2171700 h 3125649"/>
                <a:gd name="connsiteX64" fmla="*/ 2171700 w 2529694"/>
                <a:gd name="connsiteY64" fmla="*/ 2120900 h 3125649"/>
                <a:gd name="connsiteX65" fmla="*/ 2260600 w 2529694"/>
                <a:gd name="connsiteY65" fmla="*/ 2057400 h 3125649"/>
                <a:gd name="connsiteX66" fmla="*/ 2311400 w 2529694"/>
                <a:gd name="connsiteY66" fmla="*/ 2032000 h 3125649"/>
                <a:gd name="connsiteX67" fmla="*/ 2362200 w 2529694"/>
                <a:gd name="connsiteY67" fmla="*/ 1993900 h 3125649"/>
                <a:gd name="connsiteX68" fmla="*/ 2400300 w 2529694"/>
                <a:gd name="connsiteY68" fmla="*/ 1968500 h 3125649"/>
                <a:gd name="connsiteX69" fmla="*/ 2489200 w 2529694"/>
                <a:gd name="connsiteY69" fmla="*/ 1905000 h 3125649"/>
                <a:gd name="connsiteX70" fmla="*/ 2514600 w 2529694"/>
                <a:gd name="connsiteY70" fmla="*/ 1866900 h 3125649"/>
                <a:gd name="connsiteX71" fmla="*/ 2235200 w 2529694"/>
                <a:gd name="connsiteY71" fmla="*/ 152400 h 3125649"/>
                <a:gd name="connsiteX0" fmla="*/ 2235200 w 2489200"/>
                <a:gd name="connsiteY0" fmla="*/ 152400 h 3125649"/>
                <a:gd name="connsiteX1" fmla="*/ 2235200 w 2489200"/>
                <a:gd name="connsiteY1" fmla="*/ 152400 h 3125649"/>
                <a:gd name="connsiteX2" fmla="*/ 1778000 w 2489200"/>
                <a:gd name="connsiteY2" fmla="*/ 63500 h 3125649"/>
                <a:gd name="connsiteX3" fmla="*/ 1612900 w 2489200"/>
                <a:gd name="connsiteY3" fmla="*/ 50800 h 3125649"/>
                <a:gd name="connsiteX4" fmla="*/ 1409700 w 2489200"/>
                <a:gd name="connsiteY4" fmla="*/ 12700 h 3125649"/>
                <a:gd name="connsiteX5" fmla="*/ 1257300 w 2489200"/>
                <a:gd name="connsiteY5" fmla="*/ 0 h 3125649"/>
                <a:gd name="connsiteX6" fmla="*/ 1028700 w 2489200"/>
                <a:gd name="connsiteY6" fmla="*/ 25400 h 3125649"/>
                <a:gd name="connsiteX7" fmla="*/ 990600 w 2489200"/>
                <a:gd name="connsiteY7" fmla="*/ 50800 h 3125649"/>
                <a:gd name="connsiteX8" fmla="*/ 939800 w 2489200"/>
                <a:gd name="connsiteY8" fmla="*/ 63500 h 3125649"/>
                <a:gd name="connsiteX9" fmla="*/ 812800 w 2489200"/>
                <a:gd name="connsiteY9" fmla="*/ 127000 h 3125649"/>
                <a:gd name="connsiteX10" fmla="*/ 749300 w 2489200"/>
                <a:gd name="connsiteY10" fmla="*/ 165100 h 3125649"/>
                <a:gd name="connsiteX11" fmla="*/ 711200 w 2489200"/>
                <a:gd name="connsiteY11" fmla="*/ 190500 h 3125649"/>
                <a:gd name="connsiteX12" fmla="*/ 584200 w 2489200"/>
                <a:gd name="connsiteY12" fmla="*/ 266700 h 3125649"/>
                <a:gd name="connsiteX13" fmla="*/ 508000 w 2489200"/>
                <a:gd name="connsiteY13" fmla="*/ 317500 h 3125649"/>
                <a:gd name="connsiteX14" fmla="*/ 431800 w 2489200"/>
                <a:gd name="connsiteY14" fmla="*/ 393700 h 3125649"/>
                <a:gd name="connsiteX15" fmla="*/ 368300 w 2489200"/>
                <a:gd name="connsiteY15" fmla="*/ 482600 h 3125649"/>
                <a:gd name="connsiteX16" fmla="*/ 330200 w 2489200"/>
                <a:gd name="connsiteY16" fmla="*/ 558800 h 3125649"/>
                <a:gd name="connsiteX17" fmla="*/ 304800 w 2489200"/>
                <a:gd name="connsiteY17" fmla="*/ 635000 h 3125649"/>
                <a:gd name="connsiteX18" fmla="*/ 266700 w 2489200"/>
                <a:gd name="connsiteY18" fmla="*/ 698500 h 3125649"/>
                <a:gd name="connsiteX19" fmla="*/ 254000 w 2489200"/>
                <a:gd name="connsiteY19" fmla="*/ 736600 h 3125649"/>
                <a:gd name="connsiteX20" fmla="*/ 228600 w 2489200"/>
                <a:gd name="connsiteY20" fmla="*/ 787400 h 3125649"/>
                <a:gd name="connsiteX21" fmla="*/ 190500 w 2489200"/>
                <a:gd name="connsiteY21" fmla="*/ 927100 h 3125649"/>
                <a:gd name="connsiteX22" fmla="*/ 177800 w 2489200"/>
                <a:gd name="connsiteY22" fmla="*/ 977900 h 3125649"/>
                <a:gd name="connsiteX23" fmla="*/ 139700 w 2489200"/>
                <a:gd name="connsiteY23" fmla="*/ 1079500 h 3125649"/>
                <a:gd name="connsiteX24" fmla="*/ 127000 w 2489200"/>
                <a:gd name="connsiteY24" fmla="*/ 1130300 h 3125649"/>
                <a:gd name="connsiteX25" fmla="*/ 76200 w 2489200"/>
                <a:gd name="connsiteY25" fmla="*/ 1206500 h 3125649"/>
                <a:gd name="connsiteX26" fmla="*/ 38100 w 2489200"/>
                <a:gd name="connsiteY26" fmla="*/ 1295400 h 3125649"/>
                <a:gd name="connsiteX27" fmla="*/ 12700 w 2489200"/>
                <a:gd name="connsiteY27" fmla="*/ 1600200 h 3125649"/>
                <a:gd name="connsiteX28" fmla="*/ 0 w 2489200"/>
                <a:gd name="connsiteY28" fmla="*/ 1739900 h 3125649"/>
                <a:gd name="connsiteX29" fmla="*/ 12700 w 2489200"/>
                <a:gd name="connsiteY29" fmla="*/ 1981200 h 3125649"/>
                <a:gd name="connsiteX30" fmla="*/ 25400 w 2489200"/>
                <a:gd name="connsiteY30" fmla="*/ 2070100 h 3125649"/>
                <a:gd name="connsiteX31" fmla="*/ 38100 w 2489200"/>
                <a:gd name="connsiteY31" fmla="*/ 2197100 h 3125649"/>
                <a:gd name="connsiteX32" fmla="*/ 50800 w 2489200"/>
                <a:gd name="connsiteY32" fmla="*/ 2260600 h 3125649"/>
                <a:gd name="connsiteX33" fmla="*/ 88900 w 2489200"/>
                <a:gd name="connsiteY33" fmla="*/ 2476500 h 3125649"/>
                <a:gd name="connsiteX34" fmla="*/ 114300 w 2489200"/>
                <a:gd name="connsiteY34" fmla="*/ 2527300 h 3125649"/>
                <a:gd name="connsiteX35" fmla="*/ 152400 w 2489200"/>
                <a:gd name="connsiteY35" fmla="*/ 2971800 h 3125649"/>
                <a:gd name="connsiteX36" fmla="*/ 177800 w 2489200"/>
                <a:gd name="connsiteY36" fmla="*/ 3009900 h 3125649"/>
                <a:gd name="connsiteX37" fmla="*/ 215900 w 2489200"/>
                <a:gd name="connsiteY37" fmla="*/ 3086100 h 3125649"/>
                <a:gd name="connsiteX38" fmla="*/ 266700 w 2489200"/>
                <a:gd name="connsiteY38" fmla="*/ 3098800 h 3125649"/>
                <a:gd name="connsiteX39" fmla="*/ 304800 w 2489200"/>
                <a:gd name="connsiteY39" fmla="*/ 3124200 h 3125649"/>
                <a:gd name="connsiteX40" fmla="*/ 508000 w 2489200"/>
                <a:gd name="connsiteY40" fmla="*/ 3098800 h 3125649"/>
                <a:gd name="connsiteX41" fmla="*/ 609600 w 2489200"/>
                <a:gd name="connsiteY41" fmla="*/ 3048000 h 3125649"/>
                <a:gd name="connsiteX42" fmla="*/ 647700 w 2489200"/>
                <a:gd name="connsiteY42" fmla="*/ 3022600 h 3125649"/>
                <a:gd name="connsiteX43" fmla="*/ 749300 w 2489200"/>
                <a:gd name="connsiteY43" fmla="*/ 2946400 h 3125649"/>
                <a:gd name="connsiteX44" fmla="*/ 787400 w 2489200"/>
                <a:gd name="connsiteY44" fmla="*/ 2921000 h 3125649"/>
                <a:gd name="connsiteX45" fmla="*/ 825500 w 2489200"/>
                <a:gd name="connsiteY45" fmla="*/ 2908300 h 3125649"/>
                <a:gd name="connsiteX46" fmla="*/ 914400 w 2489200"/>
                <a:gd name="connsiteY46" fmla="*/ 2844800 h 3125649"/>
                <a:gd name="connsiteX47" fmla="*/ 952500 w 2489200"/>
                <a:gd name="connsiteY47" fmla="*/ 2806700 h 3125649"/>
                <a:gd name="connsiteX48" fmla="*/ 1016000 w 2489200"/>
                <a:gd name="connsiteY48" fmla="*/ 2768600 h 3125649"/>
                <a:gd name="connsiteX49" fmla="*/ 1092200 w 2489200"/>
                <a:gd name="connsiteY49" fmla="*/ 2717800 h 3125649"/>
                <a:gd name="connsiteX50" fmla="*/ 1193800 w 2489200"/>
                <a:gd name="connsiteY50" fmla="*/ 2667000 h 3125649"/>
                <a:gd name="connsiteX51" fmla="*/ 1295400 w 2489200"/>
                <a:gd name="connsiteY51" fmla="*/ 2578100 h 3125649"/>
                <a:gd name="connsiteX52" fmla="*/ 1333500 w 2489200"/>
                <a:gd name="connsiteY52" fmla="*/ 2552700 h 3125649"/>
                <a:gd name="connsiteX53" fmla="*/ 1447800 w 2489200"/>
                <a:gd name="connsiteY53" fmla="*/ 2463800 h 3125649"/>
                <a:gd name="connsiteX54" fmla="*/ 1511300 w 2489200"/>
                <a:gd name="connsiteY54" fmla="*/ 2438400 h 3125649"/>
                <a:gd name="connsiteX55" fmla="*/ 1587500 w 2489200"/>
                <a:gd name="connsiteY55" fmla="*/ 2400300 h 3125649"/>
                <a:gd name="connsiteX56" fmla="*/ 1663700 w 2489200"/>
                <a:gd name="connsiteY56" fmla="*/ 2387600 h 3125649"/>
                <a:gd name="connsiteX57" fmla="*/ 1714500 w 2489200"/>
                <a:gd name="connsiteY57" fmla="*/ 2374900 h 3125649"/>
                <a:gd name="connsiteX58" fmla="*/ 1790700 w 2489200"/>
                <a:gd name="connsiteY58" fmla="*/ 2349500 h 3125649"/>
                <a:gd name="connsiteX59" fmla="*/ 1828800 w 2489200"/>
                <a:gd name="connsiteY59" fmla="*/ 2336800 h 3125649"/>
                <a:gd name="connsiteX60" fmla="*/ 1930400 w 2489200"/>
                <a:gd name="connsiteY60" fmla="*/ 2324100 h 3125649"/>
                <a:gd name="connsiteX61" fmla="*/ 2019300 w 2489200"/>
                <a:gd name="connsiteY61" fmla="*/ 2247900 h 3125649"/>
                <a:gd name="connsiteX62" fmla="*/ 2032000 w 2489200"/>
                <a:gd name="connsiteY62" fmla="*/ 2209800 h 3125649"/>
                <a:gd name="connsiteX63" fmla="*/ 2095500 w 2489200"/>
                <a:gd name="connsiteY63" fmla="*/ 2171700 h 3125649"/>
                <a:gd name="connsiteX64" fmla="*/ 2171700 w 2489200"/>
                <a:gd name="connsiteY64" fmla="*/ 2120900 h 3125649"/>
                <a:gd name="connsiteX65" fmla="*/ 2260600 w 2489200"/>
                <a:gd name="connsiteY65" fmla="*/ 2057400 h 3125649"/>
                <a:gd name="connsiteX66" fmla="*/ 2311400 w 2489200"/>
                <a:gd name="connsiteY66" fmla="*/ 2032000 h 3125649"/>
                <a:gd name="connsiteX67" fmla="*/ 2362200 w 2489200"/>
                <a:gd name="connsiteY67" fmla="*/ 1993900 h 3125649"/>
                <a:gd name="connsiteX68" fmla="*/ 2400300 w 2489200"/>
                <a:gd name="connsiteY68" fmla="*/ 1968500 h 3125649"/>
                <a:gd name="connsiteX69" fmla="*/ 2489200 w 2489200"/>
                <a:gd name="connsiteY69" fmla="*/ 1905000 h 3125649"/>
                <a:gd name="connsiteX70" fmla="*/ 2235200 w 2489200"/>
                <a:gd name="connsiteY70" fmla="*/ 152400 h 3125649"/>
                <a:gd name="connsiteX0" fmla="*/ 2235200 w 2491715"/>
                <a:gd name="connsiteY0" fmla="*/ 152400 h 3125649"/>
                <a:gd name="connsiteX1" fmla="*/ 2235200 w 2491715"/>
                <a:gd name="connsiteY1" fmla="*/ 152400 h 3125649"/>
                <a:gd name="connsiteX2" fmla="*/ 1778000 w 2491715"/>
                <a:gd name="connsiteY2" fmla="*/ 63500 h 3125649"/>
                <a:gd name="connsiteX3" fmla="*/ 1612900 w 2491715"/>
                <a:gd name="connsiteY3" fmla="*/ 50800 h 3125649"/>
                <a:gd name="connsiteX4" fmla="*/ 1409700 w 2491715"/>
                <a:gd name="connsiteY4" fmla="*/ 12700 h 3125649"/>
                <a:gd name="connsiteX5" fmla="*/ 1257300 w 2491715"/>
                <a:gd name="connsiteY5" fmla="*/ 0 h 3125649"/>
                <a:gd name="connsiteX6" fmla="*/ 1028700 w 2491715"/>
                <a:gd name="connsiteY6" fmla="*/ 25400 h 3125649"/>
                <a:gd name="connsiteX7" fmla="*/ 990600 w 2491715"/>
                <a:gd name="connsiteY7" fmla="*/ 50800 h 3125649"/>
                <a:gd name="connsiteX8" fmla="*/ 939800 w 2491715"/>
                <a:gd name="connsiteY8" fmla="*/ 63500 h 3125649"/>
                <a:gd name="connsiteX9" fmla="*/ 812800 w 2491715"/>
                <a:gd name="connsiteY9" fmla="*/ 127000 h 3125649"/>
                <a:gd name="connsiteX10" fmla="*/ 749300 w 2491715"/>
                <a:gd name="connsiteY10" fmla="*/ 165100 h 3125649"/>
                <a:gd name="connsiteX11" fmla="*/ 711200 w 2491715"/>
                <a:gd name="connsiteY11" fmla="*/ 190500 h 3125649"/>
                <a:gd name="connsiteX12" fmla="*/ 584200 w 2491715"/>
                <a:gd name="connsiteY12" fmla="*/ 266700 h 3125649"/>
                <a:gd name="connsiteX13" fmla="*/ 508000 w 2491715"/>
                <a:gd name="connsiteY13" fmla="*/ 317500 h 3125649"/>
                <a:gd name="connsiteX14" fmla="*/ 431800 w 2491715"/>
                <a:gd name="connsiteY14" fmla="*/ 393700 h 3125649"/>
                <a:gd name="connsiteX15" fmla="*/ 368300 w 2491715"/>
                <a:gd name="connsiteY15" fmla="*/ 482600 h 3125649"/>
                <a:gd name="connsiteX16" fmla="*/ 330200 w 2491715"/>
                <a:gd name="connsiteY16" fmla="*/ 558800 h 3125649"/>
                <a:gd name="connsiteX17" fmla="*/ 304800 w 2491715"/>
                <a:gd name="connsiteY17" fmla="*/ 635000 h 3125649"/>
                <a:gd name="connsiteX18" fmla="*/ 266700 w 2491715"/>
                <a:gd name="connsiteY18" fmla="*/ 698500 h 3125649"/>
                <a:gd name="connsiteX19" fmla="*/ 254000 w 2491715"/>
                <a:gd name="connsiteY19" fmla="*/ 736600 h 3125649"/>
                <a:gd name="connsiteX20" fmla="*/ 228600 w 2491715"/>
                <a:gd name="connsiteY20" fmla="*/ 787400 h 3125649"/>
                <a:gd name="connsiteX21" fmla="*/ 190500 w 2491715"/>
                <a:gd name="connsiteY21" fmla="*/ 927100 h 3125649"/>
                <a:gd name="connsiteX22" fmla="*/ 177800 w 2491715"/>
                <a:gd name="connsiteY22" fmla="*/ 977900 h 3125649"/>
                <a:gd name="connsiteX23" fmla="*/ 139700 w 2491715"/>
                <a:gd name="connsiteY23" fmla="*/ 1079500 h 3125649"/>
                <a:gd name="connsiteX24" fmla="*/ 127000 w 2491715"/>
                <a:gd name="connsiteY24" fmla="*/ 1130300 h 3125649"/>
                <a:gd name="connsiteX25" fmla="*/ 76200 w 2491715"/>
                <a:gd name="connsiteY25" fmla="*/ 1206500 h 3125649"/>
                <a:gd name="connsiteX26" fmla="*/ 38100 w 2491715"/>
                <a:gd name="connsiteY26" fmla="*/ 1295400 h 3125649"/>
                <a:gd name="connsiteX27" fmla="*/ 12700 w 2491715"/>
                <a:gd name="connsiteY27" fmla="*/ 1600200 h 3125649"/>
                <a:gd name="connsiteX28" fmla="*/ 0 w 2491715"/>
                <a:gd name="connsiteY28" fmla="*/ 1739900 h 3125649"/>
                <a:gd name="connsiteX29" fmla="*/ 12700 w 2491715"/>
                <a:gd name="connsiteY29" fmla="*/ 1981200 h 3125649"/>
                <a:gd name="connsiteX30" fmla="*/ 25400 w 2491715"/>
                <a:gd name="connsiteY30" fmla="*/ 2070100 h 3125649"/>
                <a:gd name="connsiteX31" fmla="*/ 38100 w 2491715"/>
                <a:gd name="connsiteY31" fmla="*/ 2197100 h 3125649"/>
                <a:gd name="connsiteX32" fmla="*/ 50800 w 2491715"/>
                <a:gd name="connsiteY32" fmla="*/ 2260600 h 3125649"/>
                <a:gd name="connsiteX33" fmla="*/ 88900 w 2491715"/>
                <a:gd name="connsiteY33" fmla="*/ 2476500 h 3125649"/>
                <a:gd name="connsiteX34" fmla="*/ 114300 w 2491715"/>
                <a:gd name="connsiteY34" fmla="*/ 2527300 h 3125649"/>
                <a:gd name="connsiteX35" fmla="*/ 152400 w 2491715"/>
                <a:gd name="connsiteY35" fmla="*/ 2971800 h 3125649"/>
                <a:gd name="connsiteX36" fmla="*/ 177800 w 2491715"/>
                <a:gd name="connsiteY36" fmla="*/ 3009900 h 3125649"/>
                <a:gd name="connsiteX37" fmla="*/ 215900 w 2491715"/>
                <a:gd name="connsiteY37" fmla="*/ 3086100 h 3125649"/>
                <a:gd name="connsiteX38" fmla="*/ 266700 w 2491715"/>
                <a:gd name="connsiteY38" fmla="*/ 3098800 h 3125649"/>
                <a:gd name="connsiteX39" fmla="*/ 304800 w 2491715"/>
                <a:gd name="connsiteY39" fmla="*/ 3124200 h 3125649"/>
                <a:gd name="connsiteX40" fmla="*/ 508000 w 2491715"/>
                <a:gd name="connsiteY40" fmla="*/ 3098800 h 3125649"/>
                <a:gd name="connsiteX41" fmla="*/ 609600 w 2491715"/>
                <a:gd name="connsiteY41" fmla="*/ 3048000 h 3125649"/>
                <a:gd name="connsiteX42" fmla="*/ 647700 w 2491715"/>
                <a:gd name="connsiteY42" fmla="*/ 3022600 h 3125649"/>
                <a:gd name="connsiteX43" fmla="*/ 749300 w 2491715"/>
                <a:gd name="connsiteY43" fmla="*/ 2946400 h 3125649"/>
                <a:gd name="connsiteX44" fmla="*/ 787400 w 2491715"/>
                <a:gd name="connsiteY44" fmla="*/ 2921000 h 3125649"/>
                <a:gd name="connsiteX45" fmla="*/ 825500 w 2491715"/>
                <a:gd name="connsiteY45" fmla="*/ 2908300 h 3125649"/>
                <a:gd name="connsiteX46" fmla="*/ 914400 w 2491715"/>
                <a:gd name="connsiteY46" fmla="*/ 2844800 h 3125649"/>
                <a:gd name="connsiteX47" fmla="*/ 952500 w 2491715"/>
                <a:gd name="connsiteY47" fmla="*/ 2806700 h 3125649"/>
                <a:gd name="connsiteX48" fmla="*/ 1016000 w 2491715"/>
                <a:gd name="connsiteY48" fmla="*/ 2768600 h 3125649"/>
                <a:gd name="connsiteX49" fmla="*/ 1092200 w 2491715"/>
                <a:gd name="connsiteY49" fmla="*/ 2717800 h 3125649"/>
                <a:gd name="connsiteX50" fmla="*/ 1193800 w 2491715"/>
                <a:gd name="connsiteY50" fmla="*/ 2667000 h 3125649"/>
                <a:gd name="connsiteX51" fmla="*/ 1295400 w 2491715"/>
                <a:gd name="connsiteY51" fmla="*/ 2578100 h 3125649"/>
                <a:gd name="connsiteX52" fmla="*/ 1333500 w 2491715"/>
                <a:gd name="connsiteY52" fmla="*/ 2552700 h 3125649"/>
                <a:gd name="connsiteX53" fmla="*/ 1447800 w 2491715"/>
                <a:gd name="connsiteY53" fmla="*/ 2463800 h 3125649"/>
                <a:gd name="connsiteX54" fmla="*/ 1511300 w 2491715"/>
                <a:gd name="connsiteY54" fmla="*/ 2438400 h 3125649"/>
                <a:gd name="connsiteX55" fmla="*/ 1587500 w 2491715"/>
                <a:gd name="connsiteY55" fmla="*/ 2400300 h 3125649"/>
                <a:gd name="connsiteX56" fmla="*/ 1663700 w 2491715"/>
                <a:gd name="connsiteY56" fmla="*/ 2387600 h 3125649"/>
                <a:gd name="connsiteX57" fmla="*/ 1714500 w 2491715"/>
                <a:gd name="connsiteY57" fmla="*/ 2374900 h 3125649"/>
                <a:gd name="connsiteX58" fmla="*/ 1790700 w 2491715"/>
                <a:gd name="connsiteY58" fmla="*/ 2349500 h 3125649"/>
                <a:gd name="connsiteX59" fmla="*/ 1828800 w 2491715"/>
                <a:gd name="connsiteY59" fmla="*/ 2336800 h 3125649"/>
                <a:gd name="connsiteX60" fmla="*/ 1930400 w 2491715"/>
                <a:gd name="connsiteY60" fmla="*/ 2324100 h 3125649"/>
                <a:gd name="connsiteX61" fmla="*/ 2019300 w 2491715"/>
                <a:gd name="connsiteY61" fmla="*/ 2247900 h 3125649"/>
                <a:gd name="connsiteX62" fmla="*/ 2032000 w 2491715"/>
                <a:gd name="connsiteY62" fmla="*/ 2209800 h 3125649"/>
                <a:gd name="connsiteX63" fmla="*/ 2095500 w 2491715"/>
                <a:gd name="connsiteY63" fmla="*/ 2171700 h 3125649"/>
                <a:gd name="connsiteX64" fmla="*/ 2171700 w 2491715"/>
                <a:gd name="connsiteY64" fmla="*/ 2120900 h 3125649"/>
                <a:gd name="connsiteX65" fmla="*/ 2260600 w 2491715"/>
                <a:gd name="connsiteY65" fmla="*/ 2057400 h 3125649"/>
                <a:gd name="connsiteX66" fmla="*/ 2311400 w 2491715"/>
                <a:gd name="connsiteY66" fmla="*/ 2032000 h 3125649"/>
                <a:gd name="connsiteX67" fmla="*/ 2362200 w 2491715"/>
                <a:gd name="connsiteY67" fmla="*/ 1993900 h 3125649"/>
                <a:gd name="connsiteX68" fmla="*/ 2489200 w 2491715"/>
                <a:gd name="connsiteY68" fmla="*/ 1905000 h 3125649"/>
                <a:gd name="connsiteX69" fmla="*/ 2235200 w 2491715"/>
                <a:gd name="connsiteY69" fmla="*/ 152400 h 3125649"/>
                <a:gd name="connsiteX0" fmla="*/ 2235200 w 2364403"/>
                <a:gd name="connsiteY0" fmla="*/ 152400 h 3125649"/>
                <a:gd name="connsiteX1" fmla="*/ 2235200 w 2364403"/>
                <a:gd name="connsiteY1" fmla="*/ 152400 h 3125649"/>
                <a:gd name="connsiteX2" fmla="*/ 1778000 w 2364403"/>
                <a:gd name="connsiteY2" fmla="*/ 63500 h 3125649"/>
                <a:gd name="connsiteX3" fmla="*/ 1612900 w 2364403"/>
                <a:gd name="connsiteY3" fmla="*/ 50800 h 3125649"/>
                <a:gd name="connsiteX4" fmla="*/ 1409700 w 2364403"/>
                <a:gd name="connsiteY4" fmla="*/ 12700 h 3125649"/>
                <a:gd name="connsiteX5" fmla="*/ 1257300 w 2364403"/>
                <a:gd name="connsiteY5" fmla="*/ 0 h 3125649"/>
                <a:gd name="connsiteX6" fmla="*/ 1028700 w 2364403"/>
                <a:gd name="connsiteY6" fmla="*/ 25400 h 3125649"/>
                <a:gd name="connsiteX7" fmla="*/ 990600 w 2364403"/>
                <a:gd name="connsiteY7" fmla="*/ 50800 h 3125649"/>
                <a:gd name="connsiteX8" fmla="*/ 939800 w 2364403"/>
                <a:gd name="connsiteY8" fmla="*/ 63500 h 3125649"/>
                <a:gd name="connsiteX9" fmla="*/ 812800 w 2364403"/>
                <a:gd name="connsiteY9" fmla="*/ 127000 h 3125649"/>
                <a:gd name="connsiteX10" fmla="*/ 749300 w 2364403"/>
                <a:gd name="connsiteY10" fmla="*/ 165100 h 3125649"/>
                <a:gd name="connsiteX11" fmla="*/ 711200 w 2364403"/>
                <a:gd name="connsiteY11" fmla="*/ 190500 h 3125649"/>
                <a:gd name="connsiteX12" fmla="*/ 584200 w 2364403"/>
                <a:gd name="connsiteY12" fmla="*/ 266700 h 3125649"/>
                <a:gd name="connsiteX13" fmla="*/ 508000 w 2364403"/>
                <a:gd name="connsiteY13" fmla="*/ 317500 h 3125649"/>
                <a:gd name="connsiteX14" fmla="*/ 431800 w 2364403"/>
                <a:gd name="connsiteY14" fmla="*/ 393700 h 3125649"/>
                <a:gd name="connsiteX15" fmla="*/ 368300 w 2364403"/>
                <a:gd name="connsiteY15" fmla="*/ 482600 h 3125649"/>
                <a:gd name="connsiteX16" fmla="*/ 330200 w 2364403"/>
                <a:gd name="connsiteY16" fmla="*/ 558800 h 3125649"/>
                <a:gd name="connsiteX17" fmla="*/ 304800 w 2364403"/>
                <a:gd name="connsiteY17" fmla="*/ 635000 h 3125649"/>
                <a:gd name="connsiteX18" fmla="*/ 266700 w 2364403"/>
                <a:gd name="connsiteY18" fmla="*/ 698500 h 3125649"/>
                <a:gd name="connsiteX19" fmla="*/ 254000 w 2364403"/>
                <a:gd name="connsiteY19" fmla="*/ 736600 h 3125649"/>
                <a:gd name="connsiteX20" fmla="*/ 228600 w 2364403"/>
                <a:gd name="connsiteY20" fmla="*/ 787400 h 3125649"/>
                <a:gd name="connsiteX21" fmla="*/ 190500 w 2364403"/>
                <a:gd name="connsiteY21" fmla="*/ 927100 h 3125649"/>
                <a:gd name="connsiteX22" fmla="*/ 177800 w 2364403"/>
                <a:gd name="connsiteY22" fmla="*/ 977900 h 3125649"/>
                <a:gd name="connsiteX23" fmla="*/ 139700 w 2364403"/>
                <a:gd name="connsiteY23" fmla="*/ 1079500 h 3125649"/>
                <a:gd name="connsiteX24" fmla="*/ 127000 w 2364403"/>
                <a:gd name="connsiteY24" fmla="*/ 1130300 h 3125649"/>
                <a:gd name="connsiteX25" fmla="*/ 76200 w 2364403"/>
                <a:gd name="connsiteY25" fmla="*/ 1206500 h 3125649"/>
                <a:gd name="connsiteX26" fmla="*/ 38100 w 2364403"/>
                <a:gd name="connsiteY26" fmla="*/ 1295400 h 3125649"/>
                <a:gd name="connsiteX27" fmla="*/ 12700 w 2364403"/>
                <a:gd name="connsiteY27" fmla="*/ 1600200 h 3125649"/>
                <a:gd name="connsiteX28" fmla="*/ 0 w 2364403"/>
                <a:gd name="connsiteY28" fmla="*/ 1739900 h 3125649"/>
                <a:gd name="connsiteX29" fmla="*/ 12700 w 2364403"/>
                <a:gd name="connsiteY29" fmla="*/ 1981200 h 3125649"/>
                <a:gd name="connsiteX30" fmla="*/ 25400 w 2364403"/>
                <a:gd name="connsiteY30" fmla="*/ 2070100 h 3125649"/>
                <a:gd name="connsiteX31" fmla="*/ 38100 w 2364403"/>
                <a:gd name="connsiteY31" fmla="*/ 2197100 h 3125649"/>
                <a:gd name="connsiteX32" fmla="*/ 50800 w 2364403"/>
                <a:gd name="connsiteY32" fmla="*/ 2260600 h 3125649"/>
                <a:gd name="connsiteX33" fmla="*/ 88900 w 2364403"/>
                <a:gd name="connsiteY33" fmla="*/ 2476500 h 3125649"/>
                <a:gd name="connsiteX34" fmla="*/ 114300 w 2364403"/>
                <a:gd name="connsiteY34" fmla="*/ 2527300 h 3125649"/>
                <a:gd name="connsiteX35" fmla="*/ 152400 w 2364403"/>
                <a:gd name="connsiteY35" fmla="*/ 2971800 h 3125649"/>
                <a:gd name="connsiteX36" fmla="*/ 177800 w 2364403"/>
                <a:gd name="connsiteY36" fmla="*/ 3009900 h 3125649"/>
                <a:gd name="connsiteX37" fmla="*/ 215900 w 2364403"/>
                <a:gd name="connsiteY37" fmla="*/ 3086100 h 3125649"/>
                <a:gd name="connsiteX38" fmla="*/ 266700 w 2364403"/>
                <a:gd name="connsiteY38" fmla="*/ 3098800 h 3125649"/>
                <a:gd name="connsiteX39" fmla="*/ 304800 w 2364403"/>
                <a:gd name="connsiteY39" fmla="*/ 3124200 h 3125649"/>
                <a:gd name="connsiteX40" fmla="*/ 508000 w 2364403"/>
                <a:gd name="connsiteY40" fmla="*/ 3098800 h 3125649"/>
                <a:gd name="connsiteX41" fmla="*/ 609600 w 2364403"/>
                <a:gd name="connsiteY41" fmla="*/ 3048000 h 3125649"/>
                <a:gd name="connsiteX42" fmla="*/ 647700 w 2364403"/>
                <a:gd name="connsiteY42" fmla="*/ 3022600 h 3125649"/>
                <a:gd name="connsiteX43" fmla="*/ 749300 w 2364403"/>
                <a:gd name="connsiteY43" fmla="*/ 2946400 h 3125649"/>
                <a:gd name="connsiteX44" fmla="*/ 787400 w 2364403"/>
                <a:gd name="connsiteY44" fmla="*/ 2921000 h 3125649"/>
                <a:gd name="connsiteX45" fmla="*/ 825500 w 2364403"/>
                <a:gd name="connsiteY45" fmla="*/ 2908300 h 3125649"/>
                <a:gd name="connsiteX46" fmla="*/ 914400 w 2364403"/>
                <a:gd name="connsiteY46" fmla="*/ 2844800 h 3125649"/>
                <a:gd name="connsiteX47" fmla="*/ 952500 w 2364403"/>
                <a:gd name="connsiteY47" fmla="*/ 2806700 h 3125649"/>
                <a:gd name="connsiteX48" fmla="*/ 1016000 w 2364403"/>
                <a:gd name="connsiteY48" fmla="*/ 2768600 h 3125649"/>
                <a:gd name="connsiteX49" fmla="*/ 1092200 w 2364403"/>
                <a:gd name="connsiteY49" fmla="*/ 2717800 h 3125649"/>
                <a:gd name="connsiteX50" fmla="*/ 1193800 w 2364403"/>
                <a:gd name="connsiteY50" fmla="*/ 2667000 h 3125649"/>
                <a:gd name="connsiteX51" fmla="*/ 1295400 w 2364403"/>
                <a:gd name="connsiteY51" fmla="*/ 2578100 h 3125649"/>
                <a:gd name="connsiteX52" fmla="*/ 1333500 w 2364403"/>
                <a:gd name="connsiteY52" fmla="*/ 2552700 h 3125649"/>
                <a:gd name="connsiteX53" fmla="*/ 1447800 w 2364403"/>
                <a:gd name="connsiteY53" fmla="*/ 2463800 h 3125649"/>
                <a:gd name="connsiteX54" fmla="*/ 1511300 w 2364403"/>
                <a:gd name="connsiteY54" fmla="*/ 2438400 h 3125649"/>
                <a:gd name="connsiteX55" fmla="*/ 1587500 w 2364403"/>
                <a:gd name="connsiteY55" fmla="*/ 2400300 h 3125649"/>
                <a:gd name="connsiteX56" fmla="*/ 1663700 w 2364403"/>
                <a:gd name="connsiteY56" fmla="*/ 2387600 h 3125649"/>
                <a:gd name="connsiteX57" fmla="*/ 1714500 w 2364403"/>
                <a:gd name="connsiteY57" fmla="*/ 2374900 h 3125649"/>
                <a:gd name="connsiteX58" fmla="*/ 1790700 w 2364403"/>
                <a:gd name="connsiteY58" fmla="*/ 2349500 h 3125649"/>
                <a:gd name="connsiteX59" fmla="*/ 1828800 w 2364403"/>
                <a:gd name="connsiteY59" fmla="*/ 2336800 h 3125649"/>
                <a:gd name="connsiteX60" fmla="*/ 1930400 w 2364403"/>
                <a:gd name="connsiteY60" fmla="*/ 2324100 h 3125649"/>
                <a:gd name="connsiteX61" fmla="*/ 2019300 w 2364403"/>
                <a:gd name="connsiteY61" fmla="*/ 2247900 h 3125649"/>
                <a:gd name="connsiteX62" fmla="*/ 2032000 w 2364403"/>
                <a:gd name="connsiteY62" fmla="*/ 2209800 h 3125649"/>
                <a:gd name="connsiteX63" fmla="*/ 2095500 w 2364403"/>
                <a:gd name="connsiteY63" fmla="*/ 2171700 h 3125649"/>
                <a:gd name="connsiteX64" fmla="*/ 2171700 w 2364403"/>
                <a:gd name="connsiteY64" fmla="*/ 2120900 h 3125649"/>
                <a:gd name="connsiteX65" fmla="*/ 2260600 w 2364403"/>
                <a:gd name="connsiteY65" fmla="*/ 2057400 h 3125649"/>
                <a:gd name="connsiteX66" fmla="*/ 2311400 w 2364403"/>
                <a:gd name="connsiteY66" fmla="*/ 2032000 h 3125649"/>
                <a:gd name="connsiteX67" fmla="*/ 2362200 w 2364403"/>
                <a:gd name="connsiteY67" fmla="*/ 1993900 h 3125649"/>
                <a:gd name="connsiteX68" fmla="*/ 2235200 w 2364403"/>
                <a:gd name="connsiteY68" fmla="*/ 152400 h 3125649"/>
                <a:gd name="connsiteX0" fmla="*/ 2235200 w 2311722"/>
                <a:gd name="connsiteY0" fmla="*/ 152400 h 3125649"/>
                <a:gd name="connsiteX1" fmla="*/ 2235200 w 2311722"/>
                <a:gd name="connsiteY1" fmla="*/ 152400 h 3125649"/>
                <a:gd name="connsiteX2" fmla="*/ 1778000 w 2311722"/>
                <a:gd name="connsiteY2" fmla="*/ 63500 h 3125649"/>
                <a:gd name="connsiteX3" fmla="*/ 1612900 w 2311722"/>
                <a:gd name="connsiteY3" fmla="*/ 50800 h 3125649"/>
                <a:gd name="connsiteX4" fmla="*/ 1409700 w 2311722"/>
                <a:gd name="connsiteY4" fmla="*/ 12700 h 3125649"/>
                <a:gd name="connsiteX5" fmla="*/ 1257300 w 2311722"/>
                <a:gd name="connsiteY5" fmla="*/ 0 h 3125649"/>
                <a:gd name="connsiteX6" fmla="*/ 1028700 w 2311722"/>
                <a:gd name="connsiteY6" fmla="*/ 25400 h 3125649"/>
                <a:gd name="connsiteX7" fmla="*/ 990600 w 2311722"/>
                <a:gd name="connsiteY7" fmla="*/ 50800 h 3125649"/>
                <a:gd name="connsiteX8" fmla="*/ 939800 w 2311722"/>
                <a:gd name="connsiteY8" fmla="*/ 63500 h 3125649"/>
                <a:gd name="connsiteX9" fmla="*/ 812800 w 2311722"/>
                <a:gd name="connsiteY9" fmla="*/ 127000 h 3125649"/>
                <a:gd name="connsiteX10" fmla="*/ 749300 w 2311722"/>
                <a:gd name="connsiteY10" fmla="*/ 165100 h 3125649"/>
                <a:gd name="connsiteX11" fmla="*/ 711200 w 2311722"/>
                <a:gd name="connsiteY11" fmla="*/ 190500 h 3125649"/>
                <a:gd name="connsiteX12" fmla="*/ 584200 w 2311722"/>
                <a:gd name="connsiteY12" fmla="*/ 266700 h 3125649"/>
                <a:gd name="connsiteX13" fmla="*/ 508000 w 2311722"/>
                <a:gd name="connsiteY13" fmla="*/ 317500 h 3125649"/>
                <a:gd name="connsiteX14" fmla="*/ 431800 w 2311722"/>
                <a:gd name="connsiteY14" fmla="*/ 393700 h 3125649"/>
                <a:gd name="connsiteX15" fmla="*/ 368300 w 2311722"/>
                <a:gd name="connsiteY15" fmla="*/ 482600 h 3125649"/>
                <a:gd name="connsiteX16" fmla="*/ 330200 w 2311722"/>
                <a:gd name="connsiteY16" fmla="*/ 558800 h 3125649"/>
                <a:gd name="connsiteX17" fmla="*/ 304800 w 2311722"/>
                <a:gd name="connsiteY17" fmla="*/ 635000 h 3125649"/>
                <a:gd name="connsiteX18" fmla="*/ 266700 w 2311722"/>
                <a:gd name="connsiteY18" fmla="*/ 698500 h 3125649"/>
                <a:gd name="connsiteX19" fmla="*/ 254000 w 2311722"/>
                <a:gd name="connsiteY19" fmla="*/ 736600 h 3125649"/>
                <a:gd name="connsiteX20" fmla="*/ 228600 w 2311722"/>
                <a:gd name="connsiteY20" fmla="*/ 787400 h 3125649"/>
                <a:gd name="connsiteX21" fmla="*/ 190500 w 2311722"/>
                <a:gd name="connsiteY21" fmla="*/ 927100 h 3125649"/>
                <a:gd name="connsiteX22" fmla="*/ 177800 w 2311722"/>
                <a:gd name="connsiteY22" fmla="*/ 977900 h 3125649"/>
                <a:gd name="connsiteX23" fmla="*/ 139700 w 2311722"/>
                <a:gd name="connsiteY23" fmla="*/ 1079500 h 3125649"/>
                <a:gd name="connsiteX24" fmla="*/ 127000 w 2311722"/>
                <a:gd name="connsiteY24" fmla="*/ 1130300 h 3125649"/>
                <a:gd name="connsiteX25" fmla="*/ 76200 w 2311722"/>
                <a:gd name="connsiteY25" fmla="*/ 1206500 h 3125649"/>
                <a:gd name="connsiteX26" fmla="*/ 38100 w 2311722"/>
                <a:gd name="connsiteY26" fmla="*/ 1295400 h 3125649"/>
                <a:gd name="connsiteX27" fmla="*/ 12700 w 2311722"/>
                <a:gd name="connsiteY27" fmla="*/ 1600200 h 3125649"/>
                <a:gd name="connsiteX28" fmla="*/ 0 w 2311722"/>
                <a:gd name="connsiteY28" fmla="*/ 1739900 h 3125649"/>
                <a:gd name="connsiteX29" fmla="*/ 12700 w 2311722"/>
                <a:gd name="connsiteY29" fmla="*/ 1981200 h 3125649"/>
                <a:gd name="connsiteX30" fmla="*/ 25400 w 2311722"/>
                <a:gd name="connsiteY30" fmla="*/ 2070100 h 3125649"/>
                <a:gd name="connsiteX31" fmla="*/ 38100 w 2311722"/>
                <a:gd name="connsiteY31" fmla="*/ 2197100 h 3125649"/>
                <a:gd name="connsiteX32" fmla="*/ 50800 w 2311722"/>
                <a:gd name="connsiteY32" fmla="*/ 2260600 h 3125649"/>
                <a:gd name="connsiteX33" fmla="*/ 88900 w 2311722"/>
                <a:gd name="connsiteY33" fmla="*/ 2476500 h 3125649"/>
                <a:gd name="connsiteX34" fmla="*/ 114300 w 2311722"/>
                <a:gd name="connsiteY34" fmla="*/ 2527300 h 3125649"/>
                <a:gd name="connsiteX35" fmla="*/ 152400 w 2311722"/>
                <a:gd name="connsiteY35" fmla="*/ 2971800 h 3125649"/>
                <a:gd name="connsiteX36" fmla="*/ 177800 w 2311722"/>
                <a:gd name="connsiteY36" fmla="*/ 3009900 h 3125649"/>
                <a:gd name="connsiteX37" fmla="*/ 215900 w 2311722"/>
                <a:gd name="connsiteY37" fmla="*/ 3086100 h 3125649"/>
                <a:gd name="connsiteX38" fmla="*/ 266700 w 2311722"/>
                <a:gd name="connsiteY38" fmla="*/ 3098800 h 3125649"/>
                <a:gd name="connsiteX39" fmla="*/ 304800 w 2311722"/>
                <a:gd name="connsiteY39" fmla="*/ 3124200 h 3125649"/>
                <a:gd name="connsiteX40" fmla="*/ 508000 w 2311722"/>
                <a:gd name="connsiteY40" fmla="*/ 3098800 h 3125649"/>
                <a:gd name="connsiteX41" fmla="*/ 609600 w 2311722"/>
                <a:gd name="connsiteY41" fmla="*/ 3048000 h 3125649"/>
                <a:gd name="connsiteX42" fmla="*/ 647700 w 2311722"/>
                <a:gd name="connsiteY42" fmla="*/ 3022600 h 3125649"/>
                <a:gd name="connsiteX43" fmla="*/ 749300 w 2311722"/>
                <a:gd name="connsiteY43" fmla="*/ 2946400 h 3125649"/>
                <a:gd name="connsiteX44" fmla="*/ 787400 w 2311722"/>
                <a:gd name="connsiteY44" fmla="*/ 2921000 h 3125649"/>
                <a:gd name="connsiteX45" fmla="*/ 825500 w 2311722"/>
                <a:gd name="connsiteY45" fmla="*/ 2908300 h 3125649"/>
                <a:gd name="connsiteX46" fmla="*/ 914400 w 2311722"/>
                <a:gd name="connsiteY46" fmla="*/ 2844800 h 3125649"/>
                <a:gd name="connsiteX47" fmla="*/ 952500 w 2311722"/>
                <a:gd name="connsiteY47" fmla="*/ 2806700 h 3125649"/>
                <a:gd name="connsiteX48" fmla="*/ 1016000 w 2311722"/>
                <a:gd name="connsiteY48" fmla="*/ 2768600 h 3125649"/>
                <a:gd name="connsiteX49" fmla="*/ 1092200 w 2311722"/>
                <a:gd name="connsiteY49" fmla="*/ 2717800 h 3125649"/>
                <a:gd name="connsiteX50" fmla="*/ 1193800 w 2311722"/>
                <a:gd name="connsiteY50" fmla="*/ 2667000 h 3125649"/>
                <a:gd name="connsiteX51" fmla="*/ 1295400 w 2311722"/>
                <a:gd name="connsiteY51" fmla="*/ 2578100 h 3125649"/>
                <a:gd name="connsiteX52" fmla="*/ 1333500 w 2311722"/>
                <a:gd name="connsiteY52" fmla="*/ 2552700 h 3125649"/>
                <a:gd name="connsiteX53" fmla="*/ 1447800 w 2311722"/>
                <a:gd name="connsiteY53" fmla="*/ 2463800 h 3125649"/>
                <a:gd name="connsiteX54" fmla="*/ 1511300 w 2311722"/>
                <a:gd name="connsiteY54" fmla="*/ 2438400 h 3125649"/>
                <a:gd name="connsiteX55" fmla="*/ 1587500 w 2311722"/>
                <a:gd name="connsiteY55" fmla="*/ 2400300 h 3125649"/>
                <a:gd name="connsiteX56" fmla="*/ 1663700 w 2311722"/>
                <a:gd name="connsiteY56" fmla="*/ 2387600 h 3125649"/>
                <a:gd name="connsiteX57" fmla="*/ 1714500 w 2311722"/>
                <a:gd name="connsiteY57" fmla="*/ 2374900 h 3125649"/>
                <a:gd name="connsiteX58" fmla="*/ 1790700 w 2311722"/>
                <a:gd name="connsiteY58" fmla="*/ 2349500 h 3125649"/>
                <a:gd name="connsiteX59" fmla="*/ 1828800 w 2311722"/>
                <a:gd name="connsiteY59" fmla="*/ 2336800 h 3125649"/>
                <a:gd name="connsiteX60" fmla="*/ 1930400 w 2311722"/>
                <a:gd name="connsiteY60" fmla="*/ 2324100 h 3125649"/>
                <a:gd name="connsiteX61" fmla="*/ 2019300 w 2311722"/>
                <a:gd name="connsiteY61" fmla="*/ 2247900 h 3125649"/>
                <a:gd name="connsiteX62" fmla="*/ 2032000 w 2311722"/>
                <a:gd name="connsiteY62" fmla="*/ 2209800 h 3125649"/>
                <a:gd name="connsiteX63" fmla="*/ 2095500 w 2311722"/>
                <a:gd name="connsiteY63" fmla="*/ 2171700 h 3125649"/>
                <a:gd name="connsiteX64" fmla="*/ 2171700 w 2311722"/>
                <a:gd name="connsiteY64" fmla="*/ 2120900 h 3125649"/>
                <a:gd name="connsiteX65" fmla="*/ 2260600 w 2311722"/>
                <a:gd name="connsiteY65" fmla="*/ 2057400 h 3125649"/>
                <a:gd name="connsiteX66" fmla="*/ 2311400 w 2311722"/>
                <a:gd name="connsiteY66" fmla="*/ 2032000 h 3125649"/>
                <a:gd name="connsiteX67" fmla="*/ 2235200 w 2311722"/>
                <a:gd name="connsiteY67" fmla="*/ 152400 h 3125649"/>
                <a:gd name="connsiteX0" fmla="*/ 2235200 w 2262747"/>
                <a:gd name="connsiteY0" fmla="*/ 152400 h 3125649"/>
                <a:gd name="connsiteX1" fmla="*/ 2235200 w 2262747"/>
                <a:gd name="connsiteY1" fmla="*/ 152400 h 3125649"/>
                <a:gd name="connsiteX2" fmla="*/ 1778000 w 2262747"/>
                <a:gd name="connsiteY2" fmla="*/ 63500 h 3125649"/>
                <a:gd name="connsiteX3" fmla="*/ 1612900 w 2262747"/>
                <a:gd name="connsiteY3" fmla="*/ 50800 h 3125649"/>
                <a:gd name="connsiteX4" fmla="*/ 1409700 w 2262747"/>
                <a:gd name="connsiteY4" fmla="*/ 12700 h 3125649"/>
                <a:gd name="connsiteX5" fmla="*/ 1257300 w 2262747"/>
                <a:gd name="connsiteY5" fmla="*/ 0 h 3125649"/>
                <a:gd name="connsiteX6" fmla="*/ 1028700 w 2262747"/>
                <a:gd name="connsiteY6" fmla="*/ 25400 h 3125649"/>
                <a:gd name="connsiteX7" fmla="*/ 990600 w 2262747"/>
                <a:gd name="connsiteY7" fmla="*/ 50800 h 3125649"/>
                <a:gd name="connsiteX8" fmla="*/ 939800 w 2262747"/>
                <a:gd name="connsiteY8" fmla="*/ 63500 h 3125649"/>
                <a:gd name="connsiteX9" fmla="*/ 812800 w 2262747"/>
                <a:gd name="connsiteY9" fmla="*/ 127000 h 3125649"/>
                <a:gd name="connsiteX10" fmla="*/ 749300 w 2262747"/>
                <a:gd name="connsiteY10" fmla="*/ 165100 h 3125649"/>
                <a:gd name="connsiteX11" fmla="*/ 711200 w 2262747"/>
                <a:gd name="connsiteY11" fmla="*/ 190500 h 3125649"/>
                <a:gd name="connsiteX12" fmla="*/ 584200 w 2262747"/>
                <a:gd name="connsiteY12" fmla="*/ 266700 h 3125649"/>
                <a:gd name="connsiteX13" fmla="*/ 508000 w 2262747"/>
                <a:gd name="connsiteY13" fmla="*/ 317500 h 3125649"/>
                <a:gd name="connsiteX14" fmla="*/ 431800 w 2262747"/>
                <a:gd name="connsiteY14" fmla="*/ 393700 h 3125649"/>
                <a:gd name="connsiteX15" fmla="*/ 368300 w 2262747"/>
                <a:gd name="connsiteY15" fmla="*/ 482600 h 3125649"/>
                <a:gd name="connsiteX16" fmla="*/ 330200 w 2262747"/>
                <a:gd name="connsiteY16" fmla="*/ 558800 h 3125649"/>
                <a:gd name="connsiteX17" fmla="*/ 304800 w 2262747"/>
                <a:gd name="connsiteY17" fmla="*/ 635000 h 3125649"/>
                <a:gd name="connsiteX18" fmla="*/ 266700 w 2262747"/>
                <a:gd name="connsiteY18" fmla="*/ 698500 h 3125649"/>
                <a:gd name="connsiteX19" fmla="*/ 254000 w 2262747"/>
                <a:gd name="connsiteY19" fmla="*/ 736600 h 3125649"/>
                <a:gd name="connsiteX20" fmla="*/ 228600 w 2262747"/>
                <a:gd name="connsiteY20" fmla="*/ 787400 h 3125649"/>
                <a:gd name="connsiteX21" fmla="*/ 190500 w 2262747"/>
                <a:gd name="connsiteY21" fmla="*/ 927100 h 3125649"/>
                <a:gd name="connsiteX22" fmla="*/ 177800 w 2262747"/>
                <a:gd name="connsiteY22" fmla="*/ 977900 h 3125649"/>
                <a:gd name="connsiteX23" fmla="*/ 139700 w 2262747"/>
                <a:gd name="connsiteY23" fmla="*/ 1079500 h 3125649"/>
                <a:gd name="connsiteX24" fmla="*/ 127000 w 2262747"/>
                <a:gd name="connsiteY24" fmla="*/ 1130300 h 3125649"/>
                <a:gd name="connsiteX25" fmla="*/ 76200 w 2262747"/>
                <a:gd name="connsiteY25" fmla="*/ 1206500 h 3125649"/>
                <a:gd name="connsiteX26" fmla="*/ 38100 w 2262747"/>
                <a:gd name="connsiteY26" fmla="*/ 1295400 h 3125649"/>
                <a:gd name="connsiteX27" fmla="*/ 12700 w 2262747"/>
                <a:gd name="connsiteY27" fmla="*/ 1600200 h 3125649"/>
                <a:gd name="connsiteX28" fmla="*/ 0 w 2262747"/>
                <a:gd name="connsiteY28" fmla="*/ 1739900 h 3125649"/>
                <a:gd name="connsiteX29" fmla="*/ 12700 w 2262747"/>
                <a:gd name="connsiteY29" fmla="*/ 1981200 h 3125649"/>
                <a:gd name="connsiteX30" fmla="*/ 25400 w 2262747"/>
                <a:gd name="connsiteY30" fmla="*/ 2070100 h 3125649"/>
                <a:gd name="connsiteX31" fmla="*/ 38100 w 2262747"/>
                <a:gd name="connsiteY31" fmla="*/ 2197100 h 3125649"/>
                <a:gd name="connsiteX32" fmla="*/ 50800 w 2262747"/>
                <a:gd name="connsiteY32" fmla="*/ 2260600 h 3125649"/>
                <a:gd name="connsiteX33" fmla="*/ 88900 w 2262747"/>
                <a:gd name="connsiteY33" fmla="*/ 2476500 h 3125649"/>
                <a:gd name="connsiteX34" fmla="*/ 114300 w 2262747"/>
                <a:gd name="connsiteY34" fmla="*/ 2527300 h 3125649"/>
                <a:gd name="connsiteX35" fmla="*/ 152400 w 2262747"/>
                <a:gd name="connsiteY35" fmla="*/ 2971800 h 3125649"/>
                <a:gd name="connsiteX36" fmla="*/ 177800 w 2262747"/>
                <a:gd name="connsiteY36" fmla="*/ 3009900 h 3125649"/>
                <a:gd name="connsiteX37" fmla="*/ 215900 w 2262747"/>
                <a:gd name="connsiteY37" fmla="*/ 3086100 h 3125649"/>
                <a:gd name="connsiteX38" fmla="*/ 266700 w 2262747"/>
                <a:gd name="connsiteY38" fmla="*/ 3098800 h 3125649"/>
                <a:gd name="connsiteX39" fmla="*/ 304800 w 2262747"/>
                <a:gd name="connsiteY39" fmla="*/ 3124200 h 3125649"/>
                <a:gd name="connsiteX40" fmla="*/ 508000 w 2262747"/>
                <a:gd name="connsiteY40" fmla="*/ 3098800 h 3125649"/>
                <a:gd name="connsiteX41" fmla="*/ 609600 w 2262747"/>
                <a:gd name="connsiteY41" fmla="*/ 3048000 h 3125649"/>
                <a:gd name="connsiteX42" fmla="*/ 647700 w 2262747"/>
                <a:gd name="connsiteY42" fmla="*/ 3022600 h 3125649"/>
                <a:gd name="connsiteX43" fmla="*/ 749300 w 2262747"/>
                <a:gd name="connsiteY43" fmla="*/ 2946400 h 3125649"/>
                <a:gd name="connsiteX44" fmla="*/ 787400 w 2262747"/>
                <a:gd name="connsiteY44" fmla="*/ 2921000 h 3125649"/>
                <a:gd name="connsiteX45" fmla="*/ 825500 w 2262747"/>
                <a:gd name="connsiteY45" fmla="*/ 2908300 h 3125649"/>
                <a:gd name="connsiteX46" fmla="*/ 914400 w 2262747"/>
                <a:gd name="connsiteY46" fmla="*/ 2844800 h 3125649"/>
                <a:gd name="connsiteX47" fmla="*/ 952500 w 2262747"/>
                <a:gd name="connsiteY47" fmla="*/ 2806700 h 3125649"/>
                <a:gd name="connsiteX48" fmla="*/ 1016000 w 2262747"/>
                <a:gd name="connsiteY48" fmla="*/ 2768600 h 3125649"/>
                <a:gd name="connsiteX49" fmla="*/ 1092200 w 2262747"/>
                <a:gd name="connsiteY49" fmla="*/ 2717800 h 3125649"/>
                <a:gd name="connsiteX50" fmla="*/ 1193800 w 2262747"/>
                <a:gd name="connsiteY50" fmla="*/ 2667000 h 3125649"/>
                <a:gd name="connsiteX51" fmla="*/ 1295400 w 2262747"/>
                <a:gd name="connsiteY51" fmla="*/ 2578100 h 3125649"/>
                <a:gd name="connsiteX52" fmla="*/ 1333500 w 2262747"/>
                <a:gd name="connsiteY52" fmla="*/ 2552700 h 3125649"/>
                <a:gd name="connsiteX53" fmla="*/ 1447800 w 2262747"/>
                <a:gd name="connsiteY53" fmla="*/ 2463800 h 3125649"/>
                <a:gd name="connsiteX54" fmla="*/ 1511300 w 2262747"/>
                <a:gd name="connsiteY54" fmla="*/ 2438400 h 3125649"/>
                <a:gd name="connsiteX55" fmla="*/ 1587500 w 2262747"/>
                <a:gd name="connsiteY55" fmla="*/ 2400300 h 3125649"/>
                <a:gd name="connsiteX56" fmla="*/ 1663700 w 2262747"/>
                <a:gd name="connsiteY56" fmla="*/ 2387600 h 3125649"/>
                <a:gd name="connsiteX57" fmla="*/ 1714500 w 2262747"/>
                <a:gd name="connsiteY57" fmla="*/ 2374900 h 3125649"/>
                <a:gd name="connsiteX58" fmla="*/ 1790700 w 2262747"/>
                <a:gd name="connsiteY58" fmla="*/ 2349500 h 3125649"/>
                <a:gd name="connsiteX59" fmla="*/ 1828800 w 2262747"/>
                <a:gd name="connsiteY59" fmla="*/ 2336800 h 3125649"/>
                <a:gd name="connsiteX60" fmla="*/ 1930400 w 2262747"/>
                <a:gd name="connsiteY60" fmla="*/ 2324100 h 3125649"/>
                <a:gd name="connsiteX61" fmla="*/ 2019300 w 2262747"/>
                <a:gd name="connsiteY61" fmla="*/ 2247900 h 3125649"/>
                <a:gd name="connsiteX62" fmla="*/ 2032000 w 2262747"/>
                <a:gd name="connsiteY62" fmla="*/ 2209800 h 3125649"/>
                <a:gd name="connsiteX63" fmla="*/ 2095500 w 2262747"/>
                <a:gd name="connsiteY63" fmla="*/ 2171700 h 3125649"/>
                <a:gd name="connsiteX64" fmla="*/ 2171700 w 2262747"/>
                <a:gd name="connsiteY64" fmla="*/ 2120900 h 3125649"/>
                <a:gd name="connsiteX65" fmla="*/ 2260600 w 2262747"/>
                <a:gd name="connsiteY65" fmla="*/ 2057400 h 3125649"/>
                <a:gd name="connsiteX66" fmla="*/ 2235200 w 2262747"/>
                <a:gd name="connsiteY66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032000 w 2235200"/>
                <a:gd name="connsiteY62" fmla="*/ 2209800 h 3125649"/>
                <a:gd name="connsiteX63" fmla="*/ 2095500 w 2235200"/>
                <a:gd name="connsiteY63" fmla="*/ 2171700 h 3125649"/>
                <a:gd name="connsiteX64" fmla="*/ 2171700 w 2235200"/>
                <a:gd name="connsiteY64" fmla="*/ 2120900 h 3125649"/>
                <a:gd name="connsiteX65" fmla="*/ 2235200 w 2235200"/>
                <a:gd name="connsiteY65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032000 w 2235200"/>
                <a:gd name="connsiteY62" fmla="*/ 2209800 h 3125649"/>
                <a:gd name="connsiteX63" fmla="*/ 2095500 w 2235200"/>
                <a:gd name="connsiteY63" fmla="*/ 2171700 h 3125649"/>
                <a:gd name="connsiteX64" fmla="*/ 2235200 w 2235200"/>
                <a:gd name="connsiteY64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032000 w 2235200"/>
                <a:gd name="connsiteY62" fmla="*/ 2209800 h 3125649"/>
                <a:gd name="connsiteX63" fmla="*/ 2235200 w 2235200"/>
                <a:gd name="connsiteY63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235200 w 2235200"/>
                <a:gd name="connsiteY62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1996506 w 2235200"/>
                <a:gd name="connsiteY61" fmla="*/ 2310108 h 3125649"/>
                <a:gd name="connsiteX62" fmla="*/ 2019300 w 2235200"/>
                <a:gd name="connsiteY62" fmla="*/ 2247900 h 3125649"/>
                <a:gd name="connsiteX63" fmla="*/ 2235200 w 2235200"/>
                <a:gd name="connsiteY63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235200 w 2235200"/>
                <a:gd name="connsiteY62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235200 w 2235200"/>
                <a:gd name="connsiteY61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2235200 w 2235200"/>
                <a:gd name="connsiteY60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2235200 w 2235200"/>
                <a:gd name="connsiteY59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2235200 w 2235200"/>
                <a:gd name="connsiteY58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2235200 w 2235200"/>
                <a:gd name="connsiteY57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2235200 w 2235200"/>
                <a:gd name="connsiteY56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2235200 w 2235200"/>
                <a:gd name="connsiteY55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2235200 w 2235200"/>
                <a:gd name="connsiteY54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2235200 w 2235200"/>
                <a:gd name="connsiteY53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2235200 w 2235200"/>
                <a:gd name="connsiteY52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2235200 w 2235200"/>
                <a:gd name="connsiteY51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2235200 w 2235200"/>
                <a:gd name="connsiteY50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2235200 w 2235200"/>
                <a:gd name="connsiteY49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2235200 w 2235200"/>
                <a:gd name="connsiteY48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2235200 w 2235200"/>
                <a:gd name="connsiteY47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2235200 w 2235200"/>
                <a:gd name="connsiteY46" fmla="*/ 152400 h 3125649"/>
                <a:gd name="connsiteX0" fmla="*/ 2235200 w 2235200"/>
                <a:gd name="connsiteY0" fmla="*/ 152400 h 3132785"/>
                <a:gd name="connsiteX1" fmla="*/ 2235200 w 2235200"/>
                <a:gd name="connsiteY1" fmla="*/ 152400 h 3132785"/>
                <a:gd name="connsiteX2" fmla="*/ 1778000 w 2235200"/>
                <a:gd name="connsiteY2" fmla="*/ 63500 h 3132785"/>
                <a:gd name="connsiteX3" fmla="*/ 1612900 w 2235200"/>
                <a:gd name="connsiteY3" fmla="*/ 50800 h 3132785"/>
                <a:gd name="connsiteX4" fmla="*/ 1409700 w 2235200"/>
                <a:gd name="connsiteY4" fmla="*/ 12700 h 3132785"/>
                <a:gd name="connsiteX5" fmla="*/ 1257300 w 2235200"/>
                <a:gd name="connsiteY5" fmla="*/ 0 h 3132785"/>
                <a:gd name="connsiteX6" fmla="*/ 1028700 w 2235200"/>
                <a:gd name="connsiteY6" fmla="*/ 25400 h 3132785"/>
                <a:gd name="connsiteX7" fmla="*/ 990600 w 2235200"/>
                <a:gd name="connsiteY7" fmla="*/ 50800 h 3132785"/>
                <a:gd name="connsiteX8" fmla="*/ 939800 w 2235200"/>
                <a:gd name="connsiteY8" fmla="*/ 63500 h 3132785"/>
                <a:gd name="connsiteX9" fmla="*/ 812800 w 2235200"/>
                <a:gd name="connsiteY9" fmla="*/ 127000 h 3132785"/>
                <a:gd name="connsiteX10" fmla="*/ 749300 w 2235200"/>
                <a:gd name="connsiteY10" fmla="*/ 165100 h 3132785"/>
                <a:gd name="connsiteX11" fmla="*/ 711200 w 2235200"/>
                <a:gd name="connsiteY11" fmla="*/ 190500 h 3132785"/>
                <a:gd name="connsiteX12" fmla="*/ 584200 w 2235200"/>
                <a:gd name="connsiteY12" fmla="*/ 266700 h 3132785"/>
                <a:gd name="connsiteX13" fmla="*/ 508000 w 2235200"/>
                <a:gd name="connsiteY13" fmla="*/ 317500 h 3132785"/>
                <a:gd name="connsiteX14" fmla="*/ 431800 w 2235200"/>
                <a:gd name="connsiteY14" fmla="*/ 393700 h 3132785"/>
                <a:gd name="connsiteX15" fmla="*/ 368300 w 2235200"/>
                <a:gd name="connsiteY15" fmla="*/ 482600 h 3132785"/>
                <a:gd name="connsiteX16" fmla="*/ 330200 w 2235200"/>
                <a:gd name="connsiteY16" fmla="*/ 558800 h 3132785"/>
                <a:gd name="connsiteX17" fmla="*/ 304800 w 2235200"/>
                <a:gd name="connsiteY17" fmla="*/ 635000 h 3132785"/>
                <a:gd name="connsiteX18" fmla="*/ 266700 w 2235200"/>
                <a:gd name="connsiteY18" fmla="*/ 698500 h 3132785"/>
                <a:gd name="connsiteX19" fmla="*/ 254000 w 2235200"/>
                <a:gd name="connsiteY19" fmla="*/ 736600 h 3132785"/>
                <a:gd name="connsiteX20" fmla="*/ 228600 w 2235200"/>
                <a:gd name="connsiteY20" fmla="*/ 787400 h 3132785"/>
                <a:gd name="connsiteX21" fmla="*/ 190500 w 2235200"/>
                <a:gd name="connsiteY21" fmla="*/ 927100 h 3132785"/>
                <a:gd name="connsiteX22" fmla="*/ 177800 w 2235200"/>
                <a:gd name="connsiteY22" fmla="*/ 977900 h 3132785"/>
                <a:gd name="connsiteX23" fmla="*/ 139700 w 2235200"/>
                <a:gd name="connsiteY23" fmla="*/ 1079500 h 3132785"/>
                <a:gd name="connsiteX24" fmla="*/ 127000 w 2235200"/>
                <a:gd name="connsiteY24" fmla="*/ 1130300 h 3132785"/>
                <a:gd name="connsiteX25" fmla="*/ 76200 w 2235200"/>
                <a:gd name="connsiteY25" fmla="*/ 1206500 h 3132785"/>
                <a:gd name="connsiteX26" fmla="*/ 38100 w 2235200"/>
                <a:gd name="connsiteY26" fmla="*/ 1295400 h 3132785"/>
                <a:gd name="connsiteX27" fmla="*/ 12700 w 2235200"/>
                <a:gd name="connsiteY27" fmla="*/ 1600200 h 3132785"/>
                <a:gd name="connsiteX28" fmla="*/ 0 w 2235200"/>
                <a:gd name="connsiteY28" fmla="*/ 1739900 h 3132785"/>
                <a:gd name="connsiteX29" fmla="*/ 12700 w 2235200"/>
                <a:gd name="connsiteY29" fmla="*/ 1981200 h 3132785"/>
                <a:gd name="connsiteX30" fmla="*/ 25400 w 2235200"/>
                <a:gd name="connsiteY30" fmla="*/ 2070100 h 3132785"/>
                <a:gd name="connsiteX31" fmla="*/ 38100 w 2235200"/>
                <a:gd name="connsiteY31" fmla="*/ 2197100 h 3132785"/>
                <a:gd name="connsiteX32" fmla="*/ 50800 w 2235200"/>
                <a:gd name="connsiteY32" fmla="*/ 2260600 h 3132785"/>
                <a:gd name="connsiteX33" fmla="*/ 88900 w 2235200"/>
                <a:gd name="connsiteY33" fmla="*/ 2476500 h 3132785"/>
                <a:gd name="connsiteX34" fmla="*/ 114300 w 2235200"/>
                <a:gd name="connsiteY34" fmla="*/ 2527300 h 3132785"/>
                <a:gd name="connsiteX35" fmla="*/ 152400 w 2235200"/>
                <a:gd name="connsiteY35" fmla="*/ 2971800 h 3132785"/>
                <a:gd name="connsiteX36" fmla="*/ 177800 w 2235200"/>
                <a:gd name="connsiteY36" fmla="*/ 3009900 h 3132785"/>
                <a:gd name="connsiteX37" fmla="*/ 215900 w 2235200"/>
                <a:gd name="connsiteY37" fmla="*/ 3086100 h 3132785"/>
                <a:gd name="connsiteX38" fmla="*/ 266700 w 2235200"/>
                <a:gd name="connsiteY38" fmla="*/ 3098800 h 3132785"/>
                <a:gd name="connsiteX39" fmla="*/ 304800 w 2235200"/>
                <a:gd name="connsiteY39" fmla="*/ 3124200 h 3132785"/>
                <a:gd name="connsiteX40" fmla="*/ 508000 w 2235200"/>
                <a:gd name="connsiteY40" fmla="*/ 3098800 h 3132785"/>
                <a:gd name="connsiteX41" fmla="*/ 609600 w 2235200"/>
                <a:gd name="connsiteY41" fmla="*/ 3048000 h 3132785"/>
                <a:gd name="connsiteX42" fmla="*/ 647700 w 2235200"/>
                <a:gd name="connsiteY42" fmla="*/ 3022600 h 3132785"/>
                <a:gd name="connsiteX43" fmla="*/ 749300 w 2235200"/>
                <a:gd name="connsiteY43" fmla="*/ 2946400 h 3132785"/>
                <a:gd name="connsiteX44" fmla="*/ 787400 w 2235200"/>
                <a:gd name="connsiteY44" fmla="*/ 2921000 h 3132785"/>
                <a:gd name="connsiteX45" fmla="*/ 2235200 w 2235200"/>
                <a:gd name="connsiteY45" fmla="*/ 152400 h 3132785"/>
                <a:gd name="connsiteX0" fmla="*/ 2235200 w 2235200"/>
                <a:gd name="connsiteY0" fmla="*/ 152400 h 3174344"/>
                <a:gd name="connsiteX1" fmla="*/ 2235200 w 2235200"/>
                <a:gd name="connsiteY1" fmla="*/ 152400 h 3174344"/>
                <a:gd name="connsiteX2" fmla="*/ 1778000 w 2235200"/>
                <a:gd name="connsiteY2" fmla="*/ 63500 h 3174344"/>
                <a:gd name="connsiteX3" fmla="*/ 1612900 w 2235200"/>
                <a:gd name="connsiteY3" fmla="*/ 50800 h 3174344"/>
                <a:gd name="connsiteX4" fmla="*/ 1409700 w 2235200"/>
                <a:gd name="connsiteY4" fmla="*/ 12700 h 3174344"/>
                <a:gd name="connsiteX5" fmla="*/ 1257300 w 2235200"/>
                <a:gd name="connsiteY5" fmla="*/ 0 h 3174344"/>
                <a:gd name="connsiteX6" fmla="*/ 1028700 w 2235200"/>
                <a:gd name="connsiteY6" fmla="*/ 25400 h 3174344"/>
                <a:gd name="connsiteX7" fmla="*/ 990600 w 2235200"/>
                <a:gd name="connsiteY7" fmla="*/ 50800 h 3174344"/>
                <a:gd name="connsiteX8" fmla="*/ 939800 w 2235200"/>
                <a:gd name="connsiteY8" fmla="*/ 63500 h 3174344"/>
                <a:gd name="connsiteX9" fmla="*/ 812800 w 2235200"/>
                <a:gd name="connsiteY9" fmla="*/ 127000 h 3174344"/>
                <a:gd name="connsiteX10" fmla="*/ 749300 w 2235200"/>
                <a:gd name="connsiteY10" fmla="*/ 165100 h 3174344"/>
                <a:gd name="connsiteX11" fmla="*/ 711200 w 2235200"/>
                <a:gd name="connsiteY11" fmla="*/ 190500 h 3174344"/>
                <a:gd name="connsiteX12" fmla="*/ 584200 w 2235200"/>
                <a:gd name="connsiteY12" fmla="*/ 266700 h 3174344"/>
                <a:gd name="connsiteX13" fmla="*/ 508000 w 2235200"/>
                <a:gd name="connsiteY13" fmla="*/ 317500 h 3174344"/>
                <a:gd name="connsiteX14" fmla="*/ 431800 w 2235200"/>
                <a:gd name="connsiteY14" fmla="*/ 393700 h 3174344"/>
                <a:gd name="connsiteX15" fmla="*/ 368300 w 2235200"/>
                <a:gd name="connsiteY15" fmla="*/ 482600 h 3174344"/>
                <a:gd name="connsiteX16" fmla="*/ 330200 w 2235200"/>
                <a:gd name="connsiteY16" fmla="*/ 558800 h 3174344"/>
                <a:gd name="connsiteX17" fmla="*/ 304800 w 2235200"/>
                <a:gd name="connsiteY17" fmla="*/ 635000 h 3174344"/>
                <a:gd name="connsiteX18" fmla="*/ 266700 w 2235200"/>
                <a:gd name="connsiteY18" fmla="*/ 698500 h 3174344"/>
                <a:gd name="connsiteX19" fmla="*/ 254000 w 2235200"/>
                <a:gd name="connsiteY19" fmla="*/ 736600 h 3174344"/>
                <a:gd name="connsiteX20" fmla="*/ 228600 w 2235200"/>
                <a:gd name="connsiteY20" fmla="*/ 787400 h 3174344"/>
                <a:gd name="connsiteX21" fmla="*/ 190500 w 2235200"/>
                <a:gd name="connsiteY21" fmla="*/ 927100 h 3174344"/>
                <a:gd name="connsiteX22" fmla="*/ 177800 w 2235200"/>
                <a:gd name="connsiteY22" fmla="*/ 977900 h 3174344"/>
                <a:gd name="connsiteX23" fmla="*/ 139700 w 2235200"/>
                <a:gd name="connsiteY23" fmla="*/ 1079500 h 3174344"/>
                <a:gd name="connsiteX24" fmla="*/ 127000 w 2235200"/>
                <a:gd name="connsiteY24" fmla="*/ 1130300 h 3174344"/>
                <a:gd name="connsiteX25" fmla="*/ 76200 w 2235200"/>
                <a:gd name="connsiteY25" fmla="*/ 1206500 h 3174344"/>
                <a:gd name="connsiteX26" fmla="*/ 38100 w 2235200"/>
                <a:gd name="connsiteY26" fmla="*/ 1295400 h 3174344"/>
                <a:gd name="connsiteX27" fmla="*/ 12700 w 2235200"/>
                <a:gd name="connsiteY27" fmla="*/ 1600200 h 3174344"/>
                <a:gd name="connsiteX28" fmla="*/ 0 w 2235200"/>
                <a:gd name="connsiteY28" fmla="*/ 1739900 h 3174344"/>
                <a:gd name="connsiteX29" fmla="*/ 12700 w 2235200"/>
                <a:gd name="connsiteY29" fmla="*/ 1981200 h 3174344"/>
                <a:gd name="connsiteX30" fmla="*/ 25400 w 2235200"/>
                <a:gd name="connsiteY30" fmla="*/ 2070100 h 3174344"/>
                <a:gd name="connsiteX31" fmla="*/ 38100 w 2235200"/>
                <a:gd name="connsiteY31" fmla="*/ 2197100 h 3174344"/>
                <a:gd name="connsiteX32" fmla="*/ 50800 w 2235200"/>
                <a:gd name="connsiteY32" fmla="*/ 2260600 h 3174344"/>
                <a:gd name="connsiteX33" fmla="*/ 88900 w 2235200"/>
                <a:gd name="connsiteY33" fmla="*/ 2476500 h 3174344"/>
                <a:gd name="connsiteX34" fmla="*/ 114300 w 2235200"/>
                <a:gd name="connsiteY34" fmla="*/ 2527300 h 3174344"/>
                <a:gd name="connsiteX35" fmla="*/ 152400 w 2235200"/>
                <a:gd name="connsiteY35" fmla="*/ 2971800 h 3174344"/>
                <a:gd name="connsiteX36" fmla="*/ 177800 w 2235200"/>
                <a:gd name="connsiteY36" fmla="*/ 3009900 h 3174344"/>
                <a:gd name="connsiteX37" fmla="*/ 215900 w 2235200"/>
                <a:gd name="connsiteY37" fmla="*/ 3086100 h 3174344"/>
                <a:gd name="connsiteX38" fmla="*/ 266700 w 2235200"/>
                <a:gd name="connsiteY38" fmla="*/ 3098800 h 3174344"/>
                <a:gd name="connsiteX39" fmla="*/ 304800 w 2235200"/>
                <a:gd name="connsiteY39" fmla="*/ 3124200 h 3174344"/>
                <a:gd name="connsiteX40" fmla="*/ 508000 w 2235200"/>
                <a:gd name="connsiteY40" fmla="*/ 3098800 h 3174344"/>
                <a:gd name="connsiteX41" fmla="*/ 609600 w 2235200"/>
                <a:gd name="connsiteY41" fmla="*/ 3048000 h 3174344"/>
                <a:gd name="connsiteX42" fmla="*/ 647700 w 2235200"/>
                <a:gd name="connsiteY42" fmla="*/ 3022600 h 3174344"/>
                <a:gd name="connsiteX43" fmla="*/ 749300 w 2235200"/>
                <a:gd name="connsiteY43" fmla="*/ 2946400 h 3174344"/>
                <a:gd name="connsiteX44" fmla="*/ 2235200 w 2235200"/>
                <a:gd name="connsiteY44" fmla="*/ 152400 h 3174344"/>
                <a:gd name="connsiteX0" fmla="*/ 2235200 w 2235200"/>
                <a:gd name="connsiteY0" fmla="*/ 152400 h 3242627"/>
                <a:gd name="connsiteX1" fmla="*/ 2235200 w 2235200"/>
                <a:gd name="connsiteY1" fmla="*/ 152400 h 3242627"/>
                <a:gd name="connsiteX2" fmla="*/ 1778000 w 2235200"/>
                <a:gd name="connsiteY2" fmla="*/ 63500 h 3242627"/>
                <a:gd name="connsiteX3" fmla="*/ 1612900 w 2235200"/>
                <a:gd name="connsiteY3" fmla="*/ 50800 h 3242627"/>
                <a:gd name="connsiteX4" fmla="*/ 1409700 w 2235200"/>
                <a:gd name="connsiteY4" fmla="*/ 12700 h 3242627"/>
                <a:gd name="connsiteX5" fmla="*/ 1257300 w 2235200"/>
                <a:gd name="connsiteY5" fmla="*/ 0 h 3242627"/>
                <a:gd name="connsiteX6" fmla="*/ 1028700 w 2235200"/>
                <a:gd name="connsiteY6" fmla="*/ 25400 h 3242627"/>
                <a:gd name="connsiteX7" fmla="*/ 990600 w 2235200"/>
                <a:gd name="connsiteY7" fmla="*/ 50800 h 3242627"/>
                <a:gd name="connsiteX8" fmla="*/ 939800 w 2235200"/>
                <a:gd name="connsiteY8" fmla="*/ 63500 h 3242627"/>
                <a:gd name="connsiteX9" fmla="*/ 812800 w 2235200"/>
                <a:gd name="connsiteY9" fmla="*/ 127000 h 3242627"/>
                <a:gd name="connsiteX10" fmla="*/ 749300 w 2235200"/>
                <a:gd name="connsiteY10" fmla="*/ 165100 h 3242627"/>
                <a:gd name="connsiteX11" fmla="*/ 711200 w 2235200"/>
                <a:gd name="connsiteY11" fmla="*/ 190500 h 3242627"/>
                <a:gd name="connsiteX12" fmla="*/ 584200 w 2235200"/>
                <a:gd name="connsiteY12" fmla="*/ 266700 h 3242627"/>
                <a:gd name="connsiteX13" fmla="*/ 508000 w 2235200"/>
                <a:gd name="connsiteY13" fmla="*/ 317500 h 3242627"/>
                <a:gd name="connsiteX14" fmla="*/ 431800 w 2235200"/>
                <a:gd name="connsiteY14" fmla="*/ 393700 h 3242627"/>
                <a:gd name="connsiteX15" fmla="*/ 368300 w 2235200"/>
                <a:gd name="connsiteY15" fmla="*/ 482600 h 3242627"/>
                <a:gd name="connsiteX16" fmla="*/ 330200 w 2235200"/>
                <a:gd name="connsiteY16" fmla="*/ 558800 h 3242627"/>
                <a:gd name="connsiteX17" fmla="*/ 304800 w 2235200"/>
                <a:gd name="connsiteY17" fmla="*/ 635000 h 3242627"/>
                <a:gd name="connsiteX18" fmla="*/ 266700 w 2235200"/>
                <a:gd name="connsiteY18" fmla="*/ 698500 h 3242627"/>
                <a:gd name="connsiteX19" fmla="*/ 254000 w 2235200"/>
                <a:gd name="connsiteY19" fmla="*/ 736600 h 3242627"/>
                <a:gd name="connsiteX20" fmla="*/ 228600 w 2235200"/>
                <a:gd name="connsiteY20" fmla="*/ 787400 h 3242627"/>
                <a:gd name="connsiteX21" fmla="*/ 190500 w 2235200"/>
                <a:gd name="connsiteY21" fmla="*/ 927100 h 3242627"/>
                <a:gd name="connsiteX22" fmla="*/ 177800 w 2235200"/>
                <a:gd name="connsiteY22" fmla="*/ 977900 h 3242627"/>
                <a:gd name="connsiteX23" fmla="*/ 139700 w 2235200"/>
                <a:gd name="connsiteY23" fmla="*/ 1079500 h 3242627"/>
                <a:gd name="connsiteX24" fmla="*/ 127000 w 2235200"/>
                <a:gd name="connsiteY24" fmla="*/ 1130300 h 3242627"/>
                <a:gd name="connsiteX25" fmla="*/ 76200 w 2235200"/>
                <a:gd name="connsiteY25" fmla="*/ 1206500 h 3242627"/>
                <a:gd name="connsiteX26" fmla="*/ 38100 w 2235200"/>
                <a:gd name="connsiteY26" fmla="*/ 1295400 h 3242627"/>
                <a:gd name="connsiteX27" fmla="*/ 12700 w 2235200"/>
                <a:gd name="connsiteY27" fmla="*/ 1600200 h 3242627"/>
                <a:gd name="connsiteX28" fmla="*/ 0 w 2235200"/>
                <a:gd name="connsiteY28" fmla="*/ 1739900 h 3242627"/>
                <a:gd name="connsiteX29" fmla="*/ 12700 w 2235200"/>
                <a:gd name="connsiteY29" fmla="*/ 1981200 h 3242627"/>
                <a:gd name="connsiteX30" fmla="*/ 25400 w 2235200"/>
                <a:gd name="connsiteY30" fmla="*/ 2070100 h 3242627"/>
                <a:gd name="connsiteX31" fmla="*/ 38100 w 2235200"/>
                <a:gd name="connsiteY31" fmla="*/ 2197100 h 3242627"/>
                <a:gd name="connsiteX32" fmla="*/ 50800 w 2235200"/>
                <a:gd name="connsiteY32" fmla="*/ 2260600 h 3242627"/>
                <a:gd name="connsiteX33" fmla="*/ 88900 w 2235200"/>
                <a:gd name="connsiteY33" fmla="*/ 2476500 h 3242627"/>
                <a:gd name="connsiteX34" fmla="*/ 114300 w 2235200"/>
                <a:gd name="connsiteY34" fmla="*/ 2527300 h 3242627"/>
                <a:gd name="connsiteX35" fmla="*/ 152400 w 2235200"/>
                <a:gd name="connsiteY35" fmla="*/ 2971800 h 3242627"/>
                <a:gd name="connsiteX36" fmla="*/ 177800 w 2235200"/>
                <a:gd name="connsiteY36" fmla="*/ 3009900 h 3242627"/>
                <a:gd name="connsiteX37" fmla="*/ 215900 w 2235200"/>
                <a:gd name="connsiteY37" fmla="*/ 3086100 h 3242627"/>
                <a:gd name="connsiteX38" fmla="*/ 266700 w 2235200"/>
                <a:gd name="connsiteY38" fmla="*/ 3098800 h 3242627"/>
                <a:gd name="connsiteX39" fmla="*/ 304800 w 2235200"/>
                <a:gd name="connsiteY39" fmla="*/ 3124200 h 3242627"/>
                <a:gd name="connsiteX40" fmla="*/ 508000 w 2235200"/>
                <a:gd name="connsiteY40" fmla="*/ 3098800 h 3242627"/>
                <a:gd name="connsiteX41" fmla="*/ 609600 w 2235200"/>
                <a:gd name="connsiteY41" fmla="*/ 3048000 h 3242627"/>
                <a:gd name="connsiteX42" fmla="*/ 647700 w 2235200"/>
                <a:gd name="connsiteY42" fmla="*/ 3022600 h 3242627"/>
                <a:gd name="connsiteX43" fmla="*/ 2235200 w 2235200"/>
                <a:gd name="connsiteY43" fmla="*/ 152400 h 3242627"/>
                <a:gd name="connsiteX0" fmla="*/ 2235200 w 2235200"/>
                <a:gd name="connsiteY0" fmla="*/ 152400 h 3263368"/>
                <a:gd name="connsiteX1" fmla="*/ 2235200 w 2235200"/>
                <a:gd name="connsiteY1" fmla="*/ 152400 h 3263368"/>
                <a:gd name="connsiteX2" fmla="*/ 1778000 w 2235200"/>
                <a:gd name="connsiteY2" fmla="*/ 63500 h 3263368"/>
                <a:gd name="connsiteX3" fmla="*/ 1612900 w 2235200"/>
                <a:gd name="connsiteY3" fmla="*/ 50800 h 3263368"/>
                <a:gd name="connsiteX4" fmla="*/ 1409700 w 2235200"/>
                <a:gd name="connsiteY4" fmla="*/ 12700 h 3263368"/>
                <a:gd name="connsiteX5" fmla="*/ 1257300 w 2235200"/>
                <a:gd name="connsiteY5" fmla="*/ 0 h 3263368"/>
                <a:gd name="connsiteX6" fmla="*/ 1028700 w 2235200"/>
                <a:gd name="connsiteY6" fmla="*/ 25400 h 3263368"/>
                <a:gd name="connsiteX7" fmla="*/ 990600 w 2235200"/>
                <a:gd name="connsiteY7" fmla="*/ 50800 h 3263368"/>
                <a:gd name="connsiteX8" fmla="*/ 939800 w 2235200"/>
                <a:gd name="connsiteY8" fmla="*/ 63500 h 3263368"/>
                <a:gd name="connsiteX9" fmla="*/ 812800 w 2235200"/>
                <a:gd name="connsiteY9" fmla="*/ 127000 h 3263368"/>
                <a:gd name="connsiteX10" fmla="*/ 749300 w 2235200"/>
                <a:gd name="connsiteY10" fmla="*/ 165100 h 3263368"/>
                <a:gd name="connsiteX11" fmla="*/ 711200 w 2235200"/>
                <a:gd name="connsiteY11" fmla="*/ 190500 h 3263368"/>
                <a:gd name="connsiteX12" fmla="*/ 584200 w 2235200"/>
                <a:gd name="connsiteY12" fmla="*/ 266700 h 3263368"/>
                <a:gd name="connsiteX13" fmla="*/ 508000 w 2235200"/>
                <a:gd name="connsiteY13" fmla="*/ 317500 h 3263368"/>
                <a:gd name="connsiteX14" fmla="*/ 431800 w 2235200"/>
                <a:gd name="connsiteY14" fmla="*/ 393700 h 3263368"/>
                <a:gd name="connsiteX15" fmla="*/ 368300 w 2235200"/>
                <a:gd name="connsiteY15" fmla="*/ 482600 h 3263368"/>
                <a:gd name="connsiteX16" fmla="*/ 330200 w 2235200"/>
                <a:gd name="connsiteY16" fmla="*/ 558800 h 3263368"/>
                <a:gd name="connsiteX17" fmla="*/ 304800 w 2235200"/>
                <a:gd name="connsiteY17" fmla="*/ 635000 h 3263368"/>
                <a:gd name="connsiteX18" fmla="*/ 266700 w 2235200"/>
                <a:gd name="connsiteY18" fmla="*/ 698500 h 3263368"/>
                <a:gd name="connsiteX19" fmla="*/ 254000 w 2235200"/>
                <a:gd name="connsiteY19" fmla="*/ 736600 h 3263368"/>
                <a:gd name="connsiteX20" fmla="*/ 228600 w 2235200"/>
                <a:gd name="connsiteY20" fmla="*/ 787400 h 3263368"/>
                <a:gd name="connsiteX21" fmla="*/ 190500 w 2235200"/>
                <a:gd name="connsiteY21" fmla="*/ 927100 h 3263368"/>
                <a:gd name="connsiteX22" fmla="*/ 177800 w 2235200"/>
                <a:gd name="connsiteY22" fmla="*/ 977900 h 3263368"/>
                <a:gd name="connsiteX23" fmla="*/ 139700 w 2235200"/>
                <a:gd name="connsiteY23" fmla="*/ 1079500 h 3263368"/>
                <a:gd name="connsiteX24" fmla="*/ 127000 w 2235200"/>
                <a:gd name="connsiteY24" fmla="*/ 1130300 h 3263368"/>
                <a:gd name="connsiteX25" fmla="*/ 76200 w 2235200"/>
                <a:gd name="connsiteY25" fmla="*/ 1206500 h 3263368"/>
                <a:gd name="connsiteX26" fmla="*/ 38100 w 2235200"/>
                <a:gd name="connsiteY26" fmla="*/ 1295400 h 3263368"/>
                <a:gd name="connsiteX27" fmla="*/ 12700 w 2235200"/>
                <a:gd name="connsiteY27" fmla="*/ 1600200 h 3263368"/>
                <a:gd name="connsiteX28" fmla="*/ 0 w 2235200"/>
                <a:gd name="connsiteY28" fmla="*/ 1739900 h 3263368"/>
                <a:gd name="connsiteX29" fmla="*/ 12700 w 2235200"/>
                <a:gd name="connsiteY29" fmla="*/ 1981200 h 3263368"/>
                <a:gd name="connsiteX30" fmla="*/ 25400 w 2235200"/>
                <a:gd name="connsiteY30" fmla="*/ 2070100 h 3263368"/>
                <a:gd name="connsiteX31" fmla="*/ 38100 w 2235200"/>
                <a:gd name="connsiteY31" fmla="*/ 2197100 h 3263368"/>
                <a:gd name="connsiteX32" fmla="*/ 50800 w 2235200"/>
                <a:gd name="connsiteY32" fmla="*/ 2260600 h 3263368"/>
                <a:gd name="connsiteX33" fmla="*/ 88900 w 2235200"/>
                <a:gd name="connsiteY33" fmla="*/ 2476500 h 3263368"/>
                <a:gd name="connsiteX34" fmla="*/ 114300 w 2235200"/>
                <a:gd name="connsiteY34" fmla="*/ 2527300 h 3263368"/>
                <a:gd name="connsiteX35" fmla="*/ 152400 w 2235200"/>
                <a:gd name="connsiteY35" fmla="*/ 2971800 h 3263368"/>
                <a:gd name="connsiteX36" fmla="*/ 177800 w 2235200"/>
                <a:gd name="connsiteY36" fmla="*/ 3009900 h 3263368"/>
                <a:gd name="connsiteX37" fmla="*/ 215900 w 2235200"/>
                <a:gd name="connsiteY37" fmla="*/ 3086100 h 3263368"/>
                <a:gd name="connsiteX38" fmla="*/ 266700 w 2235200"/>
                <a:gd name="connsiteY38" fmla="*/ 3098800 h 3263368"/>
                <a:gd name="connsiteX39" fmla="*/ 304800 w 2235200"/>
                <a:gd name="connsiteY39" fmla="*/ 3124200 h 3263368"/>
                <a:gd name="connsiteX40" fmla="*/ 508000 w 2235200"/>
                <a:gd name="connsiteY40" fmla="*/ 3098800 h 3263368"/>
                <a:gd name="connsiteX41" fmla="*/ 609600 w 2235200"/>
                <a:gd name="connsiteY41" fmla="*/ 3048000 h 3263368"/>
                <a:gd name="connsiteX42" fmla="*/ 2235200 w 2235200"/>
                <a:gd name="connsiteY42" fmla="*/ 152400 h 3263368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2235200 w 2235200"/>
                <a:gd name="connsiteY41" fmla="*/ 152400 h 3125649"/>
                <a:gd name="connsiteX0" fmla="*/ 2235200 w 2235200"/>
                <a:gd name="connsiteY0" fmla="*/ 152400 h 3337855"/>
                <a:gd name="connsiteX1" fmla="*/ 2235200 w 2235200"/>
                <a:gd name="connsiteY1" fmla="*/ 152400 h 3337855"/>
                <a:gd name="connsiteX2" fmla="*/ 1778000 w 2235200"/>
                <a:gd name="connsiteY2" fmla="*/ 63500 h 3337855"/>
                <a:gd name="connsiteX3" fmla="*/ 1612900 w 2235200"/>
                <a:gd name="connsiteY3" fmla="*/ 50800 h 3337855"/>
                <a:gd name="connsiteX4" fmla="*/ 1409700 w 2235200"/>
                <a:gd name="connsiteY4" fmla="*/ 12700 h 3337855"/>
                <a:gd name="connsiteX5" fmla="*/ 1257300 w 2235200"/>
                <a:gd name="connsiteY5" fmla="*/ 0 h 3337855"/>
                <a:gd name="connsiteX6" fmla="*/ 1028700 w 2235200"/>
                <a:gd name="connsiteY6" fmla="*/ 25400 h 3337855"/>
                <a:gd name="connsiteX7" fmla="*/ 990600 w 2235200"/>
                <a:gd name="connsiteY7" fmla="*/ 50800 h 3337855"/>
                <a:gd name="connsiteX8" fmla="*/ 939800 w 2235200"/>
                <a:gd name="connsiteY8" fmla="*/ 63500 h 3337855"/>
                <a:gd name="connsiteX9" fmla="*/ 812800 w 2235200"/>
                <a:gd name="connsiteY9" fmla="*/ 127000 h 3337855"/>
                <a:gd name="connsiteX10" fmla="*/ 749300 w 2235200"/>
                <a:gd name="connsiteY10" fmla="*/ 165100 h 3337855"/>
                <a:gd name="connsiteX11" fmla="*/ 711200 w 2235200"/>
                <a:gd name="connsiteY11" fmla="*/ 190500 h 3337855"/>
                <a:gd name="connsiteX12" fmla="*/ 584200 w 2235200"/>
                <a:gd name="connsiteY12" fmla="*/ 266700 h 3337855"/>
                <a:gd name="connsiteX13" fmla="*/ 508000 w 2235200"/>
                <a:gd name="connsiteY13" fmla="*/ 317500 h 3337855"/>
                <a:gd name="connsiteX14" fmla="*/ 431800 w 2235200"/>
                <a:gd name="connsiteY14" fmla="*/ 393700 h 3337855"/>
                <a:gd name="connsiteX15" fmla="*/ 368300 w 2235200"/>
                <a:gd name="connsiteY15" fmla="*/ 482600 h 3337855"/>
                <a:gd name="connsiteX16" fmla="*/ 330200 w 2235200"/>
                <a:gd name="connsiteY16" fmla="*/ 558800 h 3337855"/>
                <a:gd name="connsiteX17" fmla="*/ 304800 w 2235200"/>
                <a:gd name="connsiteY17" fmla="*/ 635000 h 3337855"/>
                <a:gd name="connsiteX18" fmla="*/ 266700 w 2235200"/>
                <a:gd name="connsiteY18" fmla="*/ 698500 h 3337855"/>
                <a:gd name="connsiteX19" fmla="*/ 254000 w 2235200"/>
                <a:gd name="connsiteY19" fmla="*/ 736600 h 3337855"/>
                <a:gd name="connsiteX20" fmla="*/ 228600 w 2235200"/>
                <a:gd name="connsiteY20" fmla="*/ 787400 h 3337855"/>
                <a:gd name="connsiteX21" fmla="*/ 190500 w 2235200"/>
                <a:gd name="connsiteY21" fmla="*/ 927100 h 3337855"/>
                <a:gd name="connsiteX22" fmla="*/ 177800 w 2235200"/>
                <a:gd name="connsiteY22" fmla="*/ 977900 h 3337855"/>
                <a:gd name="connsiteX23" fmla="*/ 139700 w 2235200"/>
                <a:gd name="connsiteY23" fmla="*/ 1079500 h 3337855"/>
                <a:gd name="connsiteX24" fmla="*/ 127000 w 2235200"/>
                <a:gd name="connsiteY24" fmla="*/ 1130300 h 3337855"/>
                <a:gd name="connsiteX25" fmla="*/ 76200 w 2235200"/>
                <a:gd name="connsiteY25" fmla="*/ 1206500 h 3337855"/>
                <a:gd name="connsiteX26" fmla="*/ 38100 w 2235200"/>
                <a:gd name="connsiteY26" fmla="*/ 1295400 h 3337855"/>
                <a:gd name="connsiteX27" fmla="*/ 12700 w 2235200"/>
                <a:gd name="connsiteY27" fmla="*/ 1600200 h 3337855"/>
                <a:gd name="connsiteX28" fmla="*/ 0 w 2235200"/>
                <a:gd name="connsiteY28" fmla="*/ 1739900 h 3337855"/>
                <a:gd name="connsiteX29" fmla="*/ 12700 w 2235200"/>
                <a:gd name="connsiteY29" fmla="*/ 1981200 h 3337855"/>
                <a:gd name="connsiteX30" fmla="*/ 25400 w 2235200"/>
                <a:gd name="connsiteY30" fmla="*/ 2070100 h 3337855"/>
                <a:gd name="connsiteX31" fmla="*/ 38100 w 2235200"/>
                <a:gd name="connsiteY31" fmla="*/ 2197100 h 3337855"/>
                <a:gd name="connsiteX32" fmla="*/ 50800 w 2235200"/>
                <a:gd name="connsiteY32" fmla="*/ 2260600 h 3337855"/>
                <a:gd name="connsiteX33" fmla="*/ 88900 w 2235200"/>
                <a:gd name="connsiteY33" fmla="*/ 2476500 h 3337855"/>
                <a:gd name="connsiteX34" fmla="*/ 114300 w 2235200"/>
                <a:gd name="connsiteY34" fmla="*/ 2527300 h 3337855"/>
                <a:gd name="connsiteX35" fmla="*/ 152400 w 2235200"/>
                <a:gd name="connsiteY35" fmla="*/ 2971800 h 3337855"/>
                <a:gd name="connsiteX36" fmla="*/ 177800 w 2235200"/>
                <a:gd name="connsiteY36" fmla="*/ 3009900 h 3337855"/>
                <a:gd name="connsiteX37" fmla="*/ 215900 w 2235200"/>
                <a:gd name="connsiteY37" fmla="*/ 3086100 h 3337855"/>
                <a:gd name="connsiteX38" fmla="*/ 266700 w 2235200"/>
                <a:gd name="connsiteY38" fmla="*/ 3098800 h 3337855"/>
                <a:gd name="connsiteX39" fmla="*/ 304800 w 2235200"/>
                <a:gd name="connsiteY39" fmla="*/ 3124200 h 3337855"/>
                <a:gd name="connsiteX40" fmla="*/ 2235200 w 2235200"/>
                <a:gd name="connsiteY40" fmla="*/ 152400 h 3337855"/>
                <a:gd name="connsiteX0" fmla="*/ 2235200 w 2235200"/>
                <a:gd name="connsiteY0" fmla="*/ 152400 h 3098800"/>
                <a:gd name="connsiteX1" fmla="*/ 2235200 w 2235200"/>
                <a:gd name="connsiteY1" fmla="*/ 152400 h 3098800"/>
                <a:gd name="connsiteX2" fmla="*/ 1778000 w 2235200"/>
                <a:gd name="connsiteY2" fmla="*/ 63500 h 3098800"/>
                <a:gd name="connsiteX3" fmla="*/ 1612900 w 2235200"/>
                <a:gd name="connsiteY3" fmla="*/ 50800 h 3098800"/>
                <a:gd name="connsiteX4" fmla="*/ 1409700 w 2235200"/>
                <a:gd name="connsiteY4" fmla="*/ 12700 h 3098800"/>
                <a:gd name="connsiteX5" fmla="*/ 1257300 w 2235200"/>
                <a:gd name="connsiteY5" fmla="*/ 0 h 3098800"/>
                <a:gd name="connsiteX6" fmla="*/ 1028700 w 2235200"/>
                <a:gd name="connsiteY6" fmla="*/ 25400 h 3098800"/>
                <a:gd name="connsiteX7" fmla="*/ 990600 w 2235200"/>
                <a:gd name="connsiteY7" fmla="*/ 50800 h 3098800"/>
                <a:gd name="connsiteX8" fmla="*/ 939800 w 2235200"/>
                <a:gd name="connsiteY8" fmla="*/ 63500 h 3098800"/>
                <a:gd name="connsiteX9" fmla="*/ 812800 w 2235200"/>
                <a:gd name="connsiteY9" fmla="*/ 127000 h 3098800"/>
                <a:gd name="connsiteX10" fmla="*/ 749300 w 2235200"/>
                <a:gd name="connsiteY10" fmla="*/ 165100 h 3098800"/>
                <a:gd name="connsiteX11" fmla="*/ 711200 w 2235200"/>
                <a:gd name="connsiteY11" fmla="*/ 190500 h 3098800"/>
                <a:gd name="connsiteX12" fmla="*/ 584200 w 2235200"/>
                <a:gd name="connsiteY12" fmla="*/ 266700 h 3098800"/>
                <a:gd name="connsiteX13" fmla="*/ 508000 w 2235200"/>
                <a:gd name="connsiteY13" fmla="*/ 317500 h 3098800"/>
                <a:gd name="connsiteX14" fmla="*/ 431800 w 2235200"/>
                <a:gd name="connsiteY14" fmla="*/ 393700 h 3098800"/>
                <a:gd name="connsiteX15" fmla="*/ 368300 w 2235200"/>
                <a:gd name="connsiteY15" fmla="*/ 482600 h 3098800"/>
                <a:gd name="connsiteX16" fmla="*/ 330200 w 2235200"/>
                <a:gd name="connsiteY16" fmla="*/ 558800 h 3098800"/>
                <a:gd name="connsiteX17" fmla="*/ 304800 w 2235200"/>
                <a:gd name="connsiteY17" fmla="*/ 635000 h 3098800"/>
                <a:gd name="connsiteX18" fmla="*/ 266700 w 2235200"/>
                <a:gd name="connsiteY18" fmla="*/ 698500 h 3098800"/>
                <a:gd name="connsiteX19" fmla="*/ 254000 w 2235200"/>
                <a:gd name="connsiteY19" fmla="*/ 736600 h 3098800"/>
                <a:gd name="connsiteX20" fmla="*/ 228600 w 2235200"/>
                <a:gd name="connsiteY20" fmla="*/ 787400 h 3098800"/>
                <a:gd name="connsiteX21" fmla="*/ 190500 w 2235200"/>
                <a:gd name="connsiteY21" fmla="*/ 927100 h 3098800"/>
                <a:gd name="connsiteX22" fmla="*/ 177800 w 2235200"/>
                <a:gd name="connsiteY22" fmla="*/ 977900 h 3098800"/>
                <a:gd name="connsiteX23" fmla="*/ 139700 w 2235200"/>
                <a:gd name="connsiteY23" fmla="*/ 1079500 h 3098800"/>
                <a:gd name="connsiteX24" fmla="*/ 127000 w 2235200"/>
                <a:gd name="connsiteY24" fmla="*/ 1130300 h 3098800"/>
                <a:gd name="connsiteX25" fmla="*/ 76200 w 2235200"/>
                <a:gd name="connsiteY25" fmla="*/ 1206500 h 3098800"/>
                <a:gd name="connsiteX26" fmla="*/ 38100 w 2235200"/>
                <a:gd name="connsiteY26" fmla="*/ 1295400 h 3098800"/>
                <a:gd name="connsiteX27" fmla="*/ 12700 w 2235200"/>
                <a:gd name="connsiteY27" fmla="*/ 1600200 h 3098800"/>
                <a:gd name="connsiteX28" fmla="*/ 0 w 2235200"/>
                <a:gd name="connsiteY28" fmla="*/ 1739900 h 3098800"/>
                <a:gd name="connsiteX29" fmla="*/ 12700 w 2235200"/>
                <a:gd name="connsiteY29" fmla="*/ 1981200 h 3098800"/>
                <a:gd name="connsiteX30" fmla="*/ 25400 w 2235200"/>
                <a:gd name="connsiteY30" fmla="*/ 2070100 h 3098800"/>
                <a:gd name="connsiteX31" fmla="*/ 38100 w 2235200"/>
                <a:gd name="connsiteY31" fmla="*/ 2197100 h 3098800"/>
                <a:gd name="connsiteX32" fmla="*/ 50800 w 2235200"/>
                <a:gd name="connsiteY32" fmla="*/ 2260600 h 3098800"/>
                <a:gd name="connsiteX33" fmla="*/ 88900 w 2235200"/>
                <a:gd name="connsiteY33" fmla="*/ 2476500 h 3098800"/>
                <a:gd name="connsiteX34" fmla="*/ 114300 w 2235200"/>
                <a:gd name="connsiteY34" fmla="*/ 2527300 h 3098800"/>
                <a:gd name="connsiteX35" fmla="*/ 152400 w 2235200"/>
                <a:gd name="connsiteY35" fmla="*/ 2971800 h 3098800"/>
                <a:gd name="connsiteX36" fmla="*/ 177800 w 2235200"/>
                <a:gd name="connsiteY36" fmla="*/ 3009900 h 3098800"/>
                <a:gd name="connsiteX37" fmla="*/ 215900 w 2235200"/>
                <a:gd name="connsiteY37" fmla="*/ 3086100 h 3098800"/>
                <a:gd name="connsiteX38" fmla="*/ 266700 w 2235200"/>
                <a:gd name="connsiteY38" fmla="*/ 3098800 h 3098800"/>
                <a:gd name="connsiteX39" fmla="*/ 2235200 w 2235200"/>
                <a:gd name="connsiteY39" fmla="*/ 152400 h 3098800"/>
                <a:gd name="connsiteX0" fmla="*/ 2130425 w 2250350"/>
                <a:gd name="connsiteY0" fmla="*/ 152400 h 3098800"/>
                <a:gd name="connsiteX1" fmla="*/ 2235200 w 2250350"/>
                <a:gd name="connsiteY1" fmla="*/ 152400 h 3098800"/>
                <a:gd name="connsiteX2" fmla="*/ 1778000 w 2250350"/>
                <a:gd name="connsiteY2" fmla="*/ 63500 h 3098800"/>
                <a:gd name="connsiteX3" fmla="*/ 1612900 w 2250350"/>
                <a:gd name="connsiteY3" fmla="*/ 50800 h 3098800"/>
                <a:gd name="connsiteX4" fmla="*/ 1409700 w 2250350"/>
                <a:gd name="connsiteY4" fmla="*/ 12700 h 3098800"/>
                <a:gd name="connsiteX5" fmla="*/ 1257300 w 2250350"/>
                <a:gd name="connsiteY5" fmla="*/ 0 h 3098800"/>
                <a:gd name="connsiteX6" fmla="*/ 1028700 w 2250350"/>
                <a:gd name="connsiteY6" fmla="*/ 25400 h 3098800"/>
                <a:gd name="connsiteX7" fmla="*/ 990600 w 2250350"/>
                <a:gd name="connsiteY7" fmla="*/ 50800 h 3098800"/>
                <a:gd name="connsiteX8" fmla="*/ 939800 w 2250350"/>
                <a:gd name="connsiteY8" fmla="*/ 63500 h 3098800"/>
                <a:gd name="connsiteX9" fmla="*/ 812800 w 2250350"/>
                <a:gd name="connsiteY9" fmla="*/ 127000 h 3098800"/>
                <a:gd name="connsiteX10" fmla="*/ 749300 w 2250350"/>
                <a:gd name="connsiteY10" fmla="*/ 165100 h 3098800"/>
                <a:gd name="connsiteX11" fmla="*/ 711200 w 2250350"/>
                <a:gd name="connsiteY11" fmla="*/ 190500 h 3098800"/>
                <a:gd name="connsiteX12" fmla="*/ 584200 w 2250350"/>
                <a:gd name="connsiteY12" fmla="*/ 266700 h 3098800"/>
                <a:gd name="connsiteX13" fmla="*/ 508000 w 2250350"/>
                <a:gd name="connsiteY13" fmla="*/ 317500 h 3098800"/>
                <a:gd name="connsiteX14" fmla="*/ 431800 w 2250350"/>
                <a:gd name="connsiteY14" fmla="*/ 393700 h 3098800"/>
                <a:gd name="connsiteX15" fmla="*/ 368300 w 2250350"/>
                <a:gd name="connsiteY15" fmla="*/ 482600 h 3098800"/>
                <a:gd name="connsiteX16" fmla="*/ 330200 w 2250350"/>
                <a:gd name="connsiteY16" fmla="*/ 558800 h 3098800"/>
                <a:gd name="connsiteX17" fmla="*/ 304800 w 2250350"/>
                <a:gd name="connsiteY17" fmla="*/ 635000 h 3098800"/>
                <a:gd name="connsiteX18" fmla="*/ 266700 w 2250350"/>
                <a:gd name="connsiteY18" fmla="*/ 698500 h 3098800"/>
                <a:gd name="connsiteX19" fmla="*/ 254000 w 2250350"/>
                <a:gd name="connsiteY19" fmla="*/ 736600 h 3098800"/>
                <a:gd name="connsiteX20" fmla="*/ 228600 w 2250350"/>
                <a:gd name="connsiteY20" fmla="*/ 787400 h 3098800"/>
                <a:gd name="connsiteX21" fmla="*/ 190500 w 2250350"/>
                <a:gd name="connsiteY21" fmla="*/ 927100 h 3098800"/>
                <a:gd name="connsiteX22" fmla="*/ 177800 w 2250350"/>
                <a:gd name="connsiteY22" fmla="*/ 977900 h 3098800"/>
                <a:gd name="connsiteX23" fmla="*/ 139700 w 2250350"/>
                <a:gd name="connsiteY23" fmla="*/ 1079500 h 3098800"/>
                <a:gd name="connsiteX24" fmla="*/ 127000 w 2250350"/>
                <a:gd name="connsiteY24" fmla="*/ 1130300 h 3098800"/>
                <a:gd name="connsiteX25" fmla="*/ 76200 w 2250350"/>
                <a:gd name="connsiteY25" fmla="*/ 1206500 h 3098800"/>
                <a:gd name="connsiteX26" fmla="*/ 38100 w 2250350"/>
                <a:gd name="connsiteY26" fmla="*/ 1295400 h 3098800"/>
                <a:gd name="connsiteX27" fmla="*/ 12700 w 2250350"/>
                <a:gd name="connsiteY27" fmla="*/ 1600200 h 3098800"/>
                <a:gd name="connsiteX28" fmla="*/ 0 w 2250350"/>
                <a:gd name="connsiteY28" fmla="*/ 1739900 h 3098800"/>
                <a:gd name="connsiteX29" fmla="*/ 12700 w 2250350"/>
                <a:gd name="connsiteY29" fmla="*/ 1981200 h 3098800"/>
                <a:gd name="connsiteX30" fmla="*/ 25400 w 2250350"/>
                <a:gd name="connsiteY30" fmla="*/ 2070100 h 3098800"/>
                <a:gd name="connsiteX31" fmla="*/ 38100 w 2250350"/>
                <a:gd name="connsiteY31" fmla="*/ 2197100 h 3098800"/>
                <a:gd name="connsiteX32" fmla="*/ 50800 w 2250350"/>
                <a:gd name="connsiteY32" fmla="*/ 2260600 h 3098800"/>
                <a:gd name="connsiteX33" fmla="*/ 88900 w 2250350"/>
                <a:gd name="connsiteY33" fmla="*/ 2476500 h 3098800"/>
                <a:gd name="connsiteX34" fmla="*/ 114300 w 2250350"/>
                <a:gd name="connsiteY34" fmla="*/ 2527300 h 3098800"/>
                <a:gd name="connsiteX35" fmla="*/ 152400 w 2250350"/>
                <a:gd name="connsiteY35" fmla="*/ 2971800 h 3098800"/>
                <a:gd name="connsiteX36" fmla="*/ 177800 w 2250350"/>
                <a:gd name="connsiteY36" fmla="*/ 3009900 h 3098800"/>
                <a:gd name="connsiteX37" fmla="*/ 215900 w 2250350"/>
                <a:gd name="connsiteY37" fmla="*/ 3086100 h 3098800"/>
                <a:gd name="connsiteX38" fmla="*/ 266700 w 2250350"/>
                <a:gd name="connsiteY38" fmla="*/ 3098800 h 3098800"/>
                <a:gd name="connsiteX39" fmla="*/ 2130425 w 2250350"/>
                <a:gd name="connsiteY39" fmla="*/ 152400 h 3098800"/>
                <a:gd name="connsiteX0" fmla="*/ 2130425 w 2198866"/>
                <a:gd name="connsiteY0" fmla="*/ 245996 h 3192396"/>
                <a:gd name="connsiteX1" fmla="*/ 1778000 w 2198866"/>
                <a:gd name="connsiteY1" fmla="*/ 157096 h 3192396"/>
                <a:gd name="connsiteX2" fmla="*/ 1612900 w 2198866"/>
                <a:gd name="connsiteY2" fmla="*/ 144396 h 3192396"/>
                <a:gd name="connsiteX3" fmla="*/ 1409700 w 2198866"/>
                <a:gd name="connsiteY3" fmla="*/ 106296 h 3192396"/>
                <a:gd name="connsiteX4" fmla="*/ 1257300 w 2198866"/>
                <a:gd name="connsiteY4" fmla="*/ 93596 h 3192396"/>
                <a:gd name="connsiteX5" fmla="*/ 1028700 w 2198866"/>
                <a:gd name="connsiteY5" fmla="*/ 118996 h 3192396"/>
                <a:gd name="connsiteX6" fmla="*/ 990600 w 2198866"/>
                <a:gd name="connsiteY6" fmla="*/ 144396 h 3192396"/>
                <a:gd name="connsiteX7" fmla="*/ 939800 w 2198866"/>
                <a:gd name="connsiteY7" fmla="*/ 157096 h 3192396"/>
                <a:gd name="connsiteX8" fmla="*/ 812800 w 2198866"/>
                <a:gd name="connsiteY8" fmla="*/ 220596 h 3192396"/>
                <a:gd name="connsiteX9" fmla="*/ 749300 w 2198866"/>
                <a:gd name="connsiteY9" fmla="*/ 258696 h 3192396"/>
                <a:gd name="connsiteX10" fmla="*/ 711200 w 2198866"/>
                <a:gd name="connsiteY10" fmla="*/ 284096 h 3192396"/>
                <a:gd name="connsiteX11" fmla="*/ 584200 w 2198866"/>
                <a:gd name="connsiteY11" fmla="*/ 360296 h 3192396"/>
                <a:gd name="connsiteX12" fmla="*/ 508000 w 2198866"/>
                <a:gd name="connsiteY12" fmla="*/ 411096 h 3192396"/>
                <a:gd name="connsiteX13" fmla="*/ 431800 w 2198866"/>
                <a:gd name="connsiteY13" fmla="*/ 487296 h 3192396"/>
                <a:gd name="connsiteX14" fmla="*/ 368300 w 2198866"/>
                <a:gd name="connsiteY14" fmla="*/ 576196 h 3192396"/>
                <a:gd name="connsiteX15" fmla="*/ 330200 w 2198866"/>
                <a:gd name="connsiteY15" fmla="*/ 652396 h 3192396"/>
                <a:gd name="connsiteX16" fmla="*/ 304800 w 2198866"/>
                <a:gd name="connsiteY16" fmla="*/ 728596 h 3192396"/>
                <a:gd name="connsiteX17" fmla="*/ 266700 w 2198866"/>
                <a:gd name="connsiteY17" fmla="*/ 792096 h 3192396"/>
                <a:gd name="connsiteX18" fmla="*/ 254000 w 2198866"/>
                <a:gd name="connsiteY18" fmla="*/ 830196 h 3192396"/>
                <a:gd name="connsiteX19" fmla="*/ 228600 w 2198866"/>
                <a:gd name="connsiteY19" fmla="*/ 880996 h 3192396"/>
                <a:gd name="connsiteX20" fmla="*/ 190500 w 2198866"/>
                <a:gd name="connsiteY20" fmla="*/ 1020696 h 3192396"/>
                <a:gd name="connsiteX21" fmla="*/ 177800 w 2198866"/>
                <a:gd name="connsiteY21" fmla="*/ 1071496 h 3192396"/>
                <a:gd name="connsiteX22" fmla="*/ 139700 w 2198866"/>
                <a:gd name="connsiteY22" fmla="*/ 1173096 h 3192396"/>
                <a:gd name="connsiteX23" fmla="*/ 127000 w 2198866"/>
                <a:gd name="connsiteY23" fmla="*/ 1223896 h 3192396"/>
                <a:gd name="connsiteX24" fmla="*/ 76200 w 2198866"/>
                <a:gd name="connsiteY24" fmla="*/ 1300096 h 3192396"/>
                <a:gd name="connsiteX25" fmla="*/ 38100 w 2198866"/>
                <a:gd name="connsiteY25" fmla="*/ 1388996 h 3192396"/>
                <a:gd name="connsiteX26" fmla="*/ 12700 w 2198866"/>
                <a:gd name="connsiteY26" fmla="*/ 1693796 h 3192396"/>
                <a:gd name="connsiteX27" fmla="*/ 0 w 2198866"/>
                <a:gd name="connsiteY27" fmla="*/ 1833496 h 3192396"/>
                <a:gd name="connsiteX28" fmla="*/ 12700 w 2198866"/>
                <a:gd name="connsiteY28" fmla="*/ 2074796 h 3192396"/>
                <a:gd name="connsiteX29" fmla="*/ 25400 w 2198866"/>
                <a:gd name="connsiteY29" fmla="*/ 2163696 h 3192396"/>
                <a:gd name="connsiteX30" fmla="*/ 38100 w 2198866"/>
                <a:gd name="connsiteY30" fmla="*/ 2290696 h 3192396"/>
                <a:gd name="connsiteX31" fmla="*/ 50800 w 2198866"/>
                <a:gd name="connsiteY31" fmla="*/ 2354196 h 3192396"/>
                <a:gd name="connsiteX32" fmla="*/ 88900 w 2198866"/>
                <a:gd name="connsiteY32" fmla="*/ 2570096 h 3192396"/>
                <a:gd name="connsiteX33" fmla="*/ 114300 w 2198866"/>
                <a:gd name="connsiteY33" fmla="*/ 2620896 h 3192396"/>
                <a:gd name="connsiteX34" fmla="*/ 152400 w 2198866"/>
                <a:gd name="connsiteY34" fmla="*/ 3065396 h 3192396"/>
                <a:gd name="connsiteX35" fmla="*/ 177800 w 2198866"/>
                <a:gd name="connsiteY35" fmla="*/ 3103496 h 3192396"/>
                <a:gd name="connsiteX36" fmla="*/ 215900 w 2198866"/>
                <a:gd name="connsiteY36" fmla="*/ 3179696 h 3192396"/>
                <a:gd name="connsiteX37" fmla="*/ 266700 w 2198866"/>
                <a:gd name="connsiteY37" fmla="*/ 3192396 h 3192396"/>
                <a:gd name="connsiteX38" fmla="*/ 2130425 w 2198866"/>
                <a:gd name="connsiteY38" fmla="*/ 245996 h 3192396"/>
                <a:gd name="connsiteX0" fmla="*/ 2130425 w 2130425"/>
                <a:gd name="connsiteY0" fmla="*/ 152400 h 3098800"/>
                <a:gd name="connsiteX1" fmla="*/ 1778000 w 2130425"/>
                <a:gd name="connsiteY1" fmla="*/ 63500 h 3098800"/>
                <a:gd name="connsiteX2" fmla="*/ 1612900 w 2130425"/>
                <a:gd name="connsiteY2" fmla="*/ 50800 h 3098800"/>
                <a:gd name="connsiteX3" fmla="*/ 1409700 w 2130425"/>
                <a:gd name="connsiteY3" fmla="*/ 12700 h 3098800"/>
                <a:gd name="connsiteX4" fmla="*/ 1257300 w 2130425"/>
                <a:gd name="connsiteY4" fmla="*/ 0 h 3098800"/>
                <a:gd name="connsiteX5" fmla="*/ 1028700 w 2130425"/>
                <a:gd name="connsiteY5" fmla="*/ 25400 h 3098800"/>
                <a:gd name="connsiteX6" fmla="*/ 990600 w 2130425"/>
                <a:gd name="connsiteY6" fmla="*/ 50800 h 3098800"/>
                <a:gd name="connsiteX7" fmla="*/ 939800 w 2130425"/>
                <a:gd name="connsiteY7" fmla="*/ 63500 h 3098800"/>
                <a:gd name="connsiteX8" fmla="*/ 812800 w 2130425"/>
                <a:gd name="connsiteY8" fmla="*/ 127000 h 3098800"/>
                <a:gd name="connsiteX9" fmla="*/ 749300 w 2130425"/>
                <a:gd name="connsiteY9" fmla="*/ 165100 h 3098800"/>
                <a:gd name="connsiteX10" fmla="*/ 711200 w 2130425"/>
                <a:gd name="connsiteY10" fmla="*/ 190500 h 3098800"/>
                <a:gd name="connsiteX11" fmla="*/ 584200 w 2130425"/>
                <a:gd name="connsiteY11" fmla="*/ 266700 h 3098800"/>
                <a:gd name="connsiteX12" fmla="*/ 508000 w 2130425"/>
                <a:gd name="connsiteY12" fmla="*/ 317500 h 3098800"/>
                <a:gd name="connsiteX13" fmla="*/ 431800 w 2130425"/>
                <a:gd name="connsiteY13" fmla="*/ 393700 h 3098800"/>
                <a:gd name="connsiteX14" fmla="*/ 368300 w 2130425"/>
                <a:gd name="connsiteY14" fmla="*/ 482600 h 3098800"/>
                <a:gd name="connsiteX15" fmla="*/ 330200 w 2130425"/>
                <a:gd name="connsiteY15" fmla="*/ 558800 h 3098800"/>
                <a:gd name="connsiteX16" fmla="*/ 304800 w 2130425"/>
                <a:gd name="connsiteY16" fmla="*/ 635000 h 3098800"/>
                <a:gd name="connsiteX17" fmla="*/ 266700 w 2130425"/>
                <a:gd name="connsiteY17" fmla="*/ 698500 h 3098800"/>
                <a:gd name="connsiteX18" fmla="*/ 254000 w 2130425"/>
                <a:gd name="connsiteY18" fmla="*/ 736600 h 3098800"/>
                <a:gd name="connsiteX19" fmla="*/ 228600 w 2130425"/>
                <a:gd name="connsiteY19" fmla="*/ 787400 h 3098800"/>
                <a:gd name="connsiteX20" fmla="*/ 190500 w 2130425"/>
                <a:gd name="connsiteY20" fmla="*/ 927100 h 3098800"/>
                <a:gd name="connsiteX21" fmla="*/ 177800 w 2130425"/>
                <a:gd name="connsiteY21" fmla="*/ 977900 h 3098800"/>
                <a:gd name="connsiteX22" fmla="*/ 139700 w 2130425"/>
                <a:gd name="connsiteY22" fmla="*/ 1079500 h 3098800"/>
                <a:gd name="connsiteX23" fmla="*/ 127000 w 2130425"/>
                <a:gd name="connsiteY23" fmla="*/ 1130300 h 3098800"/>
                <a:gd name="connsiteX24" fmla="*/ 76200 w 2130425"/>
                <a:gd name="connsiteY24" fmla="*/ 1206500 h 3098800"/>
                <a:gd name="connsiteX25" fmla="*/ 38100 w 2130425"/>
                <a:gd name="connsiteY25" fmla="*/ 1295400 h 3098800"/>
                <a:gd name="connsiteX26" fmla="*/ 12700 w 2130425"/>
                <a:gd name="connsiteY26" fmla="*/ 1600200 h 3098800"/>
                <a:gd name="connsiteX27" fmla="*/ 0 w 2130425"/>
                <a:gd name="connsiteY27" fmla="*/ 1739900 h 3098800"/>
                <a:gd name="connsiteX28" fmla="*/ 12700 w 2130425"/>
                <a:gd name="connsiteY28" fmla="*/ 1981200 h 3098800"/>
                <a:gd name="connsiteX29" fmla="*/ 25400 w 2130425"/>
                <a:gd name="connsiteY29" fmla="*/ 2070100 h 3098800"/>
                <a:gd name="connsiteX30" fmla="*/ 38100 w 2130425"/>
                <a:gd name="connsiteY30" fmla="*/ 2197100 h 3098800"/>
                <a:gd name="connsiteX31" fmla="*/ 50800 w 2130425"/>
                <a:gd name="connsiteY31" fmla="*/ 2260600 h 3098800"/>
                <a:gd name="connsiteX32" fmla="*/ 88900 w 2130425"/>
                <a:gd name="connsiteY32" fmla="*/ 2476500 h 3098800"/>
                <a:gd name="connsiteX33" fmla="*/ 114300 w 2130425"/>
                <a:gd name="connsiteY33" fmla="*/ 2527300 h 3098800"/>
                <a:gd name="connsiteX34" fmla="*/ 152400 w 2130425"/>
                <a:gd name="connsiteY34" fmla="*/ 2971800 h 3098800"/>
                <a:gd name="connsiteX35" fmla="*/ 177800 w 2130425"/>
                <a:gd name="connsiteY35" fmla="*/ 3009900 h 3098800"/>
                <a:gd name="connsiteX36" fmla="*/ 215900 w 2130425"/>
                <a:gd name="connsiteY36" fmla="*/ 3086100 h 3098800"/>
                <a:gd name="connsiteX37" fmla="*/ 266700 w 2130425"/>
                <a:gd name="connsiteY37" fmla="*/ 3098800 h 3098800"/>
                <a:gd name="connsiteX38" fmla="*/ 2130425 w 2130425"/>
                <a:gd name="connsiteY38" fmla="*/ 152400 h 3098800"/>
                <a:gd name="connsiteX0" fmla="*/ 2145665 w 2145665"/>
                <a:gd name="connsiteY0" fmla="*/ 152400 h 3098800"/>
                <a:gd name="connsiteX1" fmla="*/ 1778000 w 2145665"/>
                <a:gd name="connsiteY1" fmla="*/ 63500 h 3098800"/>
                <a:gd name="connsiteX2" fmla="*/ 1612900 w 2145665"/>
                <a:gd name="connsiteY2" fmla="*/ 50800 h 3098800"/>
                <a:gd name="connsiteX3" fmla="*/ 1409700 w 2145665"/>
                <a:gd name="connsiteY3" fmla="*/ 12700 h 3098800"/>
                <a:gd name="connsiteX4" fmla="*/ 1257300 w 2145665"/>
                <a:gd name="connsiteY4" fmla="*/ 0 h 3098800"/>
                <a:gd name="connsiteX5" fmla="*/ 1028700 w 2145665"/>
                <a:gd name="connsiteY5" fmla="*/ 25400 h 3098800"/>
                <a:gd name="connsiteX6" fmla="*/ 990600 w 2145665"/>
                <a:gd name="connsiteY6" fmla="*/ 50800 h 3098800"/>
                <a:gd name="connsiteX7" fmla="*/ 939800 w 2145665"/>
                <a:gd name="connsiteY7" fmla="*/ 63500 h 3098800"/>
                <a:gd name="connsiteX8" fmla="*/ 812800 w 2145665"/>
                <a:gd name="connsiteY8" fmla="*/ 127000 h 3098800"/>
                <a:gd name="connsiteX9" fmla="*/ 749300 w 2145665"/>
                <a:gd name="connsiteY9" fmla="*/ 165100 h 3098800"/>
                <a:gd name="connsiteX10" fmla="*/ 711200 w 2145665"/>
                <a:gd name="connsiteY10" fmla="*/ 190500 h 3098800"/>
                <a:gd name="connsiteX11" fmla="*/ 584200 w 2145665"/>
                <a:gd name="connsiteY11" fmla="*/ 266700 h 3098800"/>
                <a:gd name="connsiteX12" fmla="*/ 508000 w 2145665"/>
                <a:gd name="connsiteY12" fmla="*/ 317500 h 3098800"/>
                <a:gd name="connsiteX13" fmla="*/ 431800 w 2145665"/>
                <a:gd name="connsiteY13" fmla="*/ 393700 h 3098800"/>
                <a:gd name="connsiteX14" fmla="*/ 368300 w 2145665"/>
                <a:gd name="connsiteY14" fmla="*/ 482600 h 3098800"/>
                <a:gd name="connsiteX15" fmla="*/ 330200 w 2145665"/>
                <a:gd name="connsiteY15" fmla="*/ 558800 h 3098800"/>
                <a:gd name="connsiteX16" fmla="*/ 304800 w 2145665"/>
                <a:gd name="connsiteY16" fmla="*/ 635000 h 3098800"/>
                <a:gd name="connsiteX17" fmla="*/ 266700 w 2145665"/>
                <a:gd name="connsiteY17" fmla="*/ 698500 h 3098800"/>
                <a:gd name="connsiteX18" fmla="*/ 254000 w 2145665"/>
                <a:gd name="connsiteY18" fmla="*/ 736600 h 3098800"/>
                <a:gd name="connsiteX19" fmla="*/ 228600 w 2145665"/>
                <a:gd name="connsiteY19" fmla="*/ 787400 h 3098800"/>
                <a:gd name="connsiteX20" fmla="*/ 190500 w 2145665"/>
                <a:gd name="connsiteY20" fmla="*/ 927100 h 3098800"/>
                <a:gd name="connsiteX21" fmla="*/ 177800 w 2145665"/>
                <a:gd name="connsiteY21" fmla="*/ 977900 h 3098800"/>
                <a:gd name="connsiteX22" fmla="*/ 139700 w 2145665"/>
                <a:gd name="connsiteY22" fmla="*/ 1079500 h 3098800"/>
                <a:gd name="connsiteX23" fmla="*/ 127000 w 2145665"/>
                <a:gd name="connsiteY23" fmla="*/ 1130300 h 3098800"/>
                <a:gd name="connsiteX24" fmla="*/ 76200 w 2145665"/>
                <a:gd name="connsiteY24" fmla="*/ 1206500 h 3098800"/>
                <a:gd name="connsiteX25" fmla="*/ 38100 w 2145665"/>
                <a:gd name="connsiteY25" fmla="*/ 1295400 h 3098800"/>
                <a:gd name="connsiteX26" fmla="*/ 12700 w 2145665"/>
                <a:gd name="connsiteY26" fmla="*/ 1600200 h 3098800"/>
                <a:gd name="connsiteX27" fmla="*/ 0 w 2145665"/>
                <a:gd name="connsiteY27" fmla="*/ 1739900 h 3098800"/>
                <a:gd name="connsiteX28" fmla="*/ 12700 w 2145665"/>
                <a:gd name="connsiteY28" fmla="*/ 1981200 h 3098800"/>
                <a:gd name="connsiteX29" fmla="*/ 25400 w 2145665"/>
                <a:gd name="connsiteY29" fmla="*/ 2070100 h 3098800"/>
                <a:gd name="connsiteX30" fmla="*/ 38100 w 2145665"/>
                <a:gd name="connsiteY30" fmla="*/ 2197100 h 3098800"/>
                <a:gd name="connsiteX31" fmla="*/ 50800 w 2145665"/>
                <a:gd name="connsiteY31" fmla="*/ 2260600 h 3098800"/>
                <a:gd name="connsiteX32" fmla="*/ 88900 w 2145665"/>
                <a:gd name="connsiteY32" fmla="*/ 2476500 h 3098800"/>
                <a:gd name="connsiteX33" fmla="*/ 114300 w 2145665"/>
                <a:gd name="connsiteY33" fmla="*/ 2527300 h 3098800"/>
                <a:gd name="connsiteX34" fmla="*/ 152400 w 2145665"/>
                <a:gd name="connsiteY34" fmla="*/ 2971800 h 3098800"/>
                <a:gd name="connsiteX35" fmla="*/ 177800 w 2145665"/>
                <a:gd name="connsiteY35" fmla="*/ 3009900 h 3098800"/>
                <a:gd name="connsiteX36" fmla="*/ 215900 w 2145665"/>
                <a:gd name="connsiteY36" fmla="*/ 3086100 h 3098800"/>
                <a:gd name="connsiteX37" fmla="*/ 266700 w 2145665"/>
                <a:gd name="connsiteY37" fmla="*/ 3098800 h 3098800"/>
                <a:gd name="connsiteX38" fmla="*/ 2145665 w 2145665"/>
                <a:gd name="connsiteY38" fmla="*/ 152400 h 309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45665" h="3098800">
                  <a:moveTo>
                    <a:pt x="2145665" y="152400"/>
                  </a:moveTo>
                  <a:cubicBezTo>
                    <a:pt x="1940348" y="65617"/>
                    <a:pt x="1866794" y="80433"/>
                    <a:pt x="1778000" y="63500"/>
                  </a:cubicBezTo>
                  <a:cubicBezTo>
                    <a:pt x="1689206" y="46567"/>
                    <a:pt x="1667822" y="56292"/>
                    <a:pt x="1612900" y="50800"/>
                  </a:cubicBezTo>
                  <a:cubicBezTo>
                    <a:pt x="1409056" y="30416"/>
                    <a:pt x="1652714" y="47416"/>
                    <a:pt x="1409700" y="12700"/>
                  </a:cubicBezTo>
                  <a:cubicBezTo>
                    <a:pt x="1359236" y="5491"/>
                    <a:pt x="1308100" y="4233"/>
                    <a:pt x="1257300" y="0"/>
                  </a:cubicBezTo>
                  <a:cubicBezTo>
                    <a:pt x="1246669" y="759"/>
                    <a:pt x="1082922" y="2162"/>
                    <a:pt x="1028700" y="25400"/>
                  </a:cubicBezTo>
                  <a:cubicBezTo>
                    <a:pt x="1014671" y="31413"/>
                    <a:pt x="1004629" y="44787"/>
                    <a:pt x="990600" y="50800"/>
                  </a:cubicBezTo>
                  <a:cubicBezTo>
                    <a:pt x="974557" y="57676"/>
                    <a:pt x="955843" y="56624"/>
                    <a:pt x="939800" y="63500"/>
                  </a:cubicBezTo>
                  <a:cubicBezTo>
                    <a:pt x="896297" y="82144"/>
                    <a:pt x="853385" y="102649"/>
                    <a:pt x="812800" y="127000"/>
                  </a:cubicBezTo>
                  <a:cubicBezTo>
                    <a:pt x="791633" y="139700"/>
                    <a:pt x="770232" y="152017"/>
                    <a:pt x="749300" y="165100"/>
                  </a:cubicBezTo>
                  <a:cubicBezTo>
                    <a:pt x="736357" y="173190"/>
                    <a:pt x="724852" y="183674"/>
                    <a:pt x="711200" y="190500"/>
                  </a:cubicBezTo>
                  <a:cubicBezTo>
                    <a:pt x="561638" y="265281"/>
                    <a:pt x="737907" y="154913"/>
                    <a:pt x="584200" y="266700"/>
                  </a:cubicBezTo>
                  <a:cubicBezTo>
                    <a:pt x="559512" y="284655"/>
                    <a:pt x="529586" y="295914"/>
                    <a:pt x="508000" y="317500"/>
                  </a:cubicBezTo>
                  <a:cubicBezTo>
                    <a:pt x="482600" y="342900"/>
                    <a:pt x="451725" y="363812"/>
                    <a:pt x="431800" y="393700"/>
                  </a:cubicBezTo>
                  <a:cubicBezTo>
                    <a:pt x="394659" y="449412"/>
                    <a:pt x="415558" y="419589"/>
                    <a:pt x="368300" y="482600"/>
                  </a:cubicBezTo>
                  <a:cubicBezTo>
                    <a:pt x="321983" y="621551"/>
                    <a:pt x="395852" y="411084"/>
                    <a:pt x="330200" y="558800"/>
                  </a:cubicBezTo>
                  <a:cubicBezTo>
                    <a:pt x="319326" y="583266"/>
                    <a:pt x="318575" y="612042"/>
                    <a:pt x="304800" y="635000"/>
                  </a:cubicBezTo>
                  <a:cubicBezTo>
                    <a:pt x="292100" y="656167"/>
                    <a:pt x="277739" y="676422"/>
                    <a:pt x="266700" y="698500"/>
                  </a:cubicBezTo>
                  <a:cubicBezTo>
                    <a:pt x="260713" y="710474"/>
                    <a:pt x="259273" y="724295"/>
                    <a:pt x="254000" y="736600"/>
                  </a:cubicBezTo>
                  <a:cubicBezTo>
                    <a:pt x="246542" y="754001"/>
                    <a:pt x="237067" y="770467"/>
                    <a:pt x="228600" y="787400"/>
                  </a:cubicBezTo>
                  <a:cubicBezTo>
                    <a:pt x="199429" y="1020769"/>
                    <a:pt x="241351" y="808447"/>
                    <a:pt x="190500" y="927100"/>
                  </a:cubicBezTo>
                  <a:cubicBezTo>
                    <a:pt x="183624" y="943143"/>
                    <a:pt x="182595" y="961117"/>
                    <a:pt x="177800" y="977900"/>
                  </a:cubicBezTo>
                  <a:cubicBezTo>
                    <a:pt x="159965" y="1040322"/>
                    <a:pt x="166540" y="998981"/>
                    <a:pt x="139700" y="1079500"/>
                  </a:cubicBezTo>
                  <a:cubicBezTo>
                    <a:pt x="134180" y="1096059"/>
                    <a:pt x="134806" y="1114688"/>
                    <a:pt x="127000" y="1130300"/>
                  </a:cubicBezTo>
                  <a:cubicBezTo>
                    <a:pt x="113348" y="1157604"/>
                    <a:pt x="85853" y="1177540"/>
                    <a:pt x="76200" y="1206500"/>
                  </a:cubicBezTo>
                  <a:cubicBezTo>
                    <a:pt x="57513" y="1262561"/>
                    <a:pt x="69487" y="1232626"/>
                    <a:pt x="38100" y="1295400"/>
                  </a:cubicBezTo>
                  <a:cubicBezTo>
                    <a:pt x="12632" y="1473676"/>
                    <a:pt x="33354" y="1311044"/>
                    <a:pt x="12700" y="1600200"/>
                  </a:cubicBezTo>
                  <a:cubicBezTo>
                    <a:pt x="9369" y="1646840"/>
                    <a:pt x="4233" y="1693333"/>
                    <a:pt x="0" y="1739900"/>
                  </a:cubicBezTo>
                  <a:cubicBezTo>
                    <a:pt x="4233" y="1820333"/>
                    <a:pt x="6523" y="1900893"/>
                    <a:pt x="12700" y="1981200"/>
                  </a:cubicBezTo>
                  <a:cubicBezTo>
                    <a:pt x="14996" y="2011046"/>
                    <a:pt x="21902" y="2040371"/>
                    <a:pt x="25400" y="2070100"/>
                  </a:cubicBezTo>
                  <a:cubicBezTo>
                    <a:pt x="30371" y="2112353"/>
                    <a:pt x="32477" y="2154929"/>
                    <a:pt x="38100" y="2197100"/>
                  </a:cubicBezTo>
                  <a:cubicBezTo>
                    <a:pt x="40953" y="2218496"/>
                    <a:pt x="47433" y="2239278"/>
                    <a:pt x="50800" y="2260600"/>
                  </a:cubicBezTo>
                  <a:cubicBezTo>
                    <a:pt x="59065" y="2312945"/>
                    <a:pt x="61523" y="2412620"/>
                    <a:pt x="88900" y="2476500"/>
                  </a:cubicBezTo>
                  <a:cubicBezTo>
                    <a:pt x="96358" y="2493901"/>
                    <a:pt x="105833" y="2510367"/>
                    <a:pt x="114300" y="2527300"/>
                  </a:cubicBezTo>
                  <a:cubicBezTo>
                    <a:pt x="119658" y="2682694"/>
                    <a:pt x="89956" y="2831301"/>
                    <a:pt x="152400" y="2971800"/>
                  </a:cubicBezTo>
                  <a:cubicBezTo>
                    <a:pt x="158599" y="2985748"/>
                    <a:pt x="170974" y="2996248"/>
                    <a:pt x="177800" y="3009900"/>
                  </a:cubicBezTo>
                  <a:cubicBezTo>
                    <a:pt x="190478" y="3035256"/>
                    <a:pt x="188603" y="3067902"/>
                    <a:pt x="215900" y="3086100"/>
                  </a:cubicBezTo>
                  <a:cubicBezTo>
                    <a:pt x="230423" y="3095782"/>
                    <a:pt x="249767" y="3094567"/>
                    <a:pt x="266700" y="3098800"/>
                  </a:cubicBezTo>
                  <a:cubicBezTo>
                    <a:pt x="603250" y="2609850"/>
                    <a:pt x="1817582" y="643467"/>
                    <a:pt x="2145665" y="152400"/>
                  </a:cubicBezTo>
                  <a:close/>
                </a:path>
              </a:pathLst>
            </a:custGeom>
            <a:pattFill prst="narHorz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B4B2F0F8-35CB-414F-8EAD-8BDCF98DFDAF}"/>
              </a:ext>
            </a:extLst>
          </p:cNvPr>
          <p:cNvGrpSpPr/>
          <p:nvPr/>
        </p:nvGrpSpPr>
        <p:grpSpPr>
          <a:xfrm rot="20916266">
            <a:off x="1319196" y="2114827"/>
            <a:ext cx="1381694" cy="1711190"/>
            <a:chOff x="98250" y="1969627"/>
            <a:chExt cx="2966284" cy="3132285"/>
          </a:xfrm>
        </p:grpSpPr>
        <p:sp>
          <p:nvSpPr>
            <p:cNvPr id="22" name="Serbest Form: Şekil 21">
              <a:extLst>
                <a:ext uri="{FF2B5EF4-FFF2-40B4-BE49-F238E27FC236}">
                  <a16:creationId xmlns:a16="http://schemas.microsoft.com/office/drawing/2014/main" id="{2940F5C8-F16E-4F3D-85B9-3DA0A02AF752}"/>
                </a:ext>
              </a:extLst>
            </p:cNvPr>
            <p:cNvSpPr/>
            <p:nvPr/>
          </p:nvSpPr>
          <p:spPr>
            <a:xfrm>
              <a:off x="134977" y="1976263"/>
              <a:ext cx="2929557" cy="3125649"/>
            </a:xfrm>
            <a:custGeom>
              <a:avLst/>
              <a:gdLst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917700 w 2947211"/>
                <a:gd name="connsiteY3" fmla="*/ 88900 h 3125649"/>
                <a:gd name="connsiteX4" fmla="*/ 1778000 w 2947211"/>
                <a:gd name="connsiteY4" fmla="*/ 63500 h 3125649"/>
                <a:gd name="connsiteX5" fmla="*/ 1612900 w 2947211"/>
                <a:gd name="connsiteY5" fmla="*/ 50800 h 3125649"/>
                <a:gd name="connsiteX6" fmla="*/ 1409700 w 2947211"/>
                <a:gd name="connsiteY6" fmla="*/ 12700 h 3125649"/>
                <a:gd name="connsiteX7" fmla="*/ 1257300 w 2947211"/>
                <a:gd name="connsiteY7" fmla="*/ 0 h 3125649"/>
                <a:gd name="connsiteX8" fmla="*/ 1028700 w 2947211"/>
                <a:gd name="connsiteY8" fmla="*/ 25400 h 3125649"/>
                <a:gd name="connsiteX9" fmla="*/ 990600 w 2947211"/>
                <a:gd name="connsiteY9" fmla="*/ 50800 h 3125649"/>
                <a:gd name="connsiteX10" fmla="*/ 939800 w 2947211"/>
                <a:gd name="connsiteY10" fmla="*/ 63500 h 3125649"/>
                <a:gd name="connsiteX11" fmla="*/ 812800 w 2947211"/>
                <a:gd name="connsiteY11" fmla="*/ 127000 h 3125649"/>
                <a:gd name="connsiteX12" fmla="*/ 749300 w 2947211"/>
                <a:gd name="connsiteY12" fmla="*/ 165100 h 3125649"/>
                <a:gd name="connsiteX13" fmla="*/ 711200 w 2947211"/>
                <a:gd name="connsiteY13" fmla="*/ 190500 h 3125649"/>
                <a:gd name="connsiteX14" fmla="*/ 584200 w 2947211"/>
                <a:gd name="connsiteY14" fmla="*/ 266700 h 3125649"/>
                <a:gd name="connsiteX15" fmla="*/ 508000 w 2947211"/>
                <a:gd name="connsiteY15" fmla="*/ 317500 h 3125649"/>
                <a:gd name="connsiteX16" fmla="*/ 431800 w 2947211"/>
                <a:gd name="connsiteY16" fmla="*/ 393700 h 3125649"/>
                <a:gd name="connsiteX17" fmla="*/ 368300 w 2947211"/>
                <a:gd name="connsiteY17" fmla="*/ 482600 h 3125649"/>
                <a:gd name="connsiteX18" fmla="*/ 330200 w 2947211"/>
                <a:gd name="connsiteY18" fmla="*/ 558800 h 3125649"/>
                <a:gd name="connsiteX19" fmla="*/ 304800 w 2947211"/>
                <a:gd name="connsiteY19" fmla="*/ 635000 h 3125649"/>
                <a:gd name="connsiteX20" fmla="*/ 266700 w 2947211"/>
                <a:gd name="connsiteY20" fmla="*/ 698500 h 3125649"/>
                <a:gd name="connsiteX21" fmla="*/ 254000 w 2947211"/>
                <a:gd name="connsiteY21" fmla="*/ 736600 h 3125649"/>
                <a:gd name="connsiteX22" fmla="*/ 228600 w 2947211"/>
                <a:gd name="connsiteY22" fmla="*/ 787400 h 3125649"/>
                <a:gd name="connsiteX23" fmla="*/ 190500 w 2947211"/>
                <a:gd name="connsiteY23" fmla="*/ 927100 h 3125649"/>
                <a:gd name="connsiteX24" fmla="*/ 177800 w 2947211"/>
                <a:gd name="connsiteY24" fmla="*/ 977900 h 3125649"/>
                <a:gd name="connsiteX25" fmla="*/ 139700 w 2947211"/>
                <a:gd name="connsiteY25" fmla="*/ 1079500 h 3125649"/>
                <a:gd name="connsiteX26" fmla="*/ 127000 w 2947211"/>
                <a:gd name="connsiteY26" fmla="*/ 1130300 h 3125649"/>
                <a:gd name="connsiteX27" fmla="*/ 76200 w 2947211"/>
                <a:gd name="connsiteY27" fmla="*/ 1206500 h 3125649"/>
                <a:gd name="connsiteX28" fmla="*/ 38100 w 2947211"/>
                <a:gd name="connsiteY28" fmla="*/ 1295400 h 3125649"/>
                <a:gd name="connsiteX29" fmla="*/ 12700 w 2947211"/>
                <a:gd name="connsiteY29" fmla="*/ 1600200 h 3125649"/>
                <a:gd name="connsiteX30" fmla="*/ 0 w 2947211"/>
                <a:gd name="connsiteY30" fmla="*/ 1739900 h 3125649"/>
                <a:gd name="connsiteX31" fmla="*/ 12700 w 2947211"/>
                <a:gd name="connsiteY31" fmla="*/ 1981200 h 3125649"/>
                <a:gd name="connsiteX32" fmla="*/ 25400 w 2947211"/>
                <a:gd name="connsiteY32" fmla="*/ 2070100 h 3125649"/>
                <a:gd name="connsiteX33" fmla="*/ 38100 w 2947211"/>
                <a:gd name="connsiteY33" fmla="*/ 2197100 h 3125649"/>
                <a:gd name="connsiteX34" fmla="*/ 50800 w 2947211"/>
                <a:gd name="connsiteY34" fmla="*/ 2260600 h 3125649"/>
                <a:gd name="connsiteX35" fmla="*/ 88900 w 2947211"/>
                <a:gd name="connsiteY35" fmla="*/ 2476500 h 3125649"/>
                <a:gd name="connsiteX36" fmla="*/ 114300 w 2947211"/>
                <a:gd name="connsiteY36" fmla="*/ 2527300 h 3125649"/>
                <a:gd name="connsiteX37" fmla="*/ 152400 w 2947211"/>
                <a:gd name="connsiteY37" fmla="*/ 2971800 h 3125649"/>
                <a:gd name="connsiteX38" fmla="*/ 177800 w 2947211"/>
                <a:gd name="connsiteY38" fmla="*/ 3009900 h 3125649"/>
                <a:gd name="connsiteX39" fmla="*/ 215900 w 2947211"/>
                <a:gd name="connsiteY39" fmla="*/ 3086100 h 3125649"/>
                <a:gd name="connsiteX40" fmla="*/ 266700 w 2947211"/>
                <a:gd name="connsiteY40" fmla="*/ 3098800 h 3125649"/>
                <a:gd name="connsiteX41" fmla="*/ 304800 w 2947211"/>
                <a:gd name="connsiteY41" fmla="*/ 3124200 h 3125649"/>
                <a:gd name="connsiteX42" fmla="*/ 508000 w 2947211"/>
                <a:gd name="connsiteY42" fmla="*/ 3098800 h 3125649"/>
                <a:gd name="connsiteX43" fmla="*/ 609600 w 2947211"/>
                <a:gd name="connsiteY43" fmla="*/ 3048000 h 3125649"/>
                <a:gd name="connsiteX44" fmla="*/ 647700 w 2947211"/>
                <a:gd name="connsiteY44" fmla="*/ 3022600 h 3125649"/>
                <a:gd name="connsiteX45" fmla="*/ 749300 w 2947211"/>
                <a:gd name="connsiteY45" fmla="*/ 2946400 h 3125649"/>
                <a:gd name="connsiteX46" fmla="*/ 787400 w 2947211"/>
                <a:gd name="connsiteY46" fmla="*/ 2921000 h 3125649"/>
                <a:gd name="connsiteX47" fmla="*/ 825500 w 2947211"/>
                <a:gd name="connsiteY47" fmla="*/ 2908300 h 3125649"/>
                <a:gd name="connsiteX48" fmla="*/ 914400 w 2947211"/>
                <a:gd name="connsiteY48" fmla="*/ 2844800 h 3125649"/>
                <a:gd name="connsiteX49" fmla="*/ 952500 w 2947211"/>
                <a:gd name="connsiteY49" fmla="*/ 2806700 h 3125649"/>
                <a:gd name="connsiteX50" fmla="*/ 1016000 w 2947211"/>
                <a:gd name="connsiteY50" fmla="*/ 2768600 h 3125649"/>
                <a:gd name="connsiteX51" fmla="*/ 1092200 w 2947211"/>
                <a:gd name="connsiteY51" fmla="*/ 2717800 h 3125649"/>
                <a:gd name="connsiteX52" fmla="*/ 1193800 w 2947211"/>
                <a:gd name="connsiteY52" fmla="*/ 2667000 h 3125649"/>
                <a:gd name="connsiteX53" fmla="*/ 1295400 w 2947211"/>
                <a:gd name="connsiteY53" fmla="*/ 2578100 h 3125649"/>
                <a:gd name="connsiteX54" fmla="*/ 1333500 w 2947211"/>
                <a:gd name="connsiteY54" fmla="*/ 2552700 h 3125649"/>
                <a:gd name="connsiteX55" fmla="*/ 1447800 w 2947211"/>
                <a:gd name="connsiteY55" fmla="*/ 2463800 h 3125649"/>
                <a:gd name="connsiteX56" fmla="*/ 1511300 w 2947211"/>
                <a:gd name="connsiteY56" fmla="*/ 2438400 h 3125649"/>
                <a:gd name="connsiteX57" fmla="*/ 1587500 w 2947211"/>
                <a:gd name="connsiteY57" fmla="*/ 2400300 h 3125649"/>
                <a:gd name="connsiteX58" fmla="*/ 1663700 w 2947211"/>
                <a:gd name="connsiteY58" fmla="*/ 2387600 h 3125649"/>
                <a:gd name="connsiteX59" fmla="*/ 1714500 w 2947211"/>
                <a:gd name="connsiteY59" fmla="*/ 2374900 h 3125649"/>
                <a:gd name="connsiteX60" fmla="*/ 1790700 w 2947211"/>
                <a:gd name="connsiteY60" fmla="*/ 2349500 h 3125649"/>
                <a:gd name="connsiteX61" fmla="*/ 1828800 w 2947211"/>
                <a:gd name="connsiteY61" fmla="*/ 2336800 h 3125649"/>
                <a:gd name="connsiteX62" fmla="*/ 1930400 w 2947211"/>
                <a:gd name="connsiteY62" fmla="*/ 2324100 h 3125649"/>
                <a:gd name="connsiteX63" fmla="*/ 2019300 w 2947211"/>
                <a:gd name="connsiteY63" fmla="*/ 2247900 h 3125649"/>
                <a:gd name="connsiteX64" fmla="*/ 2032000 w 2947211"/>
                <a:gd name="connsiteY64" fmla="*/ 2209800 h 3125649"/>
                <a:gd name="connsiteX65" fmla="*/ 2095500 w 2947211"/>
                <a:gd name="connsiteY65" fmla="*/ 2171700 h 3125649"/>
                <a:gd name="connsiteX66" fmla="*/ 2171700 w 2947211"/>
                <a:gd name="connsiteY66" fmla="*/ 2120900 h 3125649"/>
                <a:gd name="connsiteX67" fmla="*/ 2260600 w 2947211"/>
                <a:gd name="connsiteY67" fmla="*/ 2057400 h 3125649"/>
                <a:gd name="connsiteX68" fmla="*/ 2311400 w 2947211"/>
                <a:gd name="connsiteY68" fmla="*/ 2032000 h 3125649"/>
                <a:gd name="connsiteX69" fmla="*/ 2362200 w 2947211"/>
                <a:gd name="connsiteY69" fmla="*/ 1993900 h 3125649"/>
                <a:gd name="connsiteX70" fmla="*/ 2400300 w 2947211"/>
                <a:gd name="connsiteY70" fmla="*/ 1968500 h 3125649"/>
                <a:gd name="connsiteX71" fmla="*/ 2489200 w 2947211"/>
                <a:gd name="connsiteY71" fmla="*/ 1905000 h 3125649"/>
                <a:gd name="connsiteX72" fmla="*/ 2514600 w 2947211"/>
                <a:gd name="connsiteY72" fmla="*/ 1866900 h 3125649"/>
                <a:gd name="connsiteX73" fmla="*/ 2603500 w 2947211"/>
                <a:gd name="connsiteY73" fmla="*/ 1790700 h 3125649"/>
                <a:gd name="connsiteX74" fmla="*/ 2730500 w 2947211"/>
                <a:gd name="connsiteY74" fmla="*/ 1600200 h 3125649"/>
                <a:gd name="connsiteX75" fmla="*/ 2755900 w 2947211"/>
                <a:gd name="connsiteY75" fmla="*/ 1562100 h 3125649"/>
                <a:gd name="connsiteX76" fmla="*/ 2819400 w 2947211"/>
                <a:gd name="connsiteY76" fmla="*/ 1473200 h 3125649"/>
                <a:gd name="connsiteX77" fmla="*/ 2832100 w 2947211"/>
                <a:gd name="connsiteY77" fmla="*/ 1435100 h 3125649"/>
                <a:gd name="connsiteX78" fmla="*/ 2895600 w 2947211"/>
                <a:gd name="connsiteY78" fmla="*/ 1346200 h 3125649"/>
                <a:gd name="connsiteX79" fmla="*/ 2921000 w 2947211"/>
                <a:gd name="connsiteY79" fmla="*/ 1282700 h 3125649"/>
                <a:gd name="connsiteX80" fmla="*/ 2933700 w 2947211"/>
                <a:gd name="connsiteY80" fmla="*/ 965200 h 3125649"/>
                <a:gd name="connsiteX81" fmla="*/ 2921000 w 2947211"/>
                <a:gd name="connsiteY81" fmla="*/ 914400 h 3125649"/>
                <a:gd name="connsiteX82" fmla="*/ 2882900 w 2947211"/>
                <a:gd name="connsiteY82" fmla="*/ 876300 h 3125649"/>
                <a:gd name="connsiteX83" fmla="*/ 2819400 w 2947211"/>
                <a:gd name="connsiteY83" fmla="*/ 723900 h 3125649"/>
                <a:gd name="connsiteX84" fmla="*/ 2794000 w 2947211"/>
                <a:gd name="connsiteY84" fmla="*/ 673100 h 3125649"/>
                <a:gd name="connsiteX85" fmla="*/ 2768600 w 2947211"/>
                <a:gd name="connsiteY85" fmla="*/ 635000 h 3125649"/>
                <a:gd name="connsiteX86" fmla="*/ 2755900 w 2947211"/>
                <a:gd name="connsiteY86" fmla="*/ 596900 h 3125649"/>
                <a:gd name="connsiteX87" fmla="*/ 2730500 w 2947211"/>
                <a:gd name="connsiteY87" fmla="*/ 558800 h 3125649"/>
                <a:gd name="connsiteX88" fmla="*/ 2705100 w 2947211"/>
                <a:gd name="connsiteY88" fmla="*/ 508000 h 3125649"/>
                <a:gd name="connsiteX89" fmla="*/ 2679700 w 2947211"/>
                <a:gd name="connsiteY89" fmla="*/ 469900 h 3125649"/>
                <a:gd name="connsiteX90" fmla="*/ 2667000 w 2947211"/>
                <a:gd name="connsiteY90" fmla="*/ 431800 h 3125649"/>
                <a:gd name="connsiteX91" fmla="*/ 2552700 w 2947211"/>
                <a:gd name="connsiteY91" fmla="*/ 342900 h 3125649"/>
                <a:gd name="connsiteX92" fmla="*/ 2463800 w 2947211"/>
                <a:gd name="connsiteY92" fmla="*/ 279400 h 3125649"/>
                <a:gd name="connsiteX93" fmla="*/ 2425700 w 2947211"/>
                <a:gd name="connsiteY93" fmla="*/ 254000 h 3125649"/>
                <a:gd name="connsiteX94" fmla="*/ 2349500 w 2947211"/>
                <a:gd name="connsiteY94" fmla="*/ 228600 h 3125649"/>
                <a:gd name="connsiteX95" fmla="*/ 2273300 w 2947211"/>
                <a:gd name="connsiteY95" fmla="*/ 190500 h 3125649"/>
                <a:gd name="connsiteX96" fmla="*/ 2235200 w 2947211"/>
                <a:gd name="connsiteY96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917700 w 2947211"/>
                <a:gd name="connsiteY3" fmla="*/ 88900 h 3125649"/>
                <a:gd name="connsiteX4" fmla="*/ 1778000 w 2947211"/>
                <a:gd name="connsiteY4" fmla="*/ 63500 h 3125649"/>
                <a:gd name="connsiteX5" fmla="*/ 1612900 w 2947211"/>
                <a:gd name="connsiteY5" fmla="*/ 50800 h 3125649"/>
                <a:gd name="connsiteX6" fmla="*/ 1409700 w 2947211"/>
                <a:gd name="connsiteY6" fmla="*/ 12700 h 3125649"/>
                <a:gd name="connsiteX7" fmla="*/ 1257300 w 2947211"/>
                <a:gd name="connsiteY7" fmla="*/ 0 h 3125649"/>
                <a:gd name="connsiteX8" fmla="*/ 1028700 w 2947211"/>
                <a:gd name="connsiteY8" fmla="*/ 25400 h 3125649"/>
                <a:gd name="connsiteX9" fmla="*/ 990600 w 2947211"/>
                <a:gd name="connsiteY9" fmla="*/ 50800 h 3125649"/>
                <a:gd name="connsiteX10" fmla="*/ 939800 w 2947211"/>
                <a:gd name="connsiteY10" fmla="*/ 63500 h 3125649"/>
                <a:gd name="connsiteX11" fmla="*/ 812800 w 2947211"/>
                <a:gd name="connsiteY11" fmla="*/ 127000 h 3125649"/>
                <a:gd name="connsiteX12" fmla="*/ 749300 w 2947211"/>
                <a:gd name="connsiteY12" fmla="*/ 165100 h 3125649"/>
                <a:gd name="connsiteX13" fmla="*/ 711200 w 2947211"/>
                <a:gd name="connsiteY13" fmla="*/ 190500 h 3125649"/>
                <a:gd name="connsiteX14" fmla="*/ 584200 w 2947211"/>
                <a:gd name="connsiteY14" fmla="*/ 266700 h 3125649"/>
                <a:gd name="connsiteX15" fmla="*/ 508000 w 2947211"/>
                <a:gd name="connsiteY15" fmla="*/ 317500 h 3125649"/>
                <a:gd name="connsiteX16" fmla="*/ 431800 w 2947211"/>
                <a:gd name="connsiteY16" fmla="*/ 393700 h 3125649"/>
                <a:gd name="connsiteX17" fmla="*/ 368300 w 2947211"/>
                <a:gd name="connsiteY17" fmla="*/ 482600 h 3125649"/>
                <a:gd name="connsiteX18" fmla="*/ 330200 w 2947211"/>
                <a:gd name="connsiteY18" fmla="*/ 558800 h 3125649"/>
                <a:gd name="connsiteX19" fmla="*/ 304800 w 2947211"/>
                <a:gd name="connsiteY19" fmla="*/ 635000 h 3125649"/>
                <a:gd name="connsiteX20" fmla="*/ 266700 w 2947211"/>
                <a:gd name="connsiteY20" fmla="*/ 698500 h 3125649"/>
                <a:gd name="connsiteX21" fmla="*/ 254000 w 2947211"/>
                <a:gd name="connsiteY21" fmla="*/ 736600 h 3125649"/>
                <a:gd name="connsiteX22" fmla="*/ 228600 w 2947211"/>
                <a:gd name="connsiteY22" fmla="*/ 787400 h 3125649"/>
                <a:gd name="connsiteX23" fmla="*/ 190500 w 2947211"/>
                <a:gd name="connsiteY23" fmla="*/ 927100 h 3125649"/>
                <a:gd name="connsiteX24" fmla="*/ 177800 w 2947211"/>
                <a:gd name="connsiteY24" fmla="*/ 977900 h 3125649"/>
                <a:gd name="connsiteX25" fmla="*/ 139700 w 2947211"/>
                <a:gd name="connsiteY25" fmla="*/ 1079500 h 3125649"/>
                <a:gd name="connsiteX26" fmla="*/ 127000 w 2947211"/>
                <a:gd name="connsiteY26" fmla="*/ 1130300 h 3125649"/>
                <a:gd name="connsiteX27" fmla="*/ 76200 w 2947211"/>
                <a:gd name="connsiteY27" fmla="*/ 1206500 h 3125649"/>
                <a:gd name="connsiteX28" fmla="*/ 38100 w 2947211"/>
                <a:gd name="connsiteY28" fmla="*/ 1295400 h 3125649"/>
                <a:gd name="connsiteX29" fmla="*/ 12700 w 2947211"/>
                <a:gd name="connsiteY29" fmla="*/ 1600200 h 3125649"/>
                <a:gd name="connsiteX30" fmla="*/ 0 w 2947211"/>
                <a:gd name="connsiteY30" fmla="*/ 1739900 h 3125649"/>
                <a:gd name="connsiteX31" fmla="*/ 12700 w 2947211"/>
                <a:gd name="connsiteY31" fmla="*/ 1981200 h 3125649"/>
                <a:gd name="connsiteX32" fmla="*/ 25400 w 2947211"/>
                <a:gd name="connsiteY32" fmla="*/ 2070100 h 3125649"/>
                <a:gd name="connsiteX33" fmla="*/ 38100 w 2947211"/>
                <a:gd name="connsiteY33" fmla="*/ 2197100 h 3125649"/>
                <a:gd name="connsiteX34" fmla="*/ 50800 w 2947211"/>
                <a:gd name="connsiteY34" fmla="*/ 2260600 h 3125649"/>
                <a:gd name="connsiteX35" fmla="*/ 88900 w 2947211"/>
                <a:gd name="connsiteY35" fmla="*/ 2476500 h 3125649"/>
                <a:gd name="connsiteX36" fmla="*/ 114300 w 2947211"/>
                <a:gd name="connsiteY36" fmla="*/ 2527300 h 3125649"/>
                <a:gd name="connsiteX37" fmla="*/ 152400 w 2947211"/>
                <a:gd name="connsiteY37" fmla="*/ 2971800 h 3125649"/>
                <a:gd name="connsiteX38" fmla="*/ 177800 w 2947211"/>
                <a:gd name="connsiteY38" fmla="*/ 3009900 h 3125649"/>
                <a:gd name="connsiteX39" fmla="*/ 215900 w 2947211"/>
                <a:gd name="connsiteY39" fmla="*/ 3086100 h 3125649"/>
                <a:gd name="connsiteX40" fmla="*/ 266700 w 2947211"/>
                <a:gd name="connsiteY40" fmla="*/ 3098800 h 3125649"/>
                <a:gd name="connsiteX41" fmla="*/ 304800 w 2947211"/>
                <a:gd name="connsiteY41" fmla="*/ 3124200 h 3125649"/>
                <a:gd name="connsiteX42" fmla="*/ 508000 w 2947211"/>
                <a:gd name="connsiteY42" fmla="*/ 3098800 h 3125649"/>
                <a:gd name="connsiteX43" fmla="*/ 609600 w 2947211"/>
                <a:gd name="connsiteY43" fmla="*/ 3048000 h 3125649"/>
                <a:gd name="connsiteX44" fmla="*/ 647700 w 2947211"/>
                <a:gd name="connsiteY44" fmla="*/ 3022600 h 3125649"/>
                <a:gd name="connsiteX45" fmla="*/ 749300 w 2947211"/>
                <a:gd name="connsiteY45" fmla="*/ 2946400 h 3125649"/>
                <a:gd name="connsiteX46" fmla="*/ 787400 w 2947211"/>
                <a:gd name="connsiteY46" fmla="*/ 2921000 h 3125649"/>
                <a:gd name="connsiteX47" fmla="*/ 825500 w 2947211"/>
                <a:gd name="connsiteY47" fmla="*/ 2908300 h 3125649"/>
                <a:gd name="connsiteX48" fmla="*/ 914400 w 2947211"/>
                <a:gd name="connsiteY48" fmla="*/ 2844800 h 3125649"/>
                <a:gd name="connsiteX49" fmla="*/ 952500 w 2947211"/>
                <a:gd name="connsiteY49" fmla="*/ 2806700 h 3125649"/>
                <a:gd name="connsiteX50" fmla="*/ 1016000 w 2947211"/>
                <a:gd name="connsiteY50" fmla="*/ 2768600 h 3125649"/>
                <a:gd name="connsiteX51" fmla="*/ 1092200 w 2947211"/>
                <a:gd name="connsiteY51" fmla="*/ 2717800 h 3125649"/>
                <a:gd name="connsiteX52" fmla="*/ 1193800 w 2947211"/>
                <a:gd name="connsiteY52" fmla="*/ 2667000 h 3125649"/>
                <a:gd name="connsiteX53" fmla="*/ 1295400 w 2947211"/>
                <a:gd name="connsiteY53" fmla="*/ 2578100 h 3125649"/>
                <a:gd name="connsiteX54" fmla="*/ 1333500 w 2947211"/>
                <a:gd name="connsiteY54" fmla="*/ 2552700 h 3125649"/>
                <a:gd name="connsiteX55" fmla="*/ 1447800 w 2947211"/>
                <a:gd name="connsiteY55" fmla="*/ 2463800 h 3125649"/>
                <a:gd name="connsiteX56" fmla="*/ 1511300 w 2947211"/>
                <a:gd name="connsiteY56" fmla="*/ 2438400 h 3125649"/>
                <a:gd name="connsiteX57" fmla="*/ 1587500 w 2947211"/>
                <a:gd name="connsiteY57" fmla="*/ 2400300 h 3125649"/>
                <a:gd name="connsiteX58" fmla="*/ 1663700 w 2947211"/>
                <a:gd name="connsiteY58" fmla="*/ 2387600 h 3125649"/>
                <a:gd name="connsiteX59" fmla="*/ 1714500 w 2947211"/>
                <a:gd name="connsiteY59" fmla="*/ 2374900 h 3125649"/>
                <a:gd name="connsiteX60" fmla="*/ 1790700 w 2947211"/>
                <a:gd name="connsiteY60" fmla="*/ 2349500 h 3125649"/>
                <a:gd name="connsiteX61" fmla="*/ 1828800 w 2947211"/>
                <a:gd name="connsiteY61" fmla="*/ 2336800 h 3125649"/>
                <a:gd name="connsiteX62" fmla="*/ 1930400 w 2947211"/>
                <a:gd name="connsiteY62" fmla="*/ 2324100 h 3125649"/>
                <a:gd name="connsiteX63" fmla="*/ 2019300 w 2947211"/>
                <a:gd name="connsiteY63" fmla="*/ 2247900 h 3125649"/>
                <a:gd name="connsiteX64" fmla="*/ 2032000 w 2947211"/>
                <a:gd name="connsiteY64" fmla="*/ 2209800 h 3125649"/>
                <a:gd name="connsiteX65" fmla="*/ 2095500 w 2947211"/>
                <a:gd name="connsiteY65" fmla="*/ 2171700 h 3125649"/>
                <a:gd name="connsiteX66" fmla="*/ 2171700 w 2947211"/>
                <a:gd name="connsiteY66" fmla="*/ 2120900 h 3125649"/>
                <a:gd name="connsiteX67" fmla="*/ 2260600 w 2947211"/>
                <a:gd name="connsiteY67" fmla="*/ 2057400 h 3125649"/>
                <a:gd name="connsiteX68" fmla="*/ 2311400 w 2947211"/>
                <a:gd name="connsiteY68" fmla="*/ 2032000 h 3125649"/>
                <a:gd name="connsiteX69" fmla="*/ 2362200 w 2947211"/>
                <a:gd name="connsiteY69" fmla="*/ 1993900 h 3125649"/>
                <a:gd name="connsiteX70" fmla="*/ 2400300 w 2947211"/>
                <a:gd name="connsiteY70" fmla="*/ 1968500 h 3125649"/>
                <a:gd name="connsiteX71" fmla="*/ 2489200 w 2947211"/>
                <a:gd name="connsiteY71" fmla="*/ 1905000 h 3125649"/>
                <a:gd name="connsiteX72" fmla="*/ 2514600 w 2947211"/>
                <a:gd name="connsiteY72" fmla="*/ 1866900 h 3125649"/>
                <a:gd name="connsiteX73" fmla="*/ 2603500 w 2947211"/>
                <a:gd name="connsiteY73" fmla="*/ 1790700 h 3125649"/>
                <a:gd name="connsiteX74" fmla="*/ 2730500 w 2947211"/>
                <a:gd name="connsiteY74" fmla="*/ 1600200 h 3125649"/>
                <a:gd name="connsiteX75" fmla="*/ 2755900 w 2947211"/>
                <a:gd name="connsiteY75" fmla="*/ 1562100 h 3125649"/>
                <a:gd name="connsiteX76" fmla="*/ 2819400 w 2947211"/>
                <a:gd name="connsiteY76" fmla="*/ 1473200 h 3125649"/>
                <a:gd name="connsiteX77" fmla="*/ 2832100 w 2947211"/>
                <a:gd name="connsiteY77" fmla="*/ 1435100 h 3125649"/>
                <a:gd name="connsiteX78" fmla="*/ 2895600 w 2947211"/>
                <a:gd name="connsiteY78" fmla="*/ 1346200 h 3125649"/>
                <a:gd name="connsiteX79" fmla="*/ 2921000 w 2947211"/>
                <a:gd name="connsiteY79" fmla="*/ 1282700 h 3125649"/>
                <a:gd name="connsiteX80" fmla="*/ 2933700 w 2947211"/>
                <a:gd name="connsiteY80" fmla="*/ 965200 h 3125649"/>
                <a:gd name="connsiteX81" fmla="*/ 2921000 w 2947211"/>
                <a:gd name="connsiteY81" fmla="*/ 914400 h 3125649"/>
                <a:gd name="connsiteX82" fmla="*/ 2819400 w 2947211"/>
                <a:gd name="connsiteY82" fmla="*/ 723900 h 3125649"/>
                <a:gd name="connsiteX83" fmla="*/ 2794000 w 2947211"/>
                <a:gd name="connsiteY83" fmla="*/ 673100 h 3125649"/>
                <a:gd name="connsiteX84" fmla="*/ 2768600 w 2947211"/>
                <a:gd name="connsiteY84" fmla="*/ 635000 h 3125649"/>
                <a:gd name="connsiteX85" fmla="*/ 2755900 w 2947211"/>
                <a:gd name="connsiteY85" fmla="*/ 596900 h 3125649"/>
                <a:gd name="connsiteX86" fmla="*/ 2730500 w 2947211"/>
                <a:gd name="connsiteY86" fmla="*/ 558800 h 3125649"/>
                <a:gd name="connsiteX87" fmla="*/ 2705100 w 2947211"/>
                <a:gd name="connsiteY87" fmla="*/ 508000 h 3125649"/>
                <a:gd name="connsiteX88" fmla="*/ 2679700 w 2947211"/>
                <a:gd name="connsiteY88" fmla="*/ 469900 h 3125649"/>
                <a:gd name="connsiteX89" fmla="*/ 2667000 w 2947211"/>
                <a:gd name="connsiteY89" fmla="*/ 431800 h 3125649"/>
                <a:gd name="connsiteX90" fmla="*/ 2552700 w 2947211"/>
                <a:gd name="connsiteY90" fmla="*/ 342900 h 3125649"/>
                <a:gd name="connsiteX91" fmla="*/ 2463800 w 2947211"/>
                <a:gd name="connsiteY91" fmla="*/ 279400 h 3125649"/>
                <a:gd name="connsiteX92" fmla="*/ 2425700 w 2947211"/>
                <a:gd name="connsiteY92" fmla="*/ 254000 h 3125649"/>
                <a:gd name="connsiteX93" fmla="*/ 2349500 w 2947211"/>
                <a:gd name="connsiteY93" fmla="*/ 228600 h 3125649"/>
                <a:gd name="connsiteX94" fmla="*/ 2273300 w 2947211"/>
                <a:gd name="connsiteY94" fmla="*/ 190500 h 3125649"/>
                <a:gd name="connsiteX95" fmla="*/ 2235200 w 2947211"/>
                <a:gd name="connsiteY95" fmla="*/ 152400 h 3125649"/>
                <a:gd name="connsiteX0" fmla="*/ 2235200 w 2929557"/>
                <a:gd name="connsiteY0" fmla="*/ 152400 h 3125649"/>
                <a:gd name="connsiteX1" fmla="*/ 2235200 w 2929557"/>
                <a:gd name="connsiteY1" fmla="*/ 152400 h 3125649"/>
                <a:gd name="connsiteX2" fmla="*/ 2082800 w 2929557"/>
                <a:gd name="connsiteY2" fmla="*/ 114300 h 3125649"/>
                <a:gd name="connsiteX3" fmla="*/ 1917700 w 2929557"/>
                <a:gd name="connsiteY3" fmla="*/ 88900 h 3125649"/>
                <a:gd name="connsiteX4" fmla="*/ 1778000 w 2929557"/>
                <a:gd name="connsiteY4" fmla="*/ 63500 h 3125649"/>
                <a:gd name="connsiteX5" fmla="*/ 1612900 w 2929557"/>
                <a:gd name="connsiteY5" fmla="*/ 50800 h 3125649"/>
                <a:gd name="connsiteX6" fmla="*/ 1409700 w 2929557"/>
                <a:gd name="connsiteY6" fmla="*/ 12700 h 3125649"/>
                <a:gd name="connsiteX7" fmla="*/ 1257300 w 2929557"/>
                <a:gd name="connsiteY7" fmla="*/ 0 h 3125649"/>
                <a:gd name="connsiteX8" fmla="*/ 1028700 w 2929557"/>
                <a:gd name="connsiteY8" fmla="*/ 25400 h 3125649"/>
                <a:gd name="connsiteX9" fmla="*/ 990600 w 2929557"/>
                <a:gd name="connsiteY9" fmla="*/ 50800 h 3125649"/>
                <a:gd name="connsiteX10" fmla="*/ 939800 w 2929557"/>
                <a:gd name="connsiteY10" fmla="*/ 63500 h 3125649"/>
                <a:gd name="connsiteX11" fmla="*/ 812800 w 2929557"/>
                <a:gd name="connsiteY11" fmla="*/ 127000 h 3125649"/>
                <a:gd name="connsiteX12" fmla="*/ 749300 w 2929557"/>
                <a:gd name="connsiteY12" fmla="*/ 165100 h 3125649"/>
                <a:gd name="connsiteX13" fmla="*/ 711200 w 2929557"/>
                <a:gd name="connsiteY13" fmla="*/ 190500 h 3125649"/>
                <a:gd name="connsiteX14" fmla="*/ 584200 w 2929557"/>
                <a:gd name="connsiteY14" fmla="*/ 266700 h 3125649"/>
                <a:gd name="connsiteX15" fmla="*/ 508000 w 2929557"/>
                <a:gd name="connsiteY15" fmla="*/ 317500 h 3125649"/>
                <a:gd name="connsiteX16" fmla="*/ 431800 w 2929557"/>
                <a:gd name="connsiteY16" fmla="*/ 393700 h 3125649"/>
                <a:gd name="connsiteX17" fmla="*/ 368300 w 2929557"/>
                <a:gd name="connsiteY17" fmla="*/ 482600 h 3125649"/>
                <a:gd name="connsiteX18" fmla="*/ 330200 w 2929557"/>
                <a:gd name="connsiteY18" fmla="*/ 558800 h 3125649"/>
                <a:gd name="connsiteX19" fmla="*/ 304800 w 2929557"/>
                <a:gd name="connsiteY19" fmla="*/ 635000 h 3125649"/>
                <a:gd name="connsiteX20" fmla="*/ 266700 w 2929557"/>
                <a:gd name="connsiteY20" fmla="*/ 698500 h 3125649"/>
                <a:gd name="connsiteX21" fmla="*/ 254000 w 2929557"/>
                <a:gd name="connsiteY21" fmla="*/ 736600 h 3125649"/>
                <a:gd name="connsiteX22" fmla="*/ 228600 w 2929557"/>
                <a:gd name="connsiteY22" fmla="*/ 787400 h 3125649"/>
                <a:gd name="connsiteX23" fmla="*/ 190500 w 2929557"/>
                <a:gd name="connsiteY23" fmla="*/ 927100 h 3125649"/>
                <a:gd name="connsiteX24" fmla="*/ 177800 w 2929557"/>
                <a:gd name="connsiteY24" fmla="*/ 977900 h 3125649"/>
                <a:gd name="connsiteX25" fmla="*/ 139700 w 2929557"/>
                <a:gd name="connsiteY25" fmla="*/ 1079500 h 3125649"/>
                <a:gd name="connsiteX26" fmla="*/ 127000 w 2929557"/>
                <a:gd name="connsiteY26" fmla="*/ 1130300 h 3125649"/>
                <a:gd name="connsiteX27" fmla="*/ 76200 w 2929557"/>
                <a:gd name="connsiteY27" fmla="*/ 1206500 h 3125649"/>
                <a:gd name="connsiteX28" fmla="*/ 38100 w 2929557"/>
                <a:gd name="connsiteY28" fmla="*/ 1295400 h 3125649"/>
                <a:gd name="connsiteX29" fmla="*/ 12700 w 2929557"/>
                <a:gd name="connsiteY29" fmla="*/ 1600200 h 3125649"/>
                <a:gd name="connsiteX30" fmla="*/ 0 w 2929557"/>
                <a:gd name="connsiteY30" fmla="*/ 1739900 h 3125649"/>
                <a:gd name="connsiteX31" fmla="*/ 12700 w 2929557"/>
                <a:gd name="connsiteY31" fmla="*/ 1981200 h 3125649"/>
                <a:gd name="connsiteX32" fmla="*/ 25400 w 2929557"/>
                <a:gd name="connsiteY32" fmla="*/ 2070100 h 3125649"/>
                <a:gd name="connsiteX33" fmla="*/ 38100 w 2929557"/>
                <a:gd name="connsiteY33" fmla="*/ 2197100 h 3125649"/>
                <a:gd name="connsiteX34" fmla="*/ 50800 w 2929557"/>
                <a:gd name="connsiteY34" fmla="*/ 2260600 h 3125649"/>
                <a:gd name="connsiteX35" fmla="*/ 88900 w 2929557"/>
                <a:gd name="connsiteY35" fmla="*/ 2476500 h 3125649"/>
                <a:gd name="connsiteX36" fmla="*/ 114300 w 2929557"/>
                <a:gd name="connsiteY36" fmla="*/ 2527300 h 3125649"/>
                <a:gd name="connsiteX37" fmla="*/ 152400 w 2929557"/>
                <a:gd name="connsiteY37" fmla="*/ 2971800 h 3125649"/>
                <a:gd name="connsiteX38" fmla="*/ 177800 w 2929557"/>
                <a:gd name="connsiteY38" fmla="*/ 3009900 h 3125649"/>
                <a:gd name="connsiteX39" fmla="*/ 215900 w 2929557"/>
                <a:gd name="connsiteY39" fmla="*/ 3086100 h 3125649"/>
                <a:gd name="connsiteX40" fmla="*/ 266700 w 2929557"/>
                <a:gd name="connsiteY40" fmla="*/ 3098800 h 3125649"/>
                <a:gd name="connsiteX41" fmla="*/ 304800 w 2929557"/>
                <a:gd name="connsiteY41" fmla="*/ 3124200 h 3125649"/>
                <a:gd name="connsiteX42" fmla="*/ 508000 w 2929557"/>
                <a:gd name="connsiteY42" fmla="*/ 3098800 h 3125649"/>
                <a:gd name="connsiteX43" fmla="*/ 609600 w 2929557"/>
                <a:gd name="connsiteY43" fmla="*/ 3048000 h 3125649"/>
                <a:gd name="connsiteX44" fmla="*/ 647700 w 2929557"/>
                <a:gd name="connsiteY44" fmla="*/ 3022600 h 3125649"/>
                <a:gd name="connsiteX45" fmla="*/ 749300 w 2929557"/>
                <a:gd name="connsiteY45" fmla="*/ 2946400 h 3125649"/>
                <a:gd name="connsiteX46" fmla="*/ 787400 w 2929557"/>
                <a:gd name="connsiteY46" fmla="*/ 2921000 h 3125649"/>
                <a:gd name="connsiteX47" fmla="*/ 825500 w 2929557"/>
                <a:gd name="connsiteY47" fmla="*/ 2908300 h 3125649"/>
                <a:gd name="connsiteX48" fmla="*/ 914400 w 2929557"/>
                <a:gd name="connsiteY48" fmla="*/ 2844800 h 3125649"/>
                <a:gd name="connsiteX49" fmla="*/ 952500 w 2929557"/>
                <a:gd name="connsiteY49" fmla="*/ 2806700 h 3125649"/>
                <a:gd name="connsiteX50" fmla="*/ 1016000 w 2929557"/>
                <a:gd name="connsiteY50" fmla="*/ 2768600 h 3125649"/>
                <a:gd name="connsiteX51" fmla="*/ 1092200 w 2929557"/>
                <a:gd name="connsiteY51" fmla="*/ 2717800 h 3125649"/>
                <a:gd name="connsiteX52" fmla="*/ 1193800 w 2929557"/>
                <a:gd name="connsiteY52" fmla="*/ 2667000 h 3125649"/>
                <a:gd name="connsiteX53" fmla="*/ 1295400 w 2929557"/>
                <a:gd name="connsiteY53" fmla="*/ 2578100 h 3125649"/>
                <a:gd name="connsiteX54" fmla="*/ 1333500 w 2929557"/>
                <a:gd name="connsiteY54" fmla="*/ 2552700 h 3125649"/>
                <a:gd name="connsiteX55" fmla="*/ 1447800 w 2929557"/>
                <a:gd name="connsiteY55" fmla="*/ 2463800 h 3125649"/>
                <a:gd name="connsiteX56" fmla="*/ 1511300 w 2929557"/>
                <a:gd name="connsiteY56" fmla="*/ 2438400 h 3125649"/>
                <a:gd name="connsiteX57" fmla="*/ 1587500 w 2929557"/>
                <a:gd name="connsiteY57" fmla="*/ 2400300 h 3125649"/>
                <a:gd name="connsiteX58" fmla="*/ 1663700 w 2929557"/>
                <a:gd name="connsiteY58" fmla="*/ 2387600 h 3125649"/>
                <a:gd name="connsiteX59" fmla="*/ 1714500 w 2929557"/>
                <a:gd name="connsiteY59" fmla="*/ 2374900 h 3125649"/>
                <a:gd name="connsiteX60" fmla="*/ 1790700 w 2929557"/>
                <a:gd name="connsiteY60" fmla="*/ 2349500 h 3125649"/>
                <a:gd name="connsiteX61" fmla="*/ 1828800 w 2929557"/>
                <a:gd name="connsiteY61" fmla="*/ 2336800 h 3125649"/>
                <a:gd name="connsiteX62" fmla="*/ 1930400 w 2929557"/>
                <a:gd name="connsiteY62" fmla="*/ 2324100 h 3125649"/>
                <a:gd name="connsiteX63" fmla="*/ 2019300 w 2929557"/>
                <a:gd name="connsiteY63" fmla="*/ 2247900 h 3125649"/>
                <a:gd name="connsiteX64" fmla="*/ 2032000 w 2929557"/>
                <a:gd name="connsiteY64" fmla="*/ 2209800 h 3125649"/>
                <a:gd name="connsiteX65" fmla="*/ 2095500 w 2929557"/>
                <a:gd name="connsiteY65" fmla="*/ 2171700 h 3125649"/>
                <a:gd name="connsiteX66" fmla="*/ 2171700 w 2929557"/>
                <a:gd name="connsiteY66" fmla="*/ 2120900 h 3125649"/>
                <a:gd name="connsiteX67" fmla="*/ 2260600 w 2929557"/>
                <a:gd name="connsiteY67" fmla="*/ 2057400 h 3125649"/>
                <a:gd name="connsiteX68" fmla="*/ 2311400 w 2929557"/>
                <a:gd name="connsiteY68" fmla="*/ 2032000 h 3125649"/>
                <a:gd name="connsiteX69" fmla="*/ 2362200 w 2929557"/>
                <a:gd name="connsiteY69" fmla="*/ 1993900 h 3125649"/>
                <a:gd name="connsiteX70" fmla="*/ 2400300 w 2929557"/>
                <a:gd name="connsiteY70" fmla="*/ 1968500 h 3125649"/>
                <a:gd name="connsiteX71" fmla="*/ 2489200 w 2929557"/>
                <a:gd name="connsiteY71" fmla="*/ 1905000 h 3125649"/>
                <a:gd name="connsiteX72" fmla="*/ 2514600 w 2929557"/>
                <a:gd name="connsiteY72" fmla="*/ 1866900 h 3125649"/>
                <a:gd name="connsiteX73" fmla="*/ 2603500 w 2929557"/>
                <a:gd name="connsiteY73" fmla="*/ 1790700 h 3125649"/>
                <a:gd name="connsiteX74" fmla="*/ 2730500 w 2929557"/>
                <a:gd name="connsiteY74" fmla="*/ 1600200 h 3125649"/>
                <a:gd name="connsiteX75" fmla="*/ 2755900 w 2929557"/>
                <a:gd name="connsiteY75" fmla="*/ 1562100 h 3125649"/>
                <a:gd name="connsiteX76" fmla="*/ 2819400 w 2929557"/>
                <a:gd name="connsiteY76" fmla="*/ 1473200 h 3125649"/>
                <a:gd name="connsiteX77" fmla="*/ 2832100 w 2929557"/>
                <a:gd name="connsiteY77" fmla="*/ 1435100 h 3125649"/>
                <a:gd name="connsiteX78" fmla="*/ 2895600 w 2929557"/>
                <a:gd name="connsiteY78" fmla="*/ 1346200 h 3125649"/>
                <a:gd name="connsiteX79" fmla="*/ 2921000 w 2929557"/>
                <a:gd name="connsiteY79" fmla="*/ 1282700 h 3125649"/>
                <a:gd name="connsiteX80" fmla="*/ 2921000 w 2929557"/>
                <a:gd name="connsiteY80" fmla="*/ 914400 h 3125649"/>
                <a:gd name="connsiteX81" fmla="*/ 2819400 w 2929557"/>
                <a:gd name="connsiteY81" fmla="*/ 723900 h 3125649"/>
                <a:gd name="connsiteX82" fmla="*/ 2794000 w 2929557"/>
                <a:gd name="connsiteY82" fmla="*/ 673100 h 3125649"/>
                <a:gd name="connsiteX83" fmla="*/ 2768600 w 2929557"/>
                <a:gd name="connsiteY83" fmla="*/ 635000 h 3125649"/>
                <a:gd name="connsiteX84" fmla="*/ 2755900 w 2929557"/>
                <a:gd name="connsiteY84" fmla="*/ 596900 h 3125649"/>
                <a:gd name="connsiteX85" fmla="*/ 2730500 w 2929557"/>
                <a:gd name="connsiteY85" fmla="*/ 558800 h 3125649"/>
                <a:gd name="connsiteX86" fmla="*/ 2705100 w 2929557"/>
                <a:gd name="connsiteY86" fmla="*/ 508000 h 3125649"/>
                <a:gd name="connsiteX87" fmla="*/ 2679700 w 2929557"/>
                <a:gd name="connsiteY87" fmla="*/ 469900 h 3125649"/>
                <a:gd name="connsiteX88" fmla="*/ 2667000 w 2929557"/>
                <a:gd name="connsiteY88" fmla="*/ 431800 h 3125649"/>
                <a:gd name="connsiteX89" fmla="*/ 2552700 w 2929557"/>
                <a:gd name="connsiteY89" fmla="*/ 342900 h 3125649"/>
                <a:gd name="connsiteX90" fmla="*/ 2463800 w 2929557"/>
                <a:gd name="connsiteY90" fmla="*/ 279400 h 3125649"/>
                <a:gd name="connsiteX91" fmla="*/ 2425700 w 2929557"/>
                <a:gd name="connsiteY91" fmla="*/ 254000 h 3125649"/>
                <a:gd name="connsiteX92" fmla="*/ 2349500 w 2929557"/>
                <a:gd name="connsiteY92" fmla="*/ 228600 h 3125649"/>
                <a:gd name="connsiteX93" fmla="*/ 2273300 w 2929557"/>
                <a:gd name="connsiteY93" fmla="*/ 190500 h 3125649"/>
                <a:gd name="connsiteX94" fmla="*/ 2235200 w 2929557"/>
                <a:gd name="connsiteY94" fmla="*/ 152400 h 312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929557" h="3125649">
                  <a:moveTo>
                    <a:pt x="2235200" y="152400"/>
                  </a:moveTo>
                  <a:lnTo>
                    <a:pt x="2235200" y="152400"/>
                  </a:lnTo>
                  <a:cubicBezTo>
                    <a:pt x="2184400" y="139700"/>
                    <a:pt x="2133917" y="125659"/>
                    <a:pt x="2082800" y="114300"/>
                  </a:cubicBezTo>
                  <a:cubicBezTo>
                    <a:pt x="2040627" y="104928"/>
                    <a:pt x="1958211" y="95652"/>
                    <a:pt x="1917700" y="88900"/>
                  </a:cubicBezTo>
                  <a:cubicBezTo>
                    <a:pt x="1871014" y="81119"/>
                    <a:pt x="1824965" y="69371"/>
                    <a:pt x="1778000" y="63500"/>
                  </a:cubicBezTo>
                  <a:cubicBezTo>
                    <a:pt x="1723230" y="56654"/>
                    <a:pt x="1667822" y="56292"/>
                    <a:pt x="1612900" y="50800"/>
                  </a:cubicBezTo>
                  <a:cubicBezTo>
                    <a:pt x="1409056" y="30416"/>
                    <a:pt x="1652714" y="47416"/>
                    <a:pt x="1409700" y="12700"/>
                  </a:cubicBezTo>
                  <a:cubicBezTo>
                    <a:pt x="1359236" y="5491"/>
                    <a:pt x="1308100" y="4233"/>
                    <a:pt x="1257300" y="0"/>
                  </a:cubicBezTo>
                  <a:cubicBezTo>
                    <a:pt x="1246669" y="759"/>
                    <a:pt x="1082922" y="2162"/>
                    <a:pt x="1028700" y="25400"/>
                  </a:cubicBezTo>
                  <a:cubicBezTo>
                    <a:pt x="1014671" y="31413"/>
                    <a:pt x="1004629" y="44787"/>
                    <a:pt x="990600" y="50800"/>
                  </a:cubicBezTo>
                  <a:cubicBezTo>
                    <a:pt x="974557" y="57676"/>
                    <a:pt x="955843" y="56624"/>
                    <a:pt x="939800" y="63500"/>
                  </a:cubicBezTo>
                  <a:cubicBezTo>
                    <a:pt x="896297" y="82144"/>
                    <a:pt x="853385" y="102649"/>
                    <a:pt x="812800" y="127000"/>
                  </a:cubicBezTo>
                  <a:cubicBezTo>
                    <a:pt x="791633" y="139700"/>
                    <a:pt x="770232" y="152017"/>
                    <a:pt x="749300" y="165100"/>
                  </a:cubicBezTo>
                  <a:cubicBezTo>
                    <a:pt x="736357" y="173190"/>
                    <a:pt x="724852" y="183674"/>
                    <a:pt x="711200" y="190500"/>
                  </a:cubicBezTo>
                  <a:cubicBezTo>
                    <a:pt x="561638" y="265281"/>
                    <a:pt x="737907" y="154913"/>
                    <a:pt x="584200" y="266700"/>
                  </a:cubicBezTo>
                  <a:cubicBezTo>
                    <a:pt x="559512" y="284655"/>
                    <a:pt x="529586" y="295914"/>
                    <a:pt x="508000" y="317500"/>
                  </a:cubicBezTo>
                  <a:cubicBezTo>
                    <a:pt x="482600" y="342900"/>
                    <a:pt x="451725" y="363812"/>
                    <a:pt x="431800" y="393700"/>
                  </a:cubicBezTo>
                  <a:cubicBezTo>
                    <a:pt x="394659" y="449412"/>
                    <a:pt x="415558" y="419589"/>
                    <a:pt x="368300" y="482600"/>
                  </a:cubicBezTo>
                  <a:cubicBezTo>
                    <a:pt x="321983" y="621551"/>
                    <a:pt x="395852" y="411084"/>
                    <a:pt x="330200" y="558800"/>
                  </a:cubicBezTo>
                  <a:cubicBezTo>
                    <a:pt x="319326" y="583266"/>
                    <a:pt x="318575" y="612042"/>
                    <a:pt x="304800" y="635000"/>
                  </a:cubicBezTo>
                  <a:cubicBezTo>
                    <a:pt x="292100" y="656167"/>
                    <a:pt x="277739" y="676422"/>
                    <a:pt x="266700" y="698500"/>
                  </a:cubicBezTo>
                  <a:cubicBezTo>
                    <a:pt x="260713" y="710474"/>
                    <a:pt x="259273" y="724295"/>
                    <a:pt x="254000" y="736600"/>
                  </a:cubicBezTo>
                  <a:cubicBezTo>
                    <a:pt x="246542" y="754001"/>
                    <a:pt x="237067" y="770467"/>
                    <a:pt x="228600" y="787400"/>
                  </a:cubicBezTo>
                  <a:cubicBezTo>
                    <a:pt x="199429" y="1020769"/>
                    <a:pt x="241351" y="808447"/>
                    <a:pt x="190500" y="927100"/>
                  </a:cubicBezTo>
                  <a:cubicBezTo>
                    <a:pt x="183624" y="943143"/>
                    <a:pt x="182595" y="961117"/>
                    <a:pt x="177800" y="977900"/>
                  </a:cubicBezTo>
                  <a:cubicBezTo>
                    <a:pt x="159965" y="1040322"/>
                    <a:pt x="166540" y="998981"/>
                    <a:pt x="139700" y="1079500"/>
                  </a:cubicBezTo>
                  <a:cubicBezTo>
                    <a:pt x="134180" y="1096059"/>
                    <a:pt x="134806" y="1114688"/>
                    <a:pt x="127000" y="1130300"/>
                  </a:cubicBezTo>
                  <a:cubicBezTo>
                    <a:pt x="113348" y="1157604"/>
                    <a:pt x="85853" y="1177540"/>
                    <a:pt x="76200" y="1206500"/>
                  </a:cubicBezTo>
                  <a:cubicBezTo>
                    <a:pt x="57513" y="1262561"/>
                    <a:pt x="69487" y="1232626"/>
                    <a:pt x="38100" y="1295400"/>
                  </a:cubicBezTo>
                  <a:cubicBezTo>
                    <a:pt x="12632" y="1473676"/>
                    <a:pt x="33354" y="1311044"/>
                    <a:pt x="12700" y="1600200"/>
                  </a:cubicBezTo>
                  <a:cubicBezTo>
                    <a:pt x="9369" y="1646840"/>
                    <a:pt x="4233" y="1693333"/>
                    <a:pt x="0" y="1739900"/>
                  </a:cubicBezTo>
                  <a:cubicBezTo>
                    <a:pt x="4233" y="1820333"/>
                    <a:pt x="6523" y="1900893"/>
                    <a:pt x="12700" y="1981200"/>
                  </a:cubicBezTo>
                  <a:cubicBezTo>
                    <a:pt x="14996" y="2011046"/>
                    <a:pt x="21902" y="2040371"/>
                    <a:pt x="25400" y="2070100"/>
                  </a:cubicBezTo>
                  <a:cubicBezTo>
                    <a:pt x="30371" y="2112353"/>
                    <a:pt x="32477" y="2154929"/>
                    <a:pt x="38100" y="2197100"/>
                  </a:cubicBezTo>
                  <a:cubicBezTo>
                    <a:pt x="40953" y="2218496"/>
                    <a:pt x="47433" y="2239278"/>
                    <a:pt x="50800" y="2260600"/>
                  </a:cubicBezTo>
                  <a:cubicBezTo>
                    <a:pt x="59065" y="2312945"/>
                    <a:pt x="61523" y="2412620"/>
                    <a:pt x="88900" y="2476500"/>
                  </a:cubicBezTo>
                  <a:cubicBezTo>
                    <a:pt x="96358" y="2493901"/>
                    <a:pt x="105833" y="2510367"/>
                    <a:pt x="114300" y="2527300"/>
                  </a:cubicBezTo>
                  <a:cubicBezTo>
                    <a:pt x="119658" y="2682694"/>
                    <a:pt x="89956" y="2831301"/>
                    <a:pt x="152400" y="2971800"/>
                  </a:cubicBezTo>
                  <a:cubicBezTo>
                    <a:pt x="158599" y="2985748"/>
                    <a:pt x="170974" y="2996248"/>
                    <a:pt x="177800" y="3009900"/>
                  </a:cubicBezTo>
                  <a:cubicBezTo>
                    <a:pt x="190478" y="3035256"/>
                    <a:pt x="188603" y="3067902"/>
                    <a:pt x="215900" y="3086100"/>
                  </a:cubicBezTo>
                  <a:cubicBezTo>
                    <a:pt x="230423" y="3095782"/>
                    <a:pt x="249767" y="3094567"/>
                    <a:pt x="266700" y="3098800"/>
                  </a:cubicBezTo>
                  <a:cubicBezTo>
                    <a:pt x="279400" y="3107267"/>
                    <a:pt x="289570" y="3123185"/>
                    <a:pt x="304800" y="3124200"/>
                  </a:cubicBezTo>
                  <a:cubicBezTo>
                    <a:pt x="394165" y="3130158"/>
                    <a:pt x="435285" y="3116979"/>
                    <a:pt x="508000" y="3098800"/>
                  </a:cubicBezTo>
                  <a:cubicBezTo>
                    <a:pt x="580260" y="3026540"/>
                    <a:pt x="505777" y="3086934"/>
                    <a:pt x="609600" y="3048000"/>
                  </a:cubicBezTo>
                  <a:cubicBezTo>
                    <a:pt x="623892" y="3042641"/>
                    <a:pt x="635356" y="3031578"/>
                    <a:pt x="647700" y="3022600"/>
                  </a:cubicBezTo>
                  <a:cubicBezTo>
                    <a:pt x="681936" y="2997701"/>
                    <a:pt x="714077" y="2969882"/>
                    <a:pt x="749300" y="2946400"/>
                  </a:cubicBezTo>
                  <a:cubicBezTo>
                    <a:pt x="762000" y="2937933"/>
                    <a:pt x="773748" y="2927826"/>
                    <a:pt x="787400" y="2921000"/>
                  </a:cubicBezTo>
                  <a:cubicBezTo>
                    <a:pt x="799374" y="2915013"/>
                    <a:pt x="812800" y="2912533"/>
                    <a:pt x="825500" y="2908300"/>
                  </a:cubicBezTo>
                  <a:cubicBezTo>
                    <a:pt x="924562" y="2809238"/>
                    <a:pt x="797387" y="2928380"/>
                    <a:pt x="914400" y="2844800"/>
                  </a:cubicBezTo>
                  <a:cubicBezTo>
                    <a:pt x="929015" y="2834361"/>
                    <a:pt x="938132" y="2817476"/>
                    <a:pt x="952500" y="2806700"/>
                  </a:cubicBezTo>
                  <a:cubicBezTo>
                    <a:pt x="972247" y="2791889"/>
                    <a:pt x="995175" y="2781852"/>
                    <a:pt x="1016000" y="2768600"/>
                  </a:cubicBezTo>
                  <a:cubicBezTo>
                    <a:pt x="1041754" y="2752211"/>
                    <a:pt x="1065695" y="2732946"/>
                    <a:pt x="1092200" y="2717800"/>
                  </a:cubicBezTo>
                  <a:cubicBezTo>
                    <a:pt x="1125075" y="2699014"/>
                    <a:pt x="1163509" y="2689718"/>
                    <a:pt x="1193800" y="2667000"/>
                  </a:cubicBezTo>
                  <a:cubicBezTo>
                    <a:pt x="1341265" y="2556401"/>
                    <a:pt x="1141943" y="2709634"/>
                    <a:pt x="1295400" y="2578100"/>
                  </a:cubicBezTo>
                  <a:cubicBezTo>
                    <a:pt x="1306989" y="2568167"/>
                    <a:pt x="1321289" y="2561858"/>
                    <a:pt x="1333500" y="2552700"/>
                  </a:cubicBezTo>
                  <a:cubicBezTo>
                    <a:pt x="1372114" y="2523740"/>
                    <a:pt x="1402985" y="2481726"/>
                    <a:pt x="1447800" y="2463800"/>
                  </a:cubicBezTo>
                  <a:cubicBezTo>
                    <a:pt x="1468967" y="2455333"/>
                    <a:pt x="1490546" y="2447834"/>
                    <a:pt x="1511300" y="2438400"/>
                  </a:cubicBezTo>
                  <a:cubicBezTo>
                    <a:pt x="1537153" y="2426649"/>
                    <a:pt x="1560559" y="2409280"/>
                    <a:pt x="1587500" y="2400300"/>
                  </a:cubicBezTo>
                  <a:cubicBezTo>
                    <a:pt x="1611929" y="2392157"/>
                    <a:pt x="1638450" y="2392650"/>
                    <a:pt x="1663700" y="2387600"/>
                  </a:cubicBezTo>
                  <a:cubicBezTo>
                    <a:pt x="1680816" y="2384177"/>
                    <a:pt x="1697782" y="2379916"/>
                    <a:pt x="1714500" y="2374900"/>
                  </a:cubicBezTo>
                  <a:cubicBezTo>
                    <a:pt x="1740145" y="2367207"/>
                    <a:pt x="1765300" y="2357967"/>
                    <a:pt x="1790700" y="2349500"/>
                  </a:cubicBezTo>
                  <a:cubicBezTo>
                    <a:pt x="1803400" y="2345267"/>
                    <a:pt x="1815516" y="2338460"/>
                    <a:pt x="1828800" y="2336800"/>
                  </a:cubicBezTo>
                  <a:lnTo>
                    <a:pt x="1930400" y="2324100"/>
                  </a:lnTo>
                  <a:cubicBezTo>
                    <a:pt x="1967012" y="2299692"/>
                    <a:pt x="1991303" y="2287095"/>
                    <a:pt x="2019300" y="2247900"/>
                  </a:cubicBezTo>
                  <a:cubicBezTo>
                    <a:pt x="2027081" y="2237007"/>
                    <a:pt x="2022534" y="2219266"/>
                    <a:pt x="2032000" y="2209800"/>
                  </a:cubicBezTo>
                  <a:cubicBezTo>
                    <a:pt x="2049454" y="2192346"/>
                    <a:pt x="2075753" y="2186511"/>
                    <a:pt x="2095500" y="2171700"/>
                  </a:cubicBezTo>
                  <a:cubicBezTo>
                    <a:pt x="2171606" y="2114621"/>
                    <a:pt x="2095289" y="2146370"/>
                    <a:pt x="2171700" y="2120900"/>
                  </a:cubicBezTo>
                  <a:cubicBezTo>
                    <a:pt x="2193506" y="2104545"/>
                    <a:pt x="2234601" y="2072256"/>
                    <a:pt x="2260600" y="2057400"/>
                  </a:cubicBezTo>
                  <a:cubicBezTo>
                    <a:pt x="2277038" y="2048007"/>
                    <a:pt x="2295346" y="2042034"/>
                    <a:pt x="2311400" y="2032000"/>
                  </a:cubicBezTo>
                  <a:cubicBezTo>
                    <a:pt x="2329349" y="2020782"/>
                    <a:pt x="2344976" y="2006203"/>
                    <a:pt x="2362200" y="1993900"/>
                  </a:cubicBezTo>
                  <a:cubicBezTo>
                    <a:pt x="2374620" y="1985028"/>
                    <a:pt x="2388711" y="1978433"/>
                    <a:pt x="2400300" y="1968500"/>
                  </a:cubicBezTo>
                  <a:cubicBezTo>
                    <a:pt x="2477002" y="1902755"/>
                    <a:pt x="2419193" y="1928336"/>
                    <a:pt x="2489200" y="1905000"/>
                  </a:cubicBezTo>
                  <a:cubicBezTo>
                    <a:pt x="2497667" y="1892300"/>
                    <a:pt x="2503807" y="1877693"/>
                    <a:pt x="2514600" y="1866900"/>
                  </a:cubicBezTo>
                  <a:cubicBezTo>
                    <a:pt x="2566105" y="1815395"/>
                    <a:pt x="2562027" y="1845997"/>
                    <a:pt x="2603500" y="1790700"/>
                  </a:cubicBezTo>
                  <a:lnTo>
                    <a:pt x="2730500" y="1600200"/>
                  </a:lnTo>
                  <a:cubicBezTo>
                    <a:pt x="2738967" y="1587500"/>
                    <a:pt x="2746742" y="1574311"/>
                    <a:pt x="2755900" y="1562100"/>
                  </a:cubicBezTo>
                  <a:cubicBezTo>
                    <a:pt x="2764529" y="1550595"/>
                    <a:pt x="2810115" y="1491771"/>
                    <a:pt x="2819400" y="1473200"/>
                  </a:cubicBezTo>
                  <a:cubicBezTo>
                    <a:pt x="2825387" y="1461226"/>
                    <a:pt x="2826113" y="1447074"/>
                    <a:pt x="2832100" y="1435100"/>
                  </a:cubicBezTo>
                  <a:cubicBezTo>
                    <a:pt x="2855904" y="1387491"/>
                    <a:pt x="2866837" y="1397974"/>
                    <a:pt x="2895600" y="1346200"/>
                  </a:cubicBezTo>
                  <a:cubicBezTo>
                    <a:pt x="2906671" y="1326272"/>
                    <a:pt x="2912533" y="1303867"/>
                    <a:pt x="2921000" y="1282700"/>
                  </a:cubicBezTo>
                  <a:cubicBezTo>
                    <a:pt x="2925233" y="1210733"/>
                    <a:pt x="2937933" y="1007533"/>
                    <a:pt x="2921000" y="914400"/>
                  </a:cubicBezTo>
                  <a:cubicBezTo>
                    <a:pt x="2904067" y="821267"/>
                    <a:pt x="2840567" y="764117"/>
                    <a:pt x="2819400" y="723900"/>
                  </a:cubicBezTo>
                  <a:cubicBezTo>
                    <a:pt x="2798233" y="683683"/>
                    <a:pt x="2804502" y="688852"/>
                    <a:pt x="2794000" y="673100"/>
                  </a:cubicBezTo>
                  <a:cubicBezTo>
                    <a:pt x="2785533" y="660400"/>
                    <a:pt x="2775426" y="648652"/>
                    <a:pt x="2768600" y="635000"/>
                  </a:cubicBezTo>
                  <a:cubicBezTo>
                    <a:pt x="2762613" y="623026"/>
                    <a:pt x="2761887" y="608874"/>
                    <a:pt x="2755900" y="596900"/>
                  </a:cubicBezTo>
                  <a:cubicBezTo>
                    <a:pt x="2749074" y="583248"/>
                    <a:pt x="2738073" y="572052"/>
                    <a:pt x="2730500" y="558800"/>
                  </a:cubicBezTo>
                  <a:cubicBezTo>
                    <a:pt x="2721107" y="542362"/>
                    <a:pt x="2714493" y="524438"/>
                    <a:pt x="2705100" y="508000"/>
                  </a:cubicBezTo>
                  <a:cubicBezTo>
                    <a:pt x="2697527" y="494748"/>
                    <a:pt x="2686526" y="483552"/>
                    <a:pt x="2679700" y="469900"/>
                  </a:cubicBezTo>
                  <a:cubicBezTo>
                    <a:pt x="2673713" y="457926"/>
                    <a:pt x="2674426" y="442939"/>
                    <a:pt x="2667000" y="431800"/>
                  </a:cubicBezTo>
                  <a:cubicBezTo>
                    <a:pt x="2631250" y="378176"/>
                    <a:pt x="2603160" y="393360"/>
                    <a:pt x="2552700" y="342900"/>
                  </a:cubicBezTo>
                  <a:cubicBezTo>
                    <a:pt x="2490641" y="280841"/>
                    <a:pt x="2541808" y="323976"/>
                    <a:pt x="2463800" y="279400"/>
                  </a:cubicBezTo>
                  <a:cubicBezTo>
                    <a:pt x="2450548" y="271827"/>
                    <a:pt x="2439648" y="260199"/>
                    <a:pt x="2425700" y="254000"/>
                  </a:cubicBezTo>
                  <a:cubicBezTo>
                    <a:pt x="2401234" y="243126"/>
                    <a:pt x="2371777" y="243452"/>
                    <a:pt x="2349500" y="228600"/>
                  </a:cubicBezTo>
                  <a:cubicBezTo>
                    <a:pt x="2312251" y="203768"/>
                    <a:pt x="2315364" y="201016"/>
                    <a:pt x="2273300" y="190500"/>
                  </a:cubicBezTo>
                  <a:cubicBezTo>
                    <a:pt x="2269193" y="189473"/>
                    <a:pt x="2241550" y="158750"/>
                    <a:pt x="2235200" y="1524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24" name="Serbest Form: Şekil 23">
              <a:extLst>
                <a:ext uri="{FF2B5EF4-FFF2-40B4-BE49-F238E27FC236}">
                  <a16:creationId xmlns:a16="http://schemas.microsoft.com/office/drawing/2014/main" id="{063C3DD1-D213-4116-A47C-214FCA20F77C}"/>
                </a:ext>
              </a:extLst>
            </p:cNvPr>
            <p:cNvSpPr/>
            <p:nvPr/>
          </p:nvSpPr>
          <p:spPr>
            <a:xfrm>
              <a:off x="98250" y="1969627"/>
              <a:ext cx="1257300" cy="3016995"/>
            </a:xfrm>
            <a:custGeom>
              <a:avLst/>
              <a:gdLst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917700 w 2947211"/>
                <a:gd name="connsiteY3" fmla="*/ 88900 h 3125649"/>
                <a:gd name="connsiteX4" fmla="*/ 1778000 w 2947211"/>
                <a:gd name="connsiteY4" fmla="*/ 63500 h 3125649"/>
                <a:gd name="connsiteX5" fmla="*/ 1612900 w 2947211"/>
                <a:gd name="connsiteY5" fmla="*/ 50800 h 3125649"/>
                <a:gd name="connsiteX6" fmla="*/ 1409700 w 2947211"/>
                <a:gd name="connsiteY6" fmla="*/ 12700 h 3125649"/>
                <a:gd name="connsiteX7" fmla="*/ 1257300 w 2947211"/>
                <a:gd name="connsiteY7" fmla="*/ 0 h 3125649"/>
                <a:gd name="connsiteX8" fmla="*/ 1028700 w 2947211"/>
                <a:gd name="connsiteY8" fmla="*/ 25400 h 3125649"/>
                <a:gd name="connsiteX9" fmla="*/ 990600 w 2947211"/>
                <a:gd name="connsiteY9" fmla="*/ 50800 h 3125649"/>
                <a:gd name="connsiteX10" fmla="*/ 939800 w 2947211"/>
                <a:gd name="connsiteY10" fmla="*/ 63500 h 3125649"/>
                <a:gd name="connsiteX11" fmla="*/ 812800 w 2947211"/>
                <a:gd name="connsiteY11" fmla="*/ 127000 h 3125649"/>
                <a:gd name="connsiteX12" fmla="*/ 749300 w 2947211"/>
                <a:gd name="connsiteY12" fmla="*/ 165100 h 3125649"/>
                <a:gd name="connsiteX13" fmla="*/ 711200 w 2947211"/>
                <a:gd name="connsiteY13" fmla="*/ 190500 h 3125649"/>
                <a:gd name="connsiteX14" fmla="*/ 584200 w 2947211"/>
                <a:gd name="connsiteY14" fmla="*/ 266700 h 3125649"/>
                <a:gd name="connsiteX15" fmla="*/ 508000 w 2947211"/>
                <a:gd name="connsiteY15" fmla="*/ 317500 h 3125649"/>
                <a:gd name="connsiteX16" fmla="*/ 431800 w 2947211"/>
                <a:gd name="connsiteY16" fmla="*/ 393700 h 3125649"/>
                <a:gd name="connsiteX17" fmla="*/ 368300 w 2947211"/>
                <a:gd name="connsiteY17" fmla="*/ 482600 h 3125649"/>
                <a:gd name="connsiteX18" fmla="*/ 330200 w 2947211"/>
                <a:gd name="connsiteY18" fmla="*/ 558800 h 3125649"/>
                <a:gd name="connsiteX19" fmla="*/ 304800 w 2947211"/>
                <a:gd name="connsiteY19" fmla="*/ 635000 h 3125649"/>
                <a:gd name="connsiteX20" fmla="*/ 266700 w 2947211"/>
                <a:gd name="connsiteY20" fmla="*/ 698500 h 3125649"/>
                <a:gd name="connsiteX21" fmla="*/ 254000 w 2947211"/>
                <a:gd name="connsiteY21" fmla="*/ 736600 h 3125649"/>
                <a:gd name="connsiteX22" fmla="*/ 228600 w 2947211"/>
                <a:gd name="connsiteY22" fmla="*/ 787400 h 3125649"/>
                <a:gd name="connsiteX23" fmla="*/ 190500 w 2947211"/>
                <a:gd name="connsiteY23" fmla="*/ 927100 h 3125649"/>
                <a:gd name="connsiteX24" fmla="*/ 177800 w 2947211"/>
                <a:gd name="connsiteY24" fmla="*/ 977900 h 3125649"/>
                <a:gd name="connsiteX25" fmla="*/ 139700 w 2947211"/>
                <a:gd name="connsiteY25" fmla="*/ 1079500 h 3125649"/>
                <a:gd name="connsiteX26" fmla="*/ 127000 w 2947211"/>
                <a:gd name="connsiteY26" fmla="*/ 1130300 h 3125649"/>
                <a:gd name="connsiteX27" fmla="*/ 76200 w 2947211"/>
                <a:gd name="connsiteY27" fmla="*/ 1206500 h 3125649"/>
                <a:gd name="connsiteX28" fmla="*/ 38100 w 2947211"/>
                <a:gd name="connsiteY28" fmla="*/ 1295400 h 3125649"/>
                <a:gd name="connsiteX29" fmla="*/ 12700 w 2947211"/>
                <a:gd name="connsiteY29" fmla="*/ 1600200 h 3125649"/>
                <a:gd name="connsiteX30" fmla="*/ 0 w 2947211"/>
                <a:gd name="connsiteY30" fmla="*/ 1739900 h 3125649"/>
                <a:gd name="connsiteX31" fmla="*/ 12700 w 2947211"/>
                <a:gd name="connsiteY31" fmla="*/ 1981200 h 3125649"/>
                <a:gd name="connsiteX32" fmla="*/ 25400 w 2947211"/>
                <a:gd name="connsiteY32" fmla="*/ 2070100 h 3125649"/>
                <a:gd name="connsiteX33" fmla="*/ 38100 w 2947211"/>
                <a:gd name="connsiteY33" fmla="*/ 2197100 h 3125649"/>
                <a:gd name="connsiteX34" fmla="*/ 50800 w 2947211"/>
                <a:gd name="connsiteY34" fmla="*/ 2260600 h 3125649"/>
                <a:gd name="connsiteX35" fmla="*/ 88900 w 2947211"/>
                <a:gd name="connsiteY35" fmla="*/ 2476500 h 3125649"/>
                <a:gd name="connsiteX36" fmla="*/ 114300 w 2947211"/>
                <a:gd name="connsiteY36" fmla="*/ 2527300 h 3125649"/>
                <a:gd name="connsiteX37" fmla="*/ 152400 w 2947211"/>
                <a:gd name="connsiteY37" fmla="*/ 2971800 h 3125649"/>
                <a:gd name="connsiteX38" fmla="*/ 177800 w 2947211"/>
                <a:gd name="connsiteY38" fmla="*/ 3009900 h 3125649"/>
                <a:gd name="connsiteX39" fmla="*/ 215900 w 2947211"/>
                <a:gd name="connsiteY39" fmla="*/ 3086100 h 3125649"/>
                <a:gd name="connsiteX40" fmla="*/ 266700 w 2947211"/>
                <a:gd name="connsiteY40" fmla="*/ 3098800 h 3125649"/>
                <a:gd name="connsiteX41" fmla="*/ 304800 w 2947211"/>
                <a:gd name="connsiteY41" fmla="*/ 3124200 h 3125649"/>
                <a:gd name="connsiteX42" fmla="*/ 508000 w 2947211"/>
                <a:gd name="connsiteY42" fmla="*/ 3098800 h 3125649"/>
                <a:gd name="connsiteX43" fmla="*/ 609600 w 2947211"/>
                <a:gd name="connsiteY43" fmla="*/ 3048000 h 3125649"/>
                <a:gd name="connsiteX44" fmla="*/ 647700 w 2947211"/>
                <a:gd name="connsiteY44" fmla="*/ 3022600 h 3125649"/>
                <a:gd name="connsiteX45" fmla="*/ 749300 w 2947211"/>
                <a:gd name="connsiteY45" fmla="*/ 2946400 h 3125649"/>
                <a:gd name="connsiteX46" fmla="*/ 787400 w 2947211"/>
                <a:gd name="connsiteY46" fmla="*/ 2921000 h 3125649"/>
                <a:gd name="connsiteX47" fmla="*/ 825500 w 2947211"/>
                <a:gd name="connsiteY47" fmla="*/ 2908300 h 3125649"/>
                <a:gd name="connsiteX48" fmla="*/ 914400 w 2947211"/>
                <a:gd name="connsiteY48" fmla="*/ 2844800 h 3125649"/>
                <a:gd name="connsiteX49" fmla="*/ 952500 w 2947211"/>
                <a:gd name="connsiteY49" fmla="*/ 2806700 h 3125649"/>
                <a:gd name="connsiteX50" fmla="*/ 1016000 w 2947211"/>
                <a:gd name="connsiteY50" fmla="*/ 2768600 h 3125649"/>
                <a:gd name="connsiteX51" fmla="*/ 1092200 w 2947211"/>
                <a:gd name="connsiteY51" fmla="*/ 2717800 h 3125649"/>
                <a:gd name="connsiteX52" fmla="*/ 1193800 w 2947211"/>
                <a:gd name="connsiteY52" fmla="*/ 2667000 h 3125649"/>
                <a:gd name="connsiteX53" fmla="*/ 1295400 w 2947211"/>
                <a:gd name="connsiteY53" fmla="*/ 2578100 h 3125649"/>
                <a:gd name="connsiteX54" fmla="*/ 1333500 w 2947211"/>
                <a:gd name="connsiteY54" fmla="*/ 2552700 h 3125649"/>
                <a:gd name="connsiteX55" fmla="*/ 1447800 w 2947211"/>
                <a:gd name="connsiteY55" fmla="*/ 2463800 h 3125649"/>
                <a:gd name="connsiteX56" fmla="*/ 1511300 w 2947211"/>
                <a:gd name="connsiteY56" fmla="*/ 2438400 h 3125649"/>
                <a:gd name="connsiteX57" fmla="*/ 1587500 w 2947211"/>
                <a:gd name="connsiteY57" fmla="*/ 2400300 h 3125649"/>
                <a:gd name="connsiteX58" fmla="*/ 1663700 w 2947211"/>
                <a:gd name="connsiteY58" fmla="*/ 2387600 h 3125649"/>
                <a:gd name="connsiteX59" fmla="*/ 1714500 w 2947211"/>
                <a:gd name="connsiteY59" fmla="*/ 2374900 h 3125649"/>
                <a:gd name="connsiteX60" fmla="*/ 1790700 w 2947211"/>
                <a:gd name="connsiteY60" fmla="*/ 2349500 h 3125649"/>
                <a:gd name="connsiteX61" fmla="*/ 1828800 w 2947211"/>
                <a:gd name="connsiteY61" fmla="*/ 2336800 h 3125649"/>
                <a:gd name="connsiteX62" fmla="*/ 1930400 w 2947211"/>
                <a:gd name="connsiteY62" fmla="*/ 2324100 h 3125649"/>
                <a:gd name="connsiteX63" fmla="*/ 2019300 w 2947211"/>
                <a:gd name="connsiteY63" fmla="*/ 2247900 h 3125649"/>
                <a:gd name="connsiteX64" fmla="*/ 2032000 w 2947211"/>
                <a:gd name="connsiteY64" fmla="*/ 2209800 h 3125649"/>
                <a:gd name="connsiteX65" fmla="*/ 2095500 w 2947211"/>
                <a:gd name="connsiteY65" fmla="*/ 2171700 h 3125649"/>
                <a:gd name="connsiteX66" fmla="*/ 2171700 w 2947211"/>
                <a:gd name="connsiteY66" fmla="*/ 2120900 h 3125649"/>
                <a:gd name="connsiteX67" fmla="*/ 2260600 w 2947211"/>
                <a:gd name="connsiteY67" fmla="*/ 2057400 h 3125649"/>
                <a:gd name="connsiteX68" fmla="*/ 2311400 w 2947211"/>
                <a:gd name="connsiteY68" fmla="*/ 2032000 h 3125649"/>
                <a:gd name="connsiteX69" fmla="*/ 2362200 w 2947211"/>
                <a:gd name="connsiteY69" fmla="*/ 1993900 h 3125649"/>
                <a:gd name="connsiteX70" fmla="*/ 2400300 w 2947211"/>
                <a:gd name="connsiteY70" fmla="*/ 1968500 h 3125649"/>
                <a:gd name="connsiteX71" fmla="*/ 2489200 w 2947211"/>
                <a:gd name="connsiteY71" fmla="*/ 1905000 h 3125649"/>
                <a:gd name="connsiteX72" fmla="*/ 2514600 w 2947211"/>
                <a:gd name="connsiteY72" fmla="*/ 1866900 h 3125649"/>
                <a:gd name="connsiteX73" fmla="*/ 2603500 w 2947211"/>
                <a:gd name="connsiteY73" fmla="*/ 1790700 h 3125649"/>
                <a:gd name="connsiteX74" fmla="*/ 2730500 w 2947211"/>
                <a:gd name="connsiteY74" fmla="*/ 1600200 h 3125649"/>
                <a:gd name="connsiteX75" fmla="*/ 2755900 w 2947211"/>
                <a:gd name="connsiteY75" fmla="*/ 1562100 h 3125649"/>
                <a:gd name="connsiteX76" fmla="*/ 2819400 w 2947211"/>
                <a:gd name="connsiteY76" fmla="*/ 1473200 h 3125649"/>
                <a:gd name="connsiteX77" fmla="*/ 2832100 w 2947211"/>
                <a:gd name="connsiteY77" fmla="*/ 1435100 h 3125649"/>
                <a:gd name="connsiteX78" fmla="*/ 2895600 w 2947211"/>
                <a:gd name="connsiteY78" fmla="*/ 1346200 h 3125649"/>
                <a:gd name="connsiteX79" fmla="*/ 2921000 w 2947211"/>
                <a:gd name="connsiteY79" fmla="*/ 1282700 h 3125649"/>
                <a:gd name="connsiteX80" fmla="*/ 2933700 w 2947211"/>
                <a:gd name="connsiteY80" fmla="*/ 965200 h 3125649"/>
                <a:gd name="connsiteX81" fmla="*/ 2921000 w 2947211"/>
                <a:gd name="connsiteY81" fmla="*/ 914400 h 3125649"/>
                <a:gd name="connsiteX82" fmla="*/ 2882900 w 2947211"/>
                <a:gd name="connsiteY82" fmla="*/ 876300 h 3125649"/>
                <a:gd name="connsiteX83" fmla="*/ 2819400 w 2947211"/>
                <a:gd name="connsiteY83" fmla="*/ 723900 h 3125649"/>
                <a:gd name="connsiteX84" fmla="*/ 2794000 w 2947211"/>
                <a:gd name="connsiteY84" fmla="*/ 673100 h 3125649"/>
                <a:gd name="connsiteX85" fmla="*/ 2768600 w 2947211"/>
                <a:gd name="connsiteY85" fmla="*/ 635000 h 3125649"/>
                <a:gd name="connsiteX86" fmla="*/ 2755900 w 2947211"/>
                <a:gd name="connsiteY86" fmla="*/ 596900 h 3125649"/>
                <a:gd name="connsiteX87" fmla="*/ 2730500 w 2947211"/>
                <a:gd name="connsiteY87" fmla="*/ 558800 h 3125649"/>
                <a:gd name="connsiteX88" fmla="*/ 2705100 w 2947211"/>
                <a:gd name="connsiteY88" fmla="*/ 508000 h 3125649"/>
                <a:gd name="connsiteX89" fmla="*/ 2679700 w 2947211"/>
                <a:gd name="connsiteY89" fmla="*/ 469900 h 3125649"/>
                <a:gd name="connsiteX90" fmla="*/ 2667000 w 2947211"/>
                <a:gd name="connsiteY90" fmla="*/ 431800 h 3125649"/>
                <a:gd name="connsiteX91" fmla="*/ 2552700 w 2947211"/>
                <a:gd name="connsiteY91" fmla="*/ 342900 h 3125649"/>
                <a:gd name="connsiteX92" fmla="*/ 2463800 w 2947211"/>
                <a:gd name="connsiteY92" fmla="*/ 279400 h 3125649"/>
                <a:gd name="connsiteX93" fmla="*/ 2425700 w 2947211"/>
                <a:gd name="connsiteY93" fmla="*/ 254000 h 3125649"/>
                <a:gd name="connsiteX94" fmla="*/ 2349500 w 2947211"/>
                <a:gd name="connsiteY94" fmla="*/ 228600 h 3125649"/>
                <a:gd name="connsiteX95" fmla="*/ 2273300 w 2947211"/>
                <a:gd name="connsiteY95" fmla="*/ 190500 h 3125649"/>
                <a:gd name="connsiteX96" fmla="*/ 2235200 w 2947211"/>
                <a:gd name="connsiteY96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778000 w 2947211"/>
                <a:gd name="connsiteY3" fmla="*/ 63500 h 3125649"/>
                <a:gd name="connsiteX4" fmla="*/ 1612900 w 2947211"/>
                <a:gd name="connsiteY4" fmla="*/ 50800 h 3125649"/>
                <a:gd name="connsiteX5" fmla="*/ 1409700 w 2947211"/>
                <a:gd name="connsiteY5" fmla="*/ 12700 h 3125649"/>
                <a:gd name="connsiteX6" fmla="*/ 1257300 w 2947211"/>
                <a:gd name="connsiteY6" fmla="*/ 0 h 3125649"/>
                <a:gd name="connsiteX7" fmla="*/ 1028700 w 2947211"/>
                <a:gd name="connsiteY7" fmla="*/ 25400 h 3125649"/>
                <a:gd name="connsiteX8" fmla="*/ 990600 w 2947211"/>
                <a:gd name="connsiteY8" fmla="*/ 50800 h 3125649"/>
                <a:gd name="connsiteX9" fmla="*/ 939800 w 2947211"/>
                <a:gd name="connsiteY9" fmla="*/ 63500 h 3125649"/>
                <a:gd name="connsiteX10" fmla="*/ 812800 w 2947211"/>
                <a:gd name="connsiteY10" fmla="*/ 127000 h 3125649"/>
                <a:gd name="connsiteX11" fmla="*/ 749300 w 2947211"/>
                <a:gd name="connsiteY11" fmla="*/ 165100 h 3125649"/>
                <a:gd name="connsiteX12" fmla="*/ 711200 w 2947211"/>
                <a:gd name="connsiteY12" fmla="*/ 190500 h 3125649"/>
                <a:gd name="connsiteX13" fmla="*/ 584200 w 2947211"/>
                <a:gd name="connsiteY13" fmla="*/ 266700 h 3125649"/>
                <a:gd name="connsiteX14" fmla="*/ 508000 w 2947211"/>
                <a:gd name="connsiteY14" fmla="*/ 317500 h 3125649"/>
                <a:gd name="connsiteX15" fmla="*/ 431800 w 2947211"/>
                <a:gd name="connsiteY15" fmla="*/ 393700 h 3125649"/>
                <a:gd name="connsiteX16" fmla="*/ 368300 w 2947211"/>
                <a:gd name="connsiteY16" fmla="*/ 482600 h 3125649"/>
                <a:gd name="connsiteX17" fmla="*/ 330200 w 2947211"/>
                <a:gd name="connsiteY17" fmla="*/ 558800 h 3125649"/>
                <a:gd name="connsiteX18" fmla="*/ 304800 w 2947211"/>
                <a:gd name="connsiteY18" fmla="*/ 635000 h 3125649"/>
                <a:gd name="connsiteX19" fmla="*/ 266700 w 2947211"/>
                <a:gd name="connsiteY19" fmla="*/ 698500 h 3125649"/>
                <a:gd name="connsiteX20" fmla="*/ 254000 w 2947211"/>
                <a:gd name="connsiteY20" fmla="*/ 736600 h 3125649"/>
                <a:gd name="connsiteX21" fmla="*/ 228600 w 2947211"/>
                <a:gd name="connsiteY21" fmla="*/ 787400 h 3125649"/>
                <a:gd name="connsiteX22" fmla="*/ 190500 w 2947211"/>
                <a:gd name="connsiteY22" fmla="*/ 927100 h 3125649"/>
                <a:gd name="connsiteX23" fmla="*/ 177800 w 2947211"/>
                <a:gd name="connsiteY23" fmla="*/ 977900 h 3125649"/>
                <a:gd name="connsiteX24" fmla="*/ 139700 w 2947211"/>
                <a:gd name="connsiteY24" fmla="*/ 1079500 h 3125649"/>
                <a:gd name="connsiteX25" fmla="*/ 127000 w 2947211"/>
                <a:gd name="connsiteY25" fmla="*/ 1130300 h 3125649"/>
                <a:gd name="connsiteX26" fmla="*/ 76200 w 2947211"/>
                <a:gd name="connsiteY26" fmla="*/ 1206500 h 3125649"/>
                <a:gd name="connsiteX27" fmla="*/ 38100 w 2947211"/>
                <a:gd name="connsiteY27" fmla="*/ 1295400 h 3125649"/>
                <a:gd name="connsiteX28" fmla="*/ 12700 w 2947211"/>
                <a:gd name="connsiteY28" fmla="*/ 1600200 h 3125649"/>
                <a:gd name="connsiteX29" fmla="*/ 0 w 2947211"/>
                <a:gd name="connsiteY29" fmla="*/ 1739900 h 3125649"/>
                <a:gd name="connsiteX30" fmla="*/ 12700 w 2947211"/>
                <a:gd name="connsiteY30" fmla="*/ 1981200 h 3125649"/>
                <a:gd name="connsiteX31" fmla="*/ 25400 w 2947211"/>
                <a:gd name="connsiteY31" fmla="*/ 2070100 h 3125649"/>
                <a:gd name="connsiteX32" fmla="*/ 38100 w 2947211"/>
                <a:gd name="connsiteY32" fmla="*/ 2197100 h 3125649"/>
                <a:gd name="connsiteX33" fmla="*/ 50800 w 2947211"/>
                <a:gd name="connsiteY33" fmla="*/ 2260600 h 3125649"/>
                <a:gd name="connsiteX34" fmla="*/ 88900 w 2947211"/>
                <a:gd name="connsiteY34" fmla="*/ 2476500 h 3125649"/>
                <a:gd name="connsiteX35" fmla="*/ 114300 w 2947211"/>
                <a:gd name="connsiteY35" fmla="*/ 2527300 h 3125649"/>
                <a:gd name="connsiteX36" fmla="*/ 152400 w 2947211"/>
                <a:gd name="connsiteY36" fmla="*/ 2971800 h 3125649"/>
                <a:gd name="connsiteX37" fmla="*/ 177800 w 2947211"/>
                <a:gd name="connsiteY37" fmla="*/ 3009900 h 3125649"/>
                <a:gd name="connsiteX38" fmla="*/ 215900 w 2947211"/>
                <a:gd name="connsiteY38" fmla="*/ 3086100 h 3125649"/>
                <a:gd name="connsiteX39" fmla="*/ 266700 w 2947211"/>
                <a:gd name="connsiteY39" fmla="*/ 3098800 h 3125649"/>
                <a:gd name="connsiteX40" fmla="*/ 304800 w 2947211"/>
                <a:gd name="connsiteY40" fmla="*/ 3124200 h 3125649"/>
                <a:gd name="connsiteX41" fmla="*/ 508000 w 2947211"/>
                <a:gd name="connsiteY41" fmla="*/ 3098800 h 3125649"/>
                <a:gd name="connsiteX42" fmla="*/ 609600 w 2947211"/>
                <a:gd name="connsiteY42" fmla="*/ 3048000 h 3125649"/>
                <a:gd name="connsiteX43" fmla="*/ 647700 w 2947211"/>
                <a:gd name="connsiteY43" fmla="*/ 3022600 h 3125649"/>
                <a:gd name="connsiteX44" fmla="*/ 749300 w 2947211"/>
                <a:gd name="connsiteY44" fmla="*/ 2946400 h 3125649"/>
                <a:gd name="connsiteX45" fmla="*/ 787400 w 2947211"/>
                <a:gd name="connsiteY45" fmla="*/ 2921000 h 3125649"/>
                <a:gd name="connsiteX46" fmla="*/ 825500 w 2947211"/>
                <a:gd name="connsiteY46" fmla="*/ 2908300 h 3125649"/>
                <a:gd name="connsiteX47" fmla="*/ 914400 w 2947211"/>
                <a:gd name="connsiteY47" fmla="*/ 2844800 h 3125649"/>
                <a:gd name="connsiteX48" fmla="*/ 952500 w 2947211"/>
                <a:gd name="connsiteY48" fmla="*/ 2806700 h 3125649"/>
                <a:gd name="connsiteX49" fmla="*/ 1016000 w 2947211"/>
                <a:gd name="connsiteY49" fmla="*/ 2768600 h 3125649"/>
                <a:gd name="connsiteX50" fmla="*/ 1092200 w 2947211"/>
                <a:gd name="connsiteY50" fmla="*/ 2717800 h 3125649"/>
                <a:gd name="connsiteX51" fmla="*/ 1193800 w 2947211"/>
                <a:gd name="connsiteY51" fmla="*/ 2667000 h 3125649"/>
                <a:gd name="connsiteX52" fmla="*/ 1295400 w 2947211"/>
                <a:gd name="connsiteY52" fmla="*/ 2578100 h 3125649"/>
                <a:gd name="connsiteX53" fmla="*/ 1333500 w 2947211"/>
                <a:gd name="connsiteY53" fmla="*/ 2552700 h 3125649"/>
                <a:gd name="connsiteX54" fmla="*/ 1447800 w 2947211"/>
                <a:gd name="connsiteY54" fmla="*/ 2463800 h 3125649"/>
                <a:gd name="connsiteX55" fmla="*/ 1511300 w 2947211"/>
                <a:gd name="connsiteY55" fmla="*/ 2438400 h 3125649"/>
                <a:gd name="connsiteX56" fmla="*/ 1587500 w 2947211"/>
                <a:gd name="connsiteY56" fmla="*/ 2400300 h 3125649"/>
                <a:gd name="connsiteX57" fmla="*/ 1663700 w 2947211"/>
                <a:gd name="connsiteY57" fmla="*/ 2387600 h 3125649"/>
                <a:gd name="connsiteX58" fmla="*/ 1714500 w 2947211"/>
                <a:gd name="connsiteY58" fmla="*/ 2374900 h 3125649"/>
                <a:gd name="connsiteX59" fmla="*/ 1790700 w 2947211"/>
                <a:gd name="connsiteY59" fmla="*/ 2349500 h 3125649"/>
                <a:gd name="connsiteX60" fmla="*/ 1828800 w 2947211"/>
                <a:gd name="connsiteY60" fmla="*/ 2336800 h 3125649"/>
                <a:gd name="connsiteX61" fmla="*/ 1930400 w 2947211"/>
                <a:gd name="connsiteY61" fmla="*/ 2324100 h 3125649"/>
                <a:gd name="connsiteX62" fmla="*/ 2019300 w 2947211"/>
                <a:gd name="connsiteY62" fmla="*/ 2247900 h 3125649"/>
                <a:gd name="connsiteX63" fmla="*/ 2032000 w 2947211"/>
                <a:gd name="connsiteY63" fmla="*/ 2209800 h 3125649"/>
                <a:gd name="connsiteX64" fmla="*/ 2095500 w 2947211"/>
                <a:gd name="connsiteY64" fmla="*/ 2171700 h 3125649"/>
                <a:gd name="connsiteX65" fmla="*/ 2171700 w 2947211"/>
                <a:gd name="connsiteY65" fmla="*/ 2120900 h 3125649"/>
                <a:gd name="connsiteX66" fmla="*/ 2260600 w 2947211"/>
                <a:gd name="connsiteY66" fmla="*/ 2057400 h 3125649"/>
                <a:gd name="connsiteX67" fmla="*/ 2311400 w 2947211"/>
                <a:gd name="connsiteY67" fmla="*/ 2032000 h 3125649"/>
                <a:gd name="connsiteX68" fmla="*/ 2362200 w 2947211"/>
                <a:gd name="connsiteY68" fmla="*/ 1993900 h 3125649"/>
                <a:gd name="connsiteX69" fmla="*/ 2400300 w 2947211"/>
                <a:gd name="connsiteY69" fmla="*/ 1968500 h 3125649"/>
                <a:gd name="connsiteX70" fmla="*/ 2489200 w 2947211"/>
                <a:gd name="connsiteY70" fmla="*/ 1905000 h 3125649"/>
                <a:gd name="connsiteX71" fmla="*/ 2514600 w 2947211"/>
                <a:gd name="connsiteY71" fmla="*/ 1866900 h 3125649"/>
                <a:gd name="connsiteX72" fmla="*/ 2603500 w 2947211"/>
                <a:gd name="connsiteY72" fmla="*/ 1790700 h 3125649"/>
                <a:gd name="connsiteX73" fmla="*/ 2730500 w 2947211"/>
                <a:gd name="connsiteY73" fmla="*/ 1600200 h 3125649"/>
                <a:gd name="connsiteX74" fmla="*/ 2755900 w 2947211"/>
                <a:gd name="connsiteY74" fmla="*/ 1562100 h 3125649"/>
                <a:gd name="connsiteX75" fmla="*/ 2819400 w 2947211"/>
                <a:gd name="connsiteY75" fmla="*/ 1473200 h 3125649"/>
                <a:gd name="connsiteX76" fmla="*/ 2832100 w 2947211"/>
                <a:gd name="connsiteY76" fmla="*/ 1435100 h 3125649"/>
                <a:gd name="connsiteX77" fmla="*/ 2895600 w 2947211"/>
                <a:gd name="connsiteY77" fmla="*/ 1346200 h 3125649"/>
                <a:gd name="connsiteX78" fmla="*/ 2921000 w 2947211"/>
                <a:gd name="connsiteY78" fmla="*/ 1282700 h 3125649"/>
                <a:gd name="connsiteX79" fmla="*/ 2933700 w 2947211"/>
                <a:gd name="connsiteY79" fmla="*/ 965200 h 3125649"/>
                <a:gd name="connsiteX80" fmla="*/ 2921000 w 2947211"/>
                <a:gd name="connsiteY80" fmla="*/ 914400 h 3125649"/>
                <a:gd name="connsiteX81" fmla="*/ 2882900 w 2947211"/>
                <a:gd name="connsiteY81" fmla="*/ 876300 h 3125649"/>
                <a:gd name="connsiteX82" fmla="*/ 2819400 w 2947211"/>
                <a:gd name="connsiteY82" fmla="*/ 723900 h 3125649"/>
                <a:gd name="connsiteX83" fmla="*/ 2794000 w 2947211"/>
                <a:gd name="connsiteY83" fmla="*/ 673100 h 3125649"/>
                <a:gd name="connsiteX84" fmla="*/ 2768600 w 2947211"/>
                <a:gd name="connsiteY84" fmla="*/ 635000 h 3125649"/>
                <a:gd name="connsiteX85" fmla="*/ 2755900 w 2947211"/>
                <a:gd name="connsiteY85" fmla="*/ 596900 h 3125649"/>
                <a:gd name="connsiteX86" fmla="*/ 2730500 w 2947211"/>
                <a:gd name="connsiteY86" fmla="*/ 558800 h 3125649"/>
                <a:gd name="connsiteX87" fmla="*/ 2705100 w 2947211"/>
                <a:gd name="connsiteY87" fmla="*/ 508000 h 3125649"/>
                <a:gd name="connsiteX88" fmla="*/ 2679700 w 2947211"/>
                <a:gd name="connsiteY88" fmla="*/ 469900 h 3125649"/>
                <a:gd name="connsiteX89" fmla="*/ 2667000 w 2947211"/>
                <a:gd name="connsiteY89" fmla="*/ 431800 h 3125649"/>
                <a:gd name="connsiteX90" fmla="*/ 2552700 w 2947211"/>
                <a:gd name="connsiteY90" fmla="*/ 342900 h 3125649"/>
                <a:gd name="connsiteX91" fmla="*/ 2463800 w 2947211"/>
                <a:gd name="connsiteY91" fmla="*/ 279400 h 3125649"/>
                <a:gd name="connsiteX92" fmla="*/ 2425700 w 2947211"/>
                <a:gd name="connsiteY92" fmla="*/ 254000 h 3125649"/>
                <a:gd name="connsiteX93" fmla="*/ 2349500 w 2947211"/>
                <a:gd name="connsiteY93" fmla="*/ 228600 h 3125649"/>
                <a:gd name="connsiteX94" fmla="*/ 2273300 w 2947211"/>
                <a:gd name="connsiteY94" fmla="*/ 190500 h 3125649"/>
                <a:gd name="connsiteX95" fmla="*/ 2235200 w 2947211"/>
                <a:gd name="connsiteY95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93" fmla="*/ 2273300 w 2947211"/>
                <a:gd name="connsiteY93" fmla="*/ 190500 h 3125649"/>
                <a:gd name="connsiteX94" fmla="*/ 2235200 w 2947211"/>
                <a:gd name="connsiteY94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93" fmla="*/ 2273300 w 2947211"/>
                <a:gd name="connsiteY93" fmla="*/ 190500 h 3125649"/>
                <a:gd name="connsiteX94" fmla="*/ 2326640 w 2947211"/>
                <a:gd name="connsiteY94" fmla="*/ 24384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93" fmla="*/ 2326640 w 2947211"/>
                <a:gd name="connsiteY93" fmla="*/ 24384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235200 w 2947211"/>
                <a:gd name="connsiteY91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235200 w 2947211"/>
                <a:gd name="connsiteY90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235200 w 2947211"/>
                <a:gd name="connsiteY89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235200 w 2947211"/>
                <a:gd name="connsiteY88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235200 w 2947211"/>
                <a:gd name="connsiteY87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235200 w 2947211"/>
                <a:gd name="connsiteY86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235200 w 2947211"/>
                <a:gd name="connsiteY85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235200 w 2947211"/>
                <a:gd name="connsiteY84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235200 w 2947211"/>
                <a:gd name="connsiteY83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235200 w 2947211"/>
                <a:gd name="connsiteY82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235200 w 2947211"/>
                <a:gd name="connsiteY81" fmla="*/ 152400 h 3125649"/>
                <a:gd name="connsiteX0" fmla="*/ 2235200 w 2975748"/>
                <a:gd name="connsiteY0" fmla="*/ 152400 h 3125649"/>
                <a:gd name="connsiteX1" fmla="*/ 2235200 w 2975748"/>
                <a:gd name="connsiteY1" fmla="*/ 152400 h 3125649"/>
                <a:gd name="connsiteX2" fmla="*/ 1778000 w 2975748"/>
                <a:gd name="connsiteY2" fmla="*/ 63500 h 3125649"/>
                <a:gd name="connsiteX3" fmla="*/ 1612900 w 2975748"/>
                <a:gd name="connsiteY3" fmla="*/ 50800 h 3125649"/>
                <a:gd name="connsiteX4" fmla="*/ 1409700 w 2975748"/>
                <a:gd name="connsiteY4" fmla="*/ 12700 h 3125649"/>
                <a:gd name="connsiteX5" fmla="*/ 1257300 w 2975748"/>
                <a:gd name="connsiteY5" fmla="*/ 0 h 3125649"/>
                <a:gd name="connsiteX6" fmla="*/ 1028700 w 2975748"/>
                <a:gd name="connsiteY6" fmla="*/ 25400 h 3125649"/>
                <a:gd name="connsiteX7" fmla="*/ 990600 w 2975748"/>
                <a:gd name="connsiteY7" fmla="*/ 50800 h 3125649"/>
                <a:gd name="connsiteX8" fmla="*/ 939800 w 2975748"/>
                <a:gd name="connsiteY8" fmla="*/ 63500 h 3125649"/>
                <a:gd name="connsiteX9" fmla="*/ 812800 w 2975748"/>
                <a:gd name="connsiteY9" fmla="*/ 127000 h 3125649"/>
                <a:gd name="connsiteX10" fmla="*/ 749300 w 2975748"/>
                <a:gd name="connsiteY10" fmla="*/ 165100 h 3125649"/>
                <a:gd name="connsiteX11" fmla="*/ 711200 w 2975748"/>
                <a:gd name="connsiteY11" fmla="*/ 190500 h 3125649"/>
                <a:gd name="connsiteX12" fmla="*/ 584200 w 2975748"/>
                <a:gd name="connsiteY12" fmla="*/ 266700 h 3125649"/>
                <a:gd name="connsiteX13" fmla="*/ 508000 w 2975748"/>
                <a:gd name="connsiteY13" fmla="*/ 317500 h 3125649"/>
                <a:gd name="connsiteX14" fmla="*/ 431800 w 2975748"/>
                <a:gd name="connsiteY14" fmla="*/ 393700 h 3125649"/>
                <a:gd name="connsiteX15" fmla="*/ 368300 w 2975748"/>
                <a:gd name="connsiteY15" fmla="*/ 482600 h 3125649"/>
                <a:gd name="connsiteX16" fmla="*/ 330200 w 2975748"/>
                <a:gd name="connsiteY16" fmla="*/ 558800 h 3125649"/>
                <a:gd name="connsiteX17" fmla="*/ 304800 w 2975748"/>
                <a:gd name="connsiteY17" fmla="*/ 635000 h 3125649"/>
                <a:gd name="connsiteX18" fmla="*/ 266700 w 2975748"/>
                <a:gd name="connsiteY18" fmla="*/ 698500 h 3125649"/>
                <a:gd name="connsiteX19" fmla="*/ 254000 w 2975748"/>
                <a:gd name="connsiteY19" fmla="*/ 736600 h 3125649"/>
                <a:gd name="connsiteX20" fmla="*/ 228600 w 2975748"/>
                <a:gd name="connsiteY20" fmla="*/ 787400 h 3125649"/>
                <a:gd name="connsiteX21" fmla="*/ 190500 w 2975748"/>
                <a:gd name="connsiteY21" fmla="*/ 927100 h 3125649"/>
                <a:gd name="connsiteX22" fmla="*/ 177800 w 2975748"/>
                <a:gd name="connsiteY22" fmla="*/ 977900 h 3125649"/>
                <a:gd name="connsiteX23" fmla="*/ 139700 w 2975748"/>
                <a:gd name="connsiteY23" fmla="*/ 1079500 h 3125649"/>
                <a:gd name="connsiteX24" fmla="*/ 127000 w 2975748"/>
                <a:gd name="connsiteY24" fmla="*/ 1130300 h 3125649"/>
                <a:gd name="connsiteX25" fmla="*/ 76200 w 2975748"/>
                <a:gd name="connsiteY25" fmla="*/ 1206500 h 3125649"/>
                <a:gd name="connsiteX26" fmla="*/ 38100 w 2975748"/>
                <a:gd name="connsiteY26" fmla="*/ 1295400 h 3125649"/>
                <a:gd name="connsiteX27" fmla="*/ 12700 w 2975748"/>
                <a:gd name="connsiteY27" fmla="*/ 1600200 h 3125649"/>
                <a:gd name="connsiteX28" fmla="*/ 0 w 2975748"/>
                <a:gd name="connsiteY28" fmla="*/ 1739900 h 3125649"/>
                <a:gd name="connsiteX29" fmla="*/ 12700 w 2975748"/>
                <a:gd name="connsiteY29" fmla="*/ 1981200 h 3125649"/>
                <a:gd name="connsiteX30" fmla="*/ 25400 w 2975748"/>
                <a:gd name="connsiteY30" fmla="*/ 2070100 h 3125649"/>
                <a:gd name="connsiteX31" fmla="*/ 38100 w 2975748"/>
                <a:gd name="connsiteY31" fmla="*/ 2197100 h 3125649"/>
                <a:gd name="connsiteX32" fmla="*/ 50800 w 2975748"/>
                <a:gd name="connsiteY32" fmla="*/ 2260600 h 3125649"/>
                <a:gd name="connsiteX33" fmla="*/ 88900 w 2975748"/>
                <a:gd name="connsiteY33" fmla="*/ 2476500 h 3125649"/>
                <a:gd name="connsiteX34" fmla="*/ 114300 w 2975748"/>
                <a:gd name="connsiteY34" fmla="*/ 2527300 h 3125649"/>
                <a:gd name="connsiteX35" fmla="*/ 152400 w 2975748"/>
                <a:gd name="connsiteY35" fmla="*/ 2971800 h 3125649"/>
                <a:gd name="connsiteX36" fmla="*/ 177800 w 2975748"/>
                <a:gd name="connsiteY36" fmla="*/ 3009900 h 3125649"/>
                <a:gd name="connsiteX37" fmla="*/ 215900 w 2975748"/>
                <a:gd name="connsiteY37" fmla="*/ 3086100 h 3125649"/>
                <a:gd name="connsiteX38" fmla="*/ 266700 w 2975748"/>
                <a:gd name="connsiteY38" fmla="*/ 3098800 h 3125649"/>
                <a:gd name="connsiteX39" fmla="*/ 304800 w 2975748"/>
                <a:gd name="connsiteY39" fmla="*/ 3124200 h 3125649"/>
                <a:gd name="connsiteX40" fmla="*/ 508000 w 2975748"/>
                <a:gd name="connsiteY40" fmla="*/ 3098800 h 3125649"/>
                <a:gd name="connsiteX41" fmla="*/ 609600 w 2975748"/>
                <a:gd name="connsiteY41" fmla="*/ 3048000 h 3125649"/>
                <a:gd name="connsiteX42" fmla="*/ 647700 w 2975748"/>
                <a:gd name="connsiteY42" fmla="*/ 3022600 h 3125649"/>
                <a:gd name="connsiteX43" fmla="*/ 749300 w 2975748"/>
                <a:gd name="connsiteY43" fmla="*/ 2946400 h 3125649"/>
                <a:gd name="connsiteX44" fmla="*/ 787400 w 2975748"/>
                <a:gd name="connsiteY44" fmla="*/ 2921000 h 3125649"/>
                <a:gd name="connsiteX45" fmla="*/ 825500 w 2975748"/>
                <a:gd name="connsiteY45" fmla="*/ 2908300 h 3125649"/>
                <a:gd name="connsiteX46" fmla="*/ 914400 w 2975748"/>
                <a:gd name="connsiteY46" fmla="*/ 2844800 h 3125649"/>
                <a:gd name="connsiteX47" fmla="*/ 952500 w 2975748"/>
                <a:gd name="connsiteY47" fmla="*/ 2806700 h 3125649"/>
                <a:gd name="connsiteX48" fmla="*/ 1016000 w 2975748"/>
                <a:gd name="connsiteY48" fmla="*/ 2768600 h 3125649"/>
                <a:gd name="connsiteX49" fmla="*/ 1092200 w 2975748"/>
                <a:gd name="connsiteY49" fmla="*/ 2717800 h 3125649"/>
                <a:gd name="connsiteX50" fmla="*/ 1193800 w 2975748"/>
                <a:gd name="connsiteY50" fmla="*/ 2667000 h 3125649"/>
                <a:gd name="connsiteX51" fmla="*/ 1295400 w 2975748"/>
                <a:gd name="connsiteY51" fmla="*/ 2578100 h 3125649"/>
                <a:gd name="connsiteX52" fmla="*/ 1333500 w 2975748"/>
                <a:gd name="connsiteY52" fmla="*/ 2552700 h 3125649"/>
                <a:gd name="connsiteX53" fmla="*/ 1447800 w 2975748"/>
                <a:gd name="connsiteY53" fmla="*/ 2463800 h 3125649"/>
                <a:gd name="connsiteX54" fmla="*/ 1511300 w 2975748"/>
                <a:gd name="connsiteY54" fmla="*/ 2438400 h 3125649"/>
                <a:gd name="connsiteX55" fmla="*/ 1587500 w 2975748"/>
                <a:gd name="connsiteY55" fmla="*/ 2400300 h 3125649"/>
                <a:gd name="connsiteX56" fmla="*/ 1663700 w 2975748"/>
                <a:gd name="connsiteY56" fmla="*/ 2387600 h 3125649"/>
                <a:gd name="connsiteX57" fmla="*/ 1714500 w 2975748"/>
                <a:gd name="connsiteY57" fmla="*/ 2374900 h 3125649"/>
                <a:gd name="connsiteX58" fmla="*/ 1790700 w 2975748"/>
                <a:gd name="connsiteY58" fmla="*/ 2349500 h 3125649"/>
                <a:gd name="connsiteX59" fmla="*/ 1828800 w 2975748"/>
                <a:gd name="connsiteY59" fmla="*/ 2336800 h 3125649"/>
                <a:gd name="connsiteX60" fmla="*/ 1930400 w 2975748"/>
                <a:gd name="connsiteY60" fmla="*/ 2324100 h 3125649"/>
                <a:gd name="connsiteX61" fmla="*/ 2019300 w 2975748"/>
                <a:gd name="connsiteY61" fmla="*/ 2247900 h 3125649"/>
                <a:gd name="connsiteX62" fmla="*/ 2032000 w 2975748"/>
                <a:gd name="connsiteY62" fmla="*/ 2209800 h 3125649"/>
                <a:gd name="connsiteX63" fmla="*/ 2095500 w 2975748"/>
                <a:gd name="connsiteY63" fmla="*/ 2171700 h 3125649"/>
                <a:gd name="connsiteX64" fmla="*/ 2171700 w 2975748"/>
                <a:gd name="connsiteY64" fmla="*/ 2120900 h 3125649"/>
                <a:gd name="connsiteX65" fmla="*/ 2260600 w 2975748"/>
                <a:gd name="connsiteY65" fmla="*/ 2057400 h 3125649"/>
                <a:gd name="connsiteX66" fmla="*/ 2311400 w 2975748"/>
                <a:gd name="connsiteY66" fmla="*/ 2032000 h 3125649"/>
                <a:gd name="connsiteX67" fmla="*/ 2362200 w 2975748"/>
                <a:gd name="connsiteY67" fmla="*/ 1993900 h 3125649"/>
                <a:gd name="connsiteX68" fmla="*/ 2400300 w 2975748"/>
                <a:gd name="connsiteY68" fmla="*/ 1968500 h 3125649"/>
                <a:gd name="connsiteX69" fmla="*/ 2489200 w 2975748"/>
                <a:gd name="connsiteY69" fmla="*/ 1905000 h 3125649"/>
                <a:gd name="connsiteX70" fmla="*/ 2514600 w 2975748"/>
                <a:gd name="connsiteY70" fmla="*/ 1866900 h 3125649"/>
                <a:gd name="connsiteX71" fmla="*/ 2603500 w 2975748"/>
                <a:gd name="connsiteY71" fmla="*/ 1790700 h 3125649"/>
                <a:gd name="connsiteX72" fmla="*/ 2730500 w 2975748"/>
                <a:gd name="connsiteY72" fmla="*/ 1600200 h 3125649"/>
                <a:gd name="connsiteX73" fmla="*/ 2755900 w 2975748"/>
                <a:gd name="connsiteY73" fmla="*/ 1562100 h 3125649"/>
                <a:gd name="connsiteX74" fmla="*/ 2819400 w 2975748"/>
                <a:gd name="connsiteY74" fmla="*/ 1473200 h 3125649"/>
                <a:gd name="connsiteX75" fmla="*/ 2832100 w 2975748"/>
                <a:gd name="connsiteY75" fmla="*/ 1435100 h 3125649"/>
                <a:gd name="connsiteX76" fmla="*/ 2895600 w 2975748"/>
                <a:gd name="connsiteY76" fmla="*/ 1346200 h 3125649"/>
                <a:gd name="connsiteX77" fmla="*/ 2921000 w 2975748"/>
                <a:gd name="connsiteY77" fmla="*/ 1282700 h 3125649"/>
                <a:gd name="connsiteX78" fmla="*/ 2933700 w 2975748"/>
                <a:gd name="connsiteY78" fmla="*/ 965200 h 3125649"/>
                <a:gd name="connsiteX79" fmla="*/ 2921000 w 2975748"/>
                <a:gd name="connsiteY79" fmla="*/ 914400 h 3125649"/>
                <a:gd name="connsiteX80" fmla="*/ 2235200 w 2975748"/>
                <a:gd name="connsiteY80" fmla="*/ 152400 h 3125649"/>
                <a:gd name="connsiteX0" fmla="*/ 2235200 w 2987912"/>
                <a:gd name="connsiteY0" fmla="*/ 152400 h 3125649"/>
                <a:gd name="connsiteX1" fmla="*/ 2235200 w 2987912"/>
                <a:gd name="connsiteY1" fmla="*/ 152400 h 3125649"/>
                <a:gd name="connsiteX2" fmla="*/ 1778000 w 2987912"/>
                <a:gd name="connsiteY2" fmla="*/ 63500 h 3125649"/>
                <a:gd name="connsiteX3" fmla="*/ 1612900 w 2987912"/>
                <a:gd name="connsiteY3" fmla="*/ 50800 h 3125649"/>
                <a:gd name="connsiteX4" fmla="*/ 1409700 w 2987912"/>
                <a:gd name="connsiteY4" fmla="*/ 12700 h 3125649"/>
                <a:gd name="connsiteX5" fmla="*/ 1257300 w 2987912"/>
                <a:gd name="connsiteY5" fmla="*/ 0 h 3125649"/>
                <a:gd name="connsiteX6" fmla="*/ 1028700 w 2987912"/>
                <a:gd name="connsiteY6" fmla="*/ 25400 h 3125649"/>
                <a:gd name="connsiteX7" fmla="*/ 990600 w 2987912"/>
                <a:gd name="connsiteY7" fmla="*/ 50800 h 3125649"/>
                <a:gd name="connsiteX8" fmla="*/ 939800 w 2987912"/>
                <a:gd name="connsiteY8" fmla="*/ 63500 h 3125649"/>
                <a:gd name="connsiteX9" fmla="*/ 812800 w 2987912"/>
                <a:gd name="connsiteY9" fmla="*/ 127000 h 3125649"/>
                <a:gd name="connsiteX10" fmla="*/ 749300 w 2987912"/>
                <a:gd name="connsiteY10" fmla="*/ 165100 h 3125649"/>
                <a:gd name="connsiteX11" fmla="*/ 711200 w 2987912"/>
                <a:gd name="connsiteY11" fmla="*/ 190500 h 3125649"/>
                <a:gd name="connsiteX12" fmla="*/ 584200 w 2987912"/>
                <a:gd name="connsiteY12" fmla="*/ 266700 h 3125649"/>
                <a:gd name="connsiteX13" fmla="*/ 508000 w 2987912"/>
                <a:gd name="connsiteY13" fmla="*/ 317500 h 3125649"/>
                <a:gd name="connsiteX14" fmla="*/ 431800 w 2987912"/>
                <a:gd name="connsiteY14" fmla="*/ 393700 h 3125649"/>
                <a:gd name="connsiteX15" fmla="*/ 368300 w 2987912"/>
                <a:gd name="connsiteY15" fmla="*/ 482600 h 3125649"/>
                <a:gd name="connsiteX16" fmla="*/ 330200 w 2987912"/>
                <a:gd name="connsiteY16" fmla="*/ 558800 h 3125649"/>
                <a:gd name="connsiteX17" fmla="*/ 304800 w 2987912"/>
                <a:gd name="connsiteY17" fmla="*/ 635000 h 3125649"/>
                <a:gd name="connsiteX18" fmla="*/ 266700 w 2987912"/>
                <a:gd name="connsiteY18" fmla="*/ 698500 h 3125649"/>
                <a:gd name="connsiteX19" fmla="*/ 254000 w 2987912"/>
                <a:gd name="connsiteY19" fmla="*/ 736600 h 3125649"/>
                <a:gd name="connsiteX20" fmla="*/ 228600 w 2987912"/>
                <a:gd name="connsiteY20" fmla="*/ 787400 h 3125649"/>
                <a:gd name="connsiteX21" fmla="*/ 190500 w 2987912"/>
                <a:gd name="connsiteY21" fmla="*/ 927100 h 3125649"/>
                <a:gd name="connsiteX22" fmla="*/ 177800 w 2987912"/>
                <a:gd name="connsiteY22" fmla="*/ 977900 h 3125649"/>
                <a:gd name="connsiteX23" fmla="*/ 139700 w 2987912"/>
                <a:gd name="connsiteY23" fmla="*/ 1079500 h 3125649"/>
                <a:gd name="connsiteX24" fmla="*/ 127000 w 2987912"/>
                <a:gd name="connsiteY24" fmla="*/ 1130300 h 3125649"/>
                <a:gd name="connsiteX25" fmla="*/ 76200 w 2987912"/>
                <a:gd name="connsiteY25" fmla="*/ 1206500 h 3125649"/>
                <a:gd name="connsiteX26" fmla="*/ 38100 w 2987912"/>
                <a:gd name="connsiteY26" fmla="*/ 1295400 h 3125649"/>
                <a:gd name="connsiteX27" fmla="*/ 12700 w 2987912"/>
                <a:gd name="connsiteY27" fmla="*/ 1600200 h 3125649"/>
                <a:gd name="connsiteX28" fmla="*/ 0 w 2987912"/>
                <a:gd name="connsiteY28" fmla="*/ 1739900 h 3125649"/>
                <a:gd name="connsiteX29" fmla="*/ 12700 w 2987912"/>
                <a:gd name="connsiteY29" fmla="*/ 1981200 h 3125649"/>
                <a:gd name="connsiteX30" fmla="*/ 25400 w 2987912"/>
                <a:gd name="connsiteY30" fmla="*/ 2070100 h 3125649"/>
                <a:gd name="connsiteX31" fmla="*/ 38100 w 2987912"/>
                <a:gd name="connsiteY31" fmla="*/ 2197100 h 3125649"/>
                <a:gd name="connsiteX32" fmla="*/ 50800 w 2987912"/>
                <a:gd name="connsiteY32" fmla="*/ 2260600 h 3125649"/>
                <a:gd name="connsiteX33" fmla="*/ 88900 w 2987912"/>
                <a:gd name="connsiteY33" fmla="*/ 2476500 h 3125649"/>
                <a:gd name="connsiteX34" fmla="*/ 114300 w 2987912"/>
                <a:gd name="connsiteY34" fmla="*/ 2527300 h 3125649"/>
                <a:gd name="connsiteX35" fmla="*/ 152400 w 2987912"/>
                <a:gd name="connsiteY35" fmla="*/ 2971800 h 3125649"/>
                <a:gd name="connsiteX36" fmla="*/ 177800 w 2987912"/>
                <a:gd name="connsiteY36" fmla="*/ 3009900 h 3125649"/>
                <a:gd name="connsiteX37" fmla="*/ 215900 w 2987912"/>
                <a:gd name="connsiteY37" fmla="*/ 3086100 h 3125649"/>
                <a:gd name="connsiteX38" fmla="*/ 266700 w 2987912"/>
                <a:gd name="connsiteY38" fmla="*/ 3098800 h 3125649"/>
                <a:gd name="connsiteX39" fmla="*/ 304800 w 2987912"/>
                <a:gd name="connsiteY39" fmla="*/ 3124200 h 3125649"/>
                <a:gd name="connsiteX40" fmla="*/ 508000 w 2987912"/>
                <a:gd name="connsiteY40" fmla="*/ 3098800 h 3125649"/>
                <a:gd name="connsiteX41" fmla="*/ 609600 w 2987912"/>
                <a:gd name="connsiteY41" fmla="*/ 3048000 h 3125649"/>
                <a:gd name="connsiteX42" fmla="*/ 647700 w 2987912"/>
                <a:gd name="connsiteY42" fmla="*/ 3022600 h 3125649"/>
                <a:gd name="connsiteX43" fmla="*/ 749300 w 2987912"/>
                <a:gd name="connsiteY43" fmla="*/ 2946400 h 3125649"/>
                <a:gd name="connsiteX44" fmla="*/ 787400 w 2987912"/>
                <a:gd name="connsiteY44" fmla="*/ 2921000 h 3125649"/>
                <a:gd name="connsiteX45" fmla="*/ 825500 w 2987912"/>
                <a:gd name="connsiteY45" fmla="*/ 2908300 h 3125649"/>
                <a:gd name="connsiteX46" fmla="*/ 914400 w 2987912"/>
                <a:gd name="connsiteY46" fmla="*/ 2844800 h 3125649"/>
                <a:gd name="connsiteX47" fmla="*/ 952500 w 2987912"/>
                <a:gd name="connsiteY47" fmla="*/ 2806700 h 3125649"/>
                <a:gd name="connsiteX48" fmla="*/ 1016000 w 2987912"/>
                <a:gd name="connsiteY48" fmla="*/ 2768600 h 3125649"/>
                <a:gd name="connsiteX49" fmla="*/ 1092200 w 2987912"/>
                <a:gd name="connsiteY49" fmla="*/ 2717800 h 3125649"/>
                <a:gd name="connsiteX50" fmla="*/ 1193800 w 2987912"/>
                <a:gd name="connsiteY50" fmla="*/ 2667000 h 3125649"/>
                <a:gd name="connsiteX51" fmla="*/ 1295400 w 2987912"/>
                <a:gd name="connsiteY51" fmla="*/ 2578100 h 3125649"/>
                <a:gd name="connsiteX52" fmla="*/ 1333500 w 2987912"/>
                <a:gd name="connsiteY52" fmla="*/ 2552700 h 3125649"/>
                <a:gd name="connsiteX53" fmla="*/ 1447800 w 2987912"/>
                <a:gd name="connsiteY53" fmla="*/ 2463800 h 3125649"/>
                <a:gd name="connsiteX54" fmla="*/ 1511300 w 2987912"/>
                <a:gd name="connsiteY54" fmla="*/ 2438400 h 3125649"/>
                <a:gd name="connsiteX55" fmla="*/ 1587500 w 2987912"/>
                <a:gd name="connsiteY55" fmla="*/ 2400300 h 3125649"/>
                <a:gd name="connsiteX56" fmla="*/ 1663700 w 2987912"/>
                <a:gd name="connsiteY56" fmla="*/ 2387600 h 3125649"/>
                <a:gd name="connsiteX57" fmla="*/ 1714500 w 2987912"/>
                <a:gd name="connsiteY57" fmla="*/ 2374900 h 3125649"/>
                <a:gd name="connsiteX58" fmla="*/ 1790700 w 2987912"/>
                <a:gd name="connsiteY58" fmla="*/ 2349500 h 3125649"/>
                <a:gd name="connsiteX59" fmla="*/ 1828800 w 2987912"/>
                <a:gd name="connsiteY59" fmla="*/ 2336800 h 3125649"/>
                <a:gd name="connsiteX60" fmla="*/ 1930400 w 2987912"/>
                <a:gd name="connsiteY60" fmla="*/ 2324100 h 3125649"/>
                <a:gd name="connsiteX61" fmla="*/ 2019300 w 2987912"/>
                <a:gd name="connsiteY61" fmla="*/ 2247900 h 3125649"/>
                <a:gd name="connsiteX62" fmla="*/ 2032000 w 2987912"/>
                <a:gd name="connsiteY62" fmla="*/ 2209800 h 3125649"/>
                <a:gd name="connsiteX63" fmla="*/ 2095500 w 2987912"/>
                <a:gd name="connsiteY63" fmla="*/ 2171700 h 3125649"/>
                <a:gd name="connsiteX64" fmla="*/ 2171700 w 2987912"/>
                <a:gd name="connsiteY64" fmla="*/ 2120900 h 3125649"/>
                <a:gd name="connsiteX65" fmla="*/ 2260600 w 2987912"/>
                <a:gd name="connsiteY65" fmla="*/ 2057400 h 3125649"/>
                <a:gd name="connsiteX66" fmla="*/ 2311400 w 2987912"/>
                <a:gd name="connsiteY66" fmla="*/ 2032000 h 3125649"/>
                <a:gd name="connsiteX67" fmla="*/ 2362200 w 2987912"/>
                <a:gd name="connsiteY67" fmla="*/ 1993900 h 3125649"/>
                <a:gd name="connsiteX68" fmla="*/ 2400300 w 2987912"/>
                <a:gd name="connsiteY68" fmla="*/ 1968500 h 3125649"/>
                <a:gd name="connsiteX69" fmla="*/ 2489200 w 2987912"/>
                <a:gd name="connsiteY69" fmla="*/ 1905000 h 3125649"/>
                <a:gd name="connsiteX70" fmla="*/ 2514600 w 2987912"/>
                <a:gd name="connsiteY70" fmla="*/ 1866900 h 3125649"/>
                <a:gd name="connsiteX71" fmla="*/ 2603500 w 2987912"/>
                <a:gd name="connsiteY71" fmla="*/ 1790700 h 3125649"/>
                <a:gd name="connsiteX72" fmla="*/ 2730500 w 2987912"/>
                <a:gd name="connsiteY72" fmla="*/ 1600200 h 3125649"/>
                <a:gd name="connsiteX73" fmla="*/ 2755900 w 2987912"/>
                <a:gd name="connsiteY73" fmla="*/ 1562100 h 3125649"/>
                <a:gd name="connsiteX74" fmla="*/ 2819400 w 2987912"/>
                <a:gd name="connsiteY74" fmla="*/ 1473200 h 3125649"/>
                <a:gd name="connsiteX75" fmla="*/ 2832100 w 2987912"/>
                <a:gd name="connsiteY75" fmla="*/ 1435100 h 3125649"/>
                <a:gd name="connsiteX76" fmla="*/ 2895600 w 2987912"/>
                <a:gd name="connsiteY76" fmla="*/ 1346200 h 3125649"/>
                <a:gd name="connsiteX77" fmla="*/ 2921000 w 2987912"/>
                <a:gd name="connsiteY77" fmla="*/ 1282700 h 3125649"/>
                <a:gd name="connsiteX78" fmla="*/ 2933700 w 2987912"/>
                <a:gd name="connsiteY78" fmla="*/ 965200 h 3125649"/>
                <a:gd name="connsiteX79" fmla="*/ 2235200 w 2987912"/>
                <a:gd name="connsiteY79" fmla="*/ 152400 h 3125649"/>
                <a:gd name="connsiteX0" fmla="*/ 2235200 w 2921000"/>
                <a:gd name="connsiteY0" fmla="*/ 152400 h 3125649"/>
                <a:gd name="connsiteX1" fmla="*/ 2235200 w 2921000"/>
                <a:gd name="connsiteY1" fmla="*/ 152400 h 3125649"/>
                <a:gd name="connsiteX2" fmla="*/ 1778000 w 2921000"/>
                <a:gd name="connsiteY2" fmla="*/ 63500 h 3125649"/>
                <a:gd name="connsiteX3" fmla="*/ 1612900 w 2921000"/>
                <a:gd name="connsiteY3" fmla="*/ 50800 h 3125649"/>
                <a:gd name="connsiteX4" fmla="*/ 1409700 w 2921000"/>
                <a:gd name="connsiteY4" fmla="*/ 12700 h 3125649"/>
                <a:gd name="connsiteX5" fmla="*/ 1257300 w 2921000"/>
                <a:gd name="connsiteY5" fmla="*/ 0 h 3125649"/>
                <a:gd name="connsiteX6" fmla="*/ 1028700 w 2921000"/>
                <a:gd name="connsiteY6" fmla="*/ 25400 h 3125649"/>
                <a:gd name="connsiteX7" fmla="*/ 990600 w 2921000"/>
                <a:gd name="connsiteY7" fmla="*/ 50800 h 3125649"/>
                <a:gd name="connsiteX8" fmla="*/ 939800 w 2921000"/>
                <a:gd name="connsiteY8" fmla="*/ 63500 h 3125649"/>
                <a:gd name="connsiteX9" fmla="*/ 812800 w 2921000"/>
                <a:gd name="connsiteY9" fmla="*/ 127000 h 3125649"/>
                <a:gd name="connsiteX10" fmla="*/ 749300 w 2921000"/>
                <a:gd name="connsiteY10" fmla="*/ 165100 h 3125649"/>
                <a:gd name="connsiteX11" fmla="*/ 711200 w 2921000"/>
                <a:gd name="connsiteY11" fmla="*/ 190500 h 3125649"/>
                <a:gd name="connsiteX12" fmla="*/ 584200 w 2921000"/>
                <a:gd name="connsiteY12" fmla="*/ 266700 h 3125649"/>
                <a:gd name="connsiteX13" fmla="*/ 508000 w 2921000"/>
                <a:gd name="connsiteY13" fmla="*/ 317500 h 3125649"/>
                <a:gd name="connsiteX14" fmla="*/ 431800 w 2921000"/>
                <a:gd name="connsiteY14" fmla="*/ 393700 h 3125649"/>
                <a:gd name="connsiteX15" fmla="*/ 368300 w 2921000"/>
                <a:gd name="connsiteY15" fmla="*/ 482600 h 3125649"/>
                <a:gd name="connsiteX16" fmla="*/ 330200 w 2921000"/>
                <a:gd name="connsiteY16" fmla="*/ 558800 h 3125649"/>
                <a:gd name="connsiteX17" fmla="*/ 304800 w 2921000"/>
                <a:gd name="connsiteY17" fmla="*/ 635000 h 3125649"/>
                <a:gd name="connsiteX18" fmla="*/ 266700 w 2921000"/>
                <a:gd name="connsiteY18" fmla="*/ 698500 h 3125649"/>
                <a:gd name="connsiteX19" fmla="*/ 254000 w 2921000"/>
                <a:gd name="connsiteY19" fmla="*/ 736600 h 3125649"/>
                <a:gd name="connsiteX20" fmla="*/ 228600 w 2921000"/>
                <a:gd name="connsiteY20" fmla="*/ 787400 h 3125649"/>
                <a:gd name="connsiteX21" fmla="*/ 190500 w 2921000"/>
                <a:gd name="connsiteY21" fmla="*/ 927100 h 3125649"/>
                <a:gd name="connsiteX22" fmla="*/ 177800 w 2921000"/>
                <a:gd name="connsiteY22" fmla="*/ 977900 h 3125649"/>
                <a:gd name="connsiteX23" fmla="*/ 139700 w 2921000"/>
                <a:gd name="connsiteY23" fmla="*/ 1079500 h 3125649"/>
                <a:gd name="connsiteX24" fmla="*/ 127000 w 2921000"/>
                <a:gd name="connsiteY24" fmla="*/ 1130300 h 3125649"/>
                <a:gd name="connsiteX25" fmla="*/ 76200 w 2921000"/>
                <a:gd name="connsiteY25" fmla="*/ 1206500 h 3125649"/>
                <a:gd name="connsiteX26" fmla="*/ 38100 w 2921000"/>
                <a:gd name="connsiteY26" fmla="*/ 1295400 h 3125649"/>
                <a:gd name="connsiteX27" fmla="*/ 12700 w 2921000"/>
                <a:gd name="connsiteY27" fmla="*/ 1600200 h 3125649"/>
                <a:gd name="connsiteX28" fmla="*/ 0 w 2921000"/>
                <a:gd name="connsiteY28" fmla="*/ 1739900 h 3125649"/>
                <a:gd name="connsiteX29" fmla="*/ 12700 w 2921000"/>
                <a:gd name="connsiteY29" fmla="*/ 1981200 h 3125649"/>
                <a:gd name="connsiteX30" fmla="*/ 25400 w 2921000"/>
                <a:gd name="connsiteY30" fmla="*/ 2070100 h 3125649"/>
                <a:gd name="connsiteX31" fmla="*/ 38100 w 2921000"/>
                <a:gd name="connsiteY31" fmla="*/ 2197100 h 3125649"/>
                <a:gd name="connsiteX32" fmla="*/ 50800 w 2921000"/>
                <a:gd name="connsiteY32" fmla="*/ 2260600 h 3125649"/>
                <a:gd name="connsiteX33" fmla="*/ 88900 w 2921000"/>
                <a:gd name="connsiteY33" fmla="*/ 2476500 h 3125649"/>
                <a:gd name="connsiteX34" fmla="*/ 114300 w 2921000"/>
                <a:gd name="connsiteY34" fmla="*/ 2527300 h 3125649"/>
                <a:gd name="connsiteX35" fmla="*/ 152400 w 2921000"/>
                <a:gd name="connsiteY35" fmla="*/ 2971800 h 3125649"/>
                <a:gd name="connsiteX36" fmla="*/ 177800 w 2921000"/>
                <a:gd name="connsiteY36" fmla="*/ 3009900 h 3125649"/>
                <a:gd name="connsiteX37" fmla="*/ 215900 w 2921000"/>
                <a:gd name="connsiteY37" fmla="*/ 3086100 h 3125649"/>
                <a:gd name="connsiteX38" fmla="*/ 266700 w 2921000"/>
                <a:gd name="connsiteY38" fmla="*/ 3098800 h 3125649"/>
                <a:gd name="connsiteX39" fmla="*/ 304800 w 2921000"/>
                <a:gd name="connsiteY39" fmla="*/ 3124200 h 3125649"/>
                <a:gd name="connsiteX40" fmla="*/ 508000 w 2921000"/>
                <a:gd name="connsiteY40" fmla="*/ 3098800 h 3125649"/>
                <a:gd name="connsiteX41" fmla="*/ 609600 w 2921000"/>
                <a:gd name="connsiteY41" fmla="*/ 3048000 h 3125649"/>
                <a:gd name="connsiteX42" fmla="*/ 647700 w 2921000"/>
                <a:gd name="connsiteY42" fmla="*/ 3022600 h 3125649"/>
                <a:gd name="connsiteX43" fmla="*/ 749300 w 2921000"/>
                <a:gd name="connsiteY43" fmla="*/ 2946400 h 3125649"/>
                <a:gd name="connsiteX44" fmla="*/ 787400 w 2921000"/>
                <a:gd name="connsiteY44" fmla="*/ 2921000 h 3125649"/>
                <a:gd name="connsiteX45" fmla="*/ 825500 w 2921000"/>
                <a:gd name="connsiteY45" fmla="*/ 2908300 h 3125649"/>
                <a:gd name="connsiteX46" fmla="*/ 914400 w 2921000"/>
                <a:gd name="connsiteY46" fmla="*/ 2844800 h 3125649"/>
                <a:gd name="connsiteX47" fmla="*/ 952500 w 2921000"/>
                <a:gd name="connsiteY47" fmla="*/ 2806700 h 3125649"/>
                <a:gd name="connsiteX48" fmla="*/ 1016000 w 2921000"/>
                <a:gd name="connsiteY48" fmla="*/ 2768600 h 3125649"/>
                <a:gd name="connsiteX49" fmla="*/ 1092200 w 2921000"/>
                <a:gd name="connsiteY49" fmla="*/ 2717800 h 3125649"/>
                <a:gd name="connsiteX50" fmla="*/ 1193800 w 2921000"/>
                <a:gd name="connsiteY50" fmla="*/ 2667000 h 3125649"/>
                <a:gd name="connsiteX51" fmla="*/ 1295400 w 2921000"/>
                <a:gd name="connsiteY51" fmla="*/ 2578100 h 3125649"/>
                <a:gd name="connsiteX52" fmla="*/ 1333500 w 2921000"/>
                <a:gd name="connsiteY52" fmla="*/ 2552700 h 3125649"/>
                <a:gd name="connsiteX53" fmla="*/ 1447800 w 2921000"/>
                <a:gd name="connsiteY53" fmla="*/ 2463800 h 3125649"/>
                <a:gd name="connsiteX54" fmla="*/ 1511300 w 2921000"/>
                <a:gd name="connsiteY54" fmla="*/ 2438400 h 3125649"/>
                <a:gd name="connsiteX55" fmla="*/ 1587500 w 2921000"/>
                <a:gd name="connsiteY55" fmla="*/ 2400300 h 3125649"/>
                <a:gd name="connsiteX56" fmla="*/ 1663700 w 2921000"/>
                <a:gd name="connsiteY56" fmla="*/ 2387600 h 3125649"/>
                <a:gd name="connsiteX57" fmla="*/ 1714500 w 2921000"/>
                <a:gd name="connsiteY57" fmla="*/ 2374900 h 3125649"/>
                <a:gd name="connsiteX58" fmla="*/ 1790700 w 2921000"/>
                <a:gd name="connsiteY58" fmla="*/ 2349500 h 3125649"/>
                <a:gd name="connsiteX59" fmla="*/ 1828800 w 2921000"/>
                <a:gd name="connsiteY59" fmla="*/ 2336800 h 3125649"/>
                <a:gd name="connsiteX60" fmla="*/ 1930400 w 2921000"/>
                <a:gd name="connsiteY60" fmla="*/ 2324100 h 3125649"/>
                <a:gd name="connsiteX61" fmla="*/ 2019300 w 2921000"/>
                <a:gd name="connsiteY61" fmla="*/ 2247900 h 3125649"/>
                <a:gd name="connsiteX62" fmla="*/ 2032000 w 2921000"/>
                <a:gd name="connsiteY62" fmla="*/ 2209800 h 3125649"/>
                <a:gd name="connsiteX63" fmla="*/ 2095500 w 2921000"/>
                <a:gd name="connsiteY63" fmla="*/ 2171700 h 3125649"/>
                <a:gd name="connsiteX64" fmla="*/ 2171700 w 2921000"/>
                <a:gd name="connsiteY64" fmla="*/ 2120900 h 3125649"/>
                <a:gd name="connsiteX65" fmla="*/ 2260600 w 2921000"/>
                <a:gd name="connsiteY65" fmla="*/ 2057400 h 3125649"/>
                <a:gd name="connsiteX66" fmla="*/ 2311400 w 2921000"/>
                <a:gd name="connsiteY66" fmla="*/ 2032000 h 3125649"/>
                <a:gd name="connsiteX67" fmla="*/ 2362200 w 2921000"/>
                <a:gd name="connsiteY67" fmla="*/ 1993900 h 3125649"/>
                <a:gd name="connsiteX68" fmla="*/ 2400300 w 2921000"/>
                <a:gd name="connsiteY68" fmla="*/ 1968500 h 3125649"/>
                <a:gd name="connsiteX69" fmla="*/ 2489200 w 2921000"/>
                <a:gd name="connsiteY69" fmla="*/ 1905000 h 3125649"/>
                <a:gd name="connsiteX70" fmla="*/ 2514600 w 2921000"/>
                <a:gd name="connsiteY70" fmla="*/ 1866900 h 3125649"/>
                <a:gd name="connsiteX71" fmla="*/ 2603500 w 2921000"/>
                <a:gd name="connsiteY71" fmla="*/ 1790700 h 3125649"/>
                <a:gd name="connsiteX72" fmla="*/ 2730500 w 2921000"/>
                <a:gd name="connsiteY72" fmla="*/ 1600200 h 3125649"/>
                <a:gd name="connsiteX73" fmla="*/ 2755900 w 2921000"/>
                <a:gd name="connsiteY73" fmla="*/ 1562100 h 3125649"/>
                <a:gd name="connsiteX74" fmla="*/ 2819400 w 2921000"/>
                <a:gd name="connsiteY74" fmla="*/ 1473200 h 3125649"/>
                <a:gd name="connsiteX75" fmla="*/ 2832100 w 2921000"/>
                <a:gd name="connsiteY75" fmla="*/ 1435100 h 3125649"/>
                <a:gd name="connsiteX76" fmla="*/ 2895600 w 2921000"/>
                <a:gd name="connsiteY76" fmla="*/ 1346200 h 3125649"/>
                <a:gd name="connsiteX77" fmla="*/ 2921000 w 2921000"/>
                <a:gd name="connsiteY77" fmla="*/ 1282700 h 3125649"/>
                <a:gd name="connsiteX78" fmla="*/ 2235200 w 2921000"/>
                <a:gd name="connsiteY78" fmla="*/ 152400 h 3125649"/>
                <a:gd name="connsiteX0" fmla="*/ 2235200 w 2931021"/>
                <a:gd name="connsiteY0" fmla="*/ 152400 h 3125649"/>
                <a:gd name="connsiteX1" fmla="*/ 2235200 w 2931021"/>
                <a:gd name="connsiteY1" fmla="*/ 152400 h 3125649"/>
                <a:gd name="connsiteX2" fmla="*/ 1778000 w 2931021"/>
                <a:gd name="connsiteY2" fmla="*/ 63500 h 3125649"/>
                <a:gd name="connsiteX3" fmla="*/ 1612900 w 2931021"/>
                <a:gd name="connsiteY3" fmla="*/ 50800 h 3125649"/>
                <a:gd name="connsiteX4" fmla="*/ 1409700 w 2931021"/>
                <a:gd name="connsiteY4" fmla="*/ 12700 h 3125649"/>
                <a:gd name="connsiteX5" fmla="*/ 1257300 w 2931021"/>
                <a:gd name="connsiteY5" fmla="*/ 0 h 3125649"/>
                <a:gd name="connsiteX6" fmla="*/ 1028700 w 2931021"/>
                <a:gd name="connsiteY6" fmla="*/ 25400 h 3125649"/>
                <a:gd name="connsiteX7" fmla="*/ 990600 w 2931021"/>
                <a:gd name="connsiteY7" fmla="*/ 50800 h 3125649"/>
                <a:gd name="connsiteX8" fmla="*/ 939800 w 2931021"/>
                <a:gd name="connsiteY8" fmla="*/ 63500 h 3125649"/>
                <a:gd name="connsiteX9" fmla="*/ 812800 w 2931021"/>
                <a:gd name="connsiteY9" fmla="*/ 127000 h 3125649"/>
                <a:gd name="connsiteX10" fmla="*/ 749300 w 2931021"/>
                <a:gd name="connsiteY10" fmla="*/ 165100 h 3125649"/>
                <a:gd name="connsiteX11" fmla="*/ 711200 w 2931021"/>
                <a:gd name="connsiteY11" fmla="*/ 190500 h 3125649"/>
                <a:gd name="connsiteX12" fmla="*/ 584200 w 2931021"/>
                <a:gd name="connsiteY12" fmla="*/ 266700 h 3125649"/>
                <a:gd name="connsiteX13" fmla="*/ 508000 w 2931021"/>
                <a:gd name="connsiteY13" fmla="*/ 317500 h 3125649"/>
                <a:gd name="connsiteX14" fmla="*/ 431800 w 2931021"/>
                <a:gd name="connsiteY14" fmla="*/ 393700 h 3125649"/>
                <a:gd name="connsiteX15" fmla="*/ 368300 w 2931021"/>
                <a:gd name="connsiteY15" fmla="*/ 482600 h 3125649"/>
                <a:gd name="connsiteX16" fmla="*/ 330200 w 2931021"/>
                <a:gd name="connsiteY16" fmla="*/ 558800 h 3125649"/>
                <a:gd name="connsiteX17" fmla="*/ 304800 w 2931021"/>
                <a:gd name="connsiteY17" fmla="*/ 635000 h 3125649"/>
                <a:gd name="connsiteX18" fmla="*/ 266700 w 2931021"/>
                <a:gd name="connsiteY18" fmla="*/ 698500 h 3125649"/>
                <a:gd name="connsiteX19" fmla="*/ 254000 w 2931021"/>
                <a:gd name="connsiteY19" fmla="*/ 736600 h 3125649"/>
                <a:gd name="connsiteX20" fmla="*/ 228600 w 2931021"/>
                <a:gd name="connsiteY20" fmla="*/ 787400 h 3125649"/>
                <a:gd name="connsiteX21" fmla="*/ 190500 w 2931021"/>
                <a:gd name="connsiteY21" fmla="*/ 927100 h 3125649"/>
                <a:gd name="connsiteX22" fmla="*/ 177800 w 2931021"/>
                <a:gd name="connsiteY22" fmla="*/ 977900 h 3125649"/>
                <a:gd name="connsiteX23" fmla="*/ 139700 w 2931021"/>
                <a:gd name="connsiteY23" fmla="*/ 1079500 h 3125649"/>
                <a:gd name="connsiteX24" fmla="*/ 127000 w 2931021"/>
                <a:gd name="connsiteY24" fmla="*/ 1130300 h 3125649"/>
                <a:gd name="connsiteX25" fmla="*/ 76200 w 2931021"/>
                <a:gd name="connsiteY25" fmla="*/ 1206500 h 3125649"/>
                <a:gd name="connsiteX26" fmla="*/ 38100 w 2931021"/>
                <a:gd name="connsiteY26" fmla="*/ 1295400 h 3125649"/>
                <a:gd name="connsiteX27" fmla="*/ 12700 w 2931021"/>
                <a:gd name="connsiteY27" fmla="*/ 1600200 h 3125649"/>
                <a:gd name="connsiteX28" fmla="*/ 0 w 2931021"/>
                <a:gd name="connsiteY28" fmla="*/ 1739900 h 3125649"/>
                <a:gd name="connsiteX29" fmla="*/ 12700 w 2931021"/>
                <a:gd name="connsiteY29" fmla="*/ 1981200 h 3125649"/>
                <a:gd name="connsiteX30" fmla="*/ 25400 w 2931021"/>
                <a:gd name="connsiteY30" fmla="*/ 2070100 h 3125649"/>
                <a:gd name="connsiteX31" fmla="*/ 38100 w 2931021"/>
                <a:gd name="connsiteY31" fmla="*/ 2197100 h 3125649"/>
                <a:gd name="connsiteX32" fmla="*/ 50800 w 2931021"/>
                <a:gd name="connsiteY32" fmla="*/ 2260600 h 3125649"/>
                <a:gd name="connsiteX33" fmla="*/ 88900 w 2931021"/>
                <a:gd name="connsiteY33" fmla="*/ 2476500 h 3125649"/>
                <a:gd name="connsiteX34" fmla="*/ 114300 w 2931021"/>
                <a:gd name="connsiteY34" fmla="*/ 2527300 h 3125649"/>
                <a:gd name="connsiteX35" fmla="*/ 152400 w 2931021"/>
                <a:gd name="connsiteY35" fmla="*/ 2971800 h 3125649"/>
                <a:gd name="connsiteX36" fmla="*/ 177800 w 2931021"/>
                <a:gd name="connsiteY36" fmla="*/ 3009900 h 3125649"/>
                <a:gd name="connsiteX37" fmla="*/ 215900 w 2931021"/>
                <a:gd name="connsiteY37" fmla="*/ 3086100 h 3125649"/>
                <a:gd name="connsiteX38" fmla="*/ 266700 w 2931021"/>
                <a:gd name="connsiteY38" fmla="*/ 3098800 h 3125649"/>
                <a:gd name="connsiteX39" fmla="*/ 304800 w 2931021"/>
                <a:gd name="connsiteY39" fmla="*/ 3124200 h 3125649"/>
                <a:gd name="connsiteX40" fmla="*/ 508000 w 2931021"/>
                <a:gd name="connsiteY40" fmla="*/ 3098800 h 3125649"/>
                <a:gd name="connsiteX41" fmla="*/ 609600 w 2931021"/>
                <a:gd name="connsiteY41" fmla="*/ 3048000 h 3125649"/>
                <a:gd name="connsiteX42" fmla="*/ 647700 w 2931021"/>
                <a:gd name="connsiteY42" fmla="*/ 3022600 h 3125649"/>
                <a:gd name="connsiteX43" fmla="*/ 749300 w 2931021"/>
                <a:gd name="connsiteY43" fmla="*/ 2946400 h 3125649"/>
                <a:gd name="connsiteX44" fmla="*/ 787400 w 2931021"/>
                <a:gd name="connsiteY44" fmla="*/ 2921000 h 3125649"/>
                <a:gd name="connsiteX45" fmla="*/ 825500 w 2931021"/>
                <a:gd name="connsiteY45" fmla="*/ 2908300 h 3125649"/>
                <a:gd name="connsiteX46" fmla="*/ 914400 w 2931021"/>
                <a:gd name="connsiteY46" fmla="*/ 2844800 h 3125649"/>
                <a:gd name="connsiteX47" fmla="*/ 952500 w 2931021"/>
                <a:gd name="connsiteY47" fmla="*/ 2806700 h 3125649"/>
                <a:gd name="connsiteX48" fmla="*/ 1016000 w 2931021"/>
                <a:gd name="connsiteY48" fmla="*/ 2768600 h 3125649"/>
                <a:gd name="connsiteX49" fmla="*/ 1092200 w 2931021"/>
                <a:gd name="connsiteY49" fmla="*/ 2717800 h 3125649"/>
                <a:gd name="connsiteX50" fmla="*/ 1193800 w 2931021"/>
                <a:gd name="connsiteY50" fmla="*/ 2667000 h 3125649"/>
                <a:gd name="connsiteX51" fmla="*/ 1295400 w 2931021"/>
                <a:gd name="connsiteY51" fmla="*/ 2578100 h 3125649"/>
                <a:gd name="connsiteX52" fmla="*/ 1333500 w 2931021"/>
                <a:gd name="connsiteY52" fmla="*/ 2552700 h 3125649"/>
                <a:gd name="connsiteX53" fmla="*/ 1447800 w 2931021"/>
                <a:gd name="connsiteY53" fmla="*/ 2463800 h 3125649"/>
                <a:gd name="connsiteX54" fmla="*/ 1511300 w 2931021"/>
                <a:gd name="connsiteY54" fmla="*/ 2438400 h 3125649"/>
                <a:gd name="connsiteX55" fmla="*/ 1587500 w 2931021"/>
                <a:gd name="connsiteY55" fmla="*/ 2400300 h 3125649"/>
                <a:gd name="connsiteX56" fmla="*/ 1663700 w 2931021"/>
                <a:gd name="connsiteY56" fmla="*/ 2387600 h 3125649"/>
                <a:gd name="connsiteX57" fmla="*/ 1714500 w 2931021"/>
                <a:gd name="connsiteY57" fmla="*/ 2374900 h 3125649"/>
                <a:gd name="connsiteX58" fmla="*/ 1790700 w 2931021"/>
                <a:gd name="connsiteY58" fmla="*/ 2349500 h 3125649"/>
                <a:gd name="connsiteX59" fmla="*/ 1828800 w 2931021"/>
                <a:gd name="connsiteY59" fmla="*/ 2336800 h 3125649"/>
                <a:gd name="connsiteX60" fmla="*/ 1930400 w 2931021"/>
                <a:gd name="connsiteY60" fmla="*/ 2324100 h 3125649"/>
                <a:gd name="connsiteX61" fmla="*/ 2019300 w 2931021"/>
                <a:gd name="connsiteY61" fmla="*/ 2247900 h 3125649"/>
                <a:gd name="connsiteX62" fmla="*/ 2032000 w 2931021"/>
                <a:gd name="connsiteY62" fmla="*/ 2209800 h 3125649"/>
                <a:gd name="connsiteX63" fmla="*/ 2095500 w 2931021"/>
                <a:gd name="connsiteY63" fmla="*/ 2171700 h 3125649"/>
                <a:gd name="connsiteX64" fmla="*/ 2171700 w 2931021"/>
                <a:gd name="connsiteY64" fmla="*/ 2120900 h 3125649"/>
                <a:gd name="connsiteX65" fmla="*/ 2260600 w 2931021"/>
                <a:gd name="connsiteY65" fmla="*/ 2057400 h 3125649"/>
                <a:gd name="connsiteX66" fmla="*/ 2311400 w 2931021"/>
                <a:gd name="connsiteY66" fmla="*/ 2032000 h 3125649"/>
                <a:gd name="connsiteX67" fmla="*/ 2362200 w 2931021"/>
                <a:gd name="connsiteY67" fmla="*/ 1993900 h 3125649"/>
                <a:gd name="connsiteX68" fmla="*/ 2400300 w 2931021"/>
                <a:gd name="connsiteY68" fmla="*/ 1968500 h 3125649"/>
                <a:gd name="connsiteX69" fmla="*/ 2489200 w 2931021"/>
                <a:gd name="connsiteY69" fmla="*/ 1905000 h 3125649"/>
                <a:gd name="connsiteX70" fmla="*/ 2514600 w 2931021"/>
                <a:gd name="connsiteY70" fmla="*/ 1866900 h 3125649"/>
                <a:gd name="connsiteX71" fmla="*/ 2603500 w 2931021"/>
                <a:gd name="connsiteY71" fmla="*/ 1790700 h 3125649"/>
                <a:gd name="connsiteX72" fmla="*/ 2730500 w 2931021"/>
                <a:gd name="connsiteY72" fmla="*/ 1600200 h 3125649"/>
                <a:gd name="connsiteX73" fmla="*/ 2755900 w 2931021"/>
                <a:gd name="connsiteY73" fmla="*/ 1562100 h 3125649"/>
                <a:gd name="connsiteX74" fmla="*/ 2819400 w 2931021"/>
                <a:gd name="connsiteY74" fmla="*/ 1473200 h 3125649"/>
                <a:gd name="connsiteX75" fmla="*/ 2832100 w 2931021"/>
                <a:gd name="connsiteY75" fmla="*/ 1435100 h 3125649"/>
                <a:gd name="connsiteX76" fmla="*/ 2895600 w 2931021"/>
                <a:gd name="connsiteY76" fmla="*/ 1346200 h 3125649"/>
                <a:gd name="connsiteX77" fmla="*/ 2235200 w 2931021"/>
                <a:gd name="connsiteY77" fmla="*/ 152400 h 3125649"/>
                <a:gd name="connsiteX0" fmla="*/ 2235200 w 2873508"/>
                <a:gd name="connsiteY0" fmla="*/ 152400 h 3125649"/>
                <a:gd name="connsiteX1" fmla="*/ 2235200 w 2873508"/>
                <a:gd name="connsiteY1" fmla="*/ 152400 h 3125649"/>
                <a:gd name="connsiteX2" fmla="*/ 1778000 w 2873508"/>
                <a:gd name="connsiteY2" fmla="*/ 63500 h 3125649"/>
                <a:gd name="connsiteX3" fmla="*/ 1612900 w 2873508"/>
                <a:gd name="connsiteY3" fmla="*/ 50800 h 3125649"/>
                <a:gd name="connsiteX4" fmla="*/ 1409700 w 2873508"/>
                <a:gd name="connsiteY4" fmla="*/ 12700 h 3125649"/>
                <a:gd name="connsiteX5" fmla="*/ 1257300 w 2873508"/>
                <a:gd name="connsiteY5" fmla="*/ 0 h 3125649"/>
                <a:gd name="connsiteX6" fmla="*/ 1028700 w 2873508"/>
                <a:gd name="connsiteY6" fmla="*/ 25400 h 3125649"/>
                <a:gd name="connsiteX7" fmla="*/ 990600 w 2873508"/>
                <a:gd name="connsiteY7" fmla="*/ 50800 h 3125649"/>
                <a:gd name="connsiteX8" fmla="*/ 939800 w 2873508"/>
                <a:gd name="connsiteY8" fmla="*/ 63500 h 3125649"/>
                <a:gd name="connsiteX9" fmla="*/ 812800 w 2873508"/>
                <a:gd name="connsiteY9" fmla="*/ 127000 h 3125649"/>
                <a:gd name="connsiteX10" fmla="*/ 749300 w 2873508"/>
                <a:gd name="connsiteY10" fmla="*/ 165100 h 3125649"/>
                <a:gd name="connsiteX11" fmla="*/ 711200 w 2873508"/>
                <a:gd name="connsiteY11" fmla="*/ 190500 h 3125649"/>
                <a:gd name="connsiteX12" fmla="*/ 584200 w 2873508"/>
                <a:gd name="connsiteY12" fmla="*/ 266700 h 3125649"/>
                <a:gd name="connsiteX13" fmla="*/ 508000 w 2873508"/>
                <a:gd name="connsiteY13" fmla="*/ 317500 h 3125649"/>
                <a:gd name="connsiteX14" fmla="*/ 431800 w 2873508"/>
                <a:gd name="connsiteY14" fmla="*/ 393700 h 3125649"/>
                <a:gd name="connsiteX15" fmla="*/ 368300 w 2873508"/>
                <a:gd name="connsiteY15" fmla="*/ 482600 h 3125649"/>
                <a:gd name="connsiteX16" fmla="*/ 330200 w 2873508"/>
                <a:gd name="connsiteY16" fmla="*/ 558800 h 3125649"/>
                <a:gd name="connsiteX17" fmla="*/ 304800 w 2873508"/>
                <a:gd name="connsiteY17" fmla="*/ 635000 h 3125649"/>
                <a:gd name="connsiteX18" fmla="*/ 266700 w 2873508"/>
                <a:gd name="connsiteY18" fmla="*/ 698500 h 3125649"/>
                <a:gd name="connsiteX19" fmla="*/ 254000 w 2873508"/>
                <a:gd name="connsiteY19" fmla="*/ 736600 h 3125649"/>
                <a:gd name="connsiteX20" fmla="*/ 228600 w 2873508"/>
                <a:gd name="connsiteY20" fmla="*/ 787400 h 3125649"/>
                <a:gd name="connsiteX21" fmla="*/ 190500 w 2873508"/>
                <a:gd name="connsiteY21" fmla="*/ 927100 h 3125649"/>
                <a:gd name="connsiteX22" fmla="*/ 177800 w 2873508"/>
                <a:gd name="connsiteY22" fmla="*/ 977900 h 3125649"/>
                <a:gd name="connsiteX23" fmla="*/ 139700 w 2873508"/>
                <a:gd name="connsiteY23" fmla="*/ 1079500 h 3125649"/>
                <a:gd name="connsiteX24" fmla="*/ 127000 w 2873508"/>
                <a:gd name="connsiteY24" fmla="*/ 1130300 h 3125649"/>
                <a:gd name="connsiteX25" fmla="*/ 76200 w 2873508"/>
                <a:gd name="connsiteY25" fmla="*/ 1206500 h 3125649"/>
                <a:gd name="connsiteX26" fmla="*/ 38100 w 2873508"/>
                <a:gd name="connsiteY26" fmla="*/ 1295400 h 3125649"/>
                <a:gd name="connsiteX27" fmla="*/ 12700 w 2873508"/>
                <a:gd name="connsiteY27" fmla="*/ 1600200 h 3125649"/>
                <a:gd name="connsiteX28" fmla="*/ 0 w 2873508"/>
                <a:gd name="connsiteY28" fmla="*/ 1739900 h 3125649"/>
                <a:gd name="connsiteX29" fmla="*/ 12700 w 2873508"/>
                <a:gd name="connsiteY29" fmla="*/ 1981200 h 3125649"/>
                <a:gd name="connsiteX30" fmla="*/ 25400 w 2873508"/>
                <a:gd name="connsiteY30" fmla="*/ 2070100 h 3125649"/>
                <a:gd name="connsiteX31" fmla="*/ 38100 w 2873508"/>
                <a:gd name="connsiteY31" fmla="*/ 2197100 h 3125649"/>
                <a:gd name="connsiteX32" fmla="*/ 50800 w 2873508"/>
                <a:gd name="connsiteY32" fmla="*/ 2260600 h 3125649"/>
                <a:gd name="connsiteX33" fmla="*/ 88900 w 2873508"/>
                <a:gd name="connsiteY33" fmla="*/ 2476500 h 3125649"/>
                <a:gd name="connsiteX34" fmla="*/ 114300 w 2873508"/>
                <a:gd name="connsiteY34" fmla="*/ 2527300 h 3125649"/>
                <a:gd name="connsiteX35" fmla="*/ 152400 w 2873508"/>
                <a:gd name="connsiteY35" fmla="*/ 2971800 h 3125649"/>
                <a:gd name="connsiteX36" fmla="*/ 177800 w 2873508"/>
                <a:gd name="connsiteY36" fmla="*/ 3009900 h 3125649"/>
                <a:gd name="connsiteX37" fmla="*/ 215900 w 2873508"/>
                <a:gd name="connsiteY37" fmla="*/ 3086100 h 3125649"/>
                <a:gd name="connsiteX38" fmla="*/ 266700 w 2873508"/>
                <a:gd name="connsiteY38" fmla="*/ 3098800 h 3125649"/>
                <a:gd name="connsiteX39" fmla="*/ 304800 w 2873508"/>
                <a:gd name="connsiteY39" fmla="*/ 3124200 h 3125649"/>
                <a:gd name="connsiteX40" fmla="*/ 508000 w 2873508"/>
                <a:gd name="connsiteY40" fmla="*/ 3098800 h 3125649"/>
                <a:gd name="connsiteX41" fmla="*/ 609600 w 2873508"/>
                <a:gd name="connsiteY41" fmla="*/ 3048000 h 3125649"/>
                <a:gd name="connsiteX42" fmla="*/ 647700 w 2873508"/>
                <a:gd name="connsiteY42" fmla="*/ 3022600 h 3125649"/>
                <a:gd name="connsiteX43" fmla="*/ 749300 w 2873508"/>
                <a:gd name="connsiteY43" fmla="*/ 2946400 h 3125649"/>
                <a:gd name="connsiteX44" fmla="*/ 787400 w 2873508"/>
                <a:gd name="connsiteY44" fmla="*/ 2921000 h 3125649"/>
                <a:gd name="connsiteX45" fmla="*/ 825500 w 2873508"/>
                <a:gd name="connsiteY45" fmla="*/ 2908300 h 3125649"/>
                <a:gd name="connsiteX46" fmla="*/ 914400 w 2873508"/>
                <a:gd name="connsiteY46" fmla="*/ 2844800 h 3125649"/>
                <a:gd name="connsiteX47" fmla="*/ 952500 w 2873508"/>
                <a:gd name="connsiteY47" fmla="*/ 2806700 h 3125649"/>
                <a:gd name="connsiteX48" fmla="*/ 1016000 w 2873508"/>
                <a:gd name="connsiteY48" fmla="*/ 2768600 h 3125649"/>
                <a:gd name="connsiteX49" fmla="*/ 1092200 w 2873508"/>
                <a:gd name="connsiteY49" fmla="*/ 2717800 h 3125649"/>
                <a:gd name="connsiteX50" fmla="*/ 1193800 w 2873508"/>
                <a:gd name="connsiteY50" fmla="*/ 2667000 h 3125649"/>
                <a:gd name="connsiteX51" fmla="*/ 1295400 w 2873508"/>
                <a:gd name="connsiteY51" fmla="*/ 2578100 h 3125649"/>
                <a:gd name="connsiteX52" fmla="*/ 1333500 w 2873508"/>
                <a:gd name="connsiteY52" fmla="*/ 2552700 h 3125649"/>
                <a:gd name="connsiteX53" fmla="*/ 1447800 w 2873508"/>
                <a:gd name="connsiteY53" fmla="*/ 2463800 h 3125649"/>
                <a:gd name="connsiteX54" fmla="*/ 1511300 w 2873508"/>
                <a:gd name="connsiteY54" fmla="*/ 2438400 h 3125649"/>
                <a:gd name="connsiteX55" fmla="*/ 1587500 w 2873508"/>
                <a:gd name="connsiteY55" fmla="*/ 2400300 h 3125649"/>
                <a:gd name="connsiteX56" fmla="*/ 1663700 w 2873508"/>
                <a:gd name="connsiteY56" fmla="*/ 2387600 h 3125649"/>
                <a:gd name="connsiteX57" fmla="*/ 1714500 w 2873508"/>
                <a:gd name="connsiteY57" fmla="*/ 2374900 h 3125649"/>
                <a:gd name="connsiteX58" fmla="*/ 1790700 w 2873508"/>
                <a:gd name="connsiteY58" fmla="*/ 2349500 h 3125649"/>
                <a:gd name="connsiteX59" fmla="*/ 1828800 w 2873508"/>
                <a:gd name="connsiteY59" fmla="*/ 2336800 h 3125649"/>
                <a:gd name="connsiteX60" fmla="*/ 1930400 w 2873508"/>
                <a:gd name="connsiteY60" fmla="*/ 2324100 h 3125649"/>
                <a:gd name="connsiteX61" fmla="*/ 2019300 w 2873508"/>
                <a:gd name="connsiteY61" fmla="*/ 2247900 h 3125649"/>
                <a:gd name="connsiteX62" fmla="*/ 2032000 w 2873508"/>
                <a:gd name="connsiteY62" fmla="*/ 2209800 h 3125649"/>
                <a:gd name="connsiteX63" fmla="*/ 2095500 w 2873508"/>
                <a:gd name="connsiteY63" fmla="*/ 2171700 h 3125649"/>
                <a:gd name="connsiteX64" fmla="*/ 2171700 w 2873508"/>
                <a:gd name="connsiteY64" fmla="*/ 2120900 h 3125649"/>
                <a:gd name="connsiteX65" fmla="*/ 2260600 w 2873508"/>
                <a:gd name="connsiteY65" fmla="*/ 2057400 h 3125649"/>
                <a:gd name="connsiteX66" fmla="*/ 2311400 w 2873508"/>
                <a:gd name="connsiteY66" fmla="*/ 2032000 h 3125649"/>
                <a:gd name="connsiteX67" fmla="*/ 2362200 w 2873508"/>
                <a:gd name="connsiteY67" fmla="*/ 1993900 h 3125649"/>
                <a:gd name="connsiteX68" fmla="*/ 2400300 w 2873508"/>
                <a:gd name="connsiteY68" fmla="*/ 1968500 h 3125649"/>
                <a:gd name="connsiteX69" fmla="*/ 2489200 w 2873508"/>
                <a:gd name="connsiteY69" fmla="*/ 1905000 h 3125649"/>
                <a:gd name="connsiteX70" fmla="*/ 2514600 w 2873508"/>
                <a:gd name="connsiteY70" fmla="*/ 1866900 h 3125649"/>
                <a:gd name="connsiteX71" fmla="*/ 2603500 w 2873508"/>
                <a:gd name="connsiteY71" fmla="*/ 1790700 h 3125649"/>
                <a:gd name="connsiteX72" fmla="*/ 2730500 w 2873508"/>
                <a:gd name="connsiteY72" fmla="*/ 1600200 h 3125649"/>
                <a:gd name="connsiteX73" fmla="*/ 2755900 w 2873508"/>
                <a:gd name="connsiteY73" fmla="*/ 1562100 h 3125649"/>
                <a:gd name="connsiteX74" fmla="*/ 2819400 w 2873508"/>
                <a:gd name="connsiteY74" fmla="*/ 1473200 h 3125649"/>
                <a:gd name="connsiteX75" fmla="*/ 2832100 w 2873508"/>
                <a:gd name="connsiteY75" fmla="*/ 1435100 h 3125649"/>
                <a:gd name="connsiteX76" fmla="*/ 2235200 w 2873508"/>
                <a:gd name="connsiteY76" fmla="*/ 152400 h 3125649"/>
                <a:gd name="connsiteX0" fmla="*/ 2235200 w 2847428"/>
                <a:gd name="connsiteY0" fmla="*/ 152400 h 3125649"/>
                <a:gd name="connsiteX1" fmla="*/ 2235200 w 2847428"/>
                <a:gd name="connsiteY1" fmla="*/ 152400 h 3125649"/>
                <a:gd name="connsiteX2" fmla="*/ 1778000 w 2847428"/>
                <a:gd name="connsiteY2" fmla="*/ 63500 h 3125649"/>
                <a:gd name="connsiteX3" fmla="*/ 1612900 w 2847428"/>
                <a:gd name="connsiteY3" fmla="*/ 50800 h 3125649"/>
                <a:gd name="connsiteX4" fmla="*/ 1409700 w 2847428"/>
                <a:gd name="connsiteY4" fmla="*/ 12700 h 3125649"/>
                <a:gd name="connsiteX5" fmla="*/ 1257300 w 2847428"/>
                <a:gd name="connsiteY5" fmla="*/ 0 h 3125649"/>
                <a:gd name="connsiteX6" fmla="*/ 1028700 w 2847428"/>
                <a:gd name="connsiteY6" fmla="*/ 25400 h 3125649"/>
                <a:gd name="connsiteX7" fmla="*/ 990600 w 2847428"/>
                <a:gd name="connsiteY7" fmla="*/ 50800 h 3125649"/>
                <a:gd name="connsiteX8" fmla="*/ 939800 w 2847428"/>
                <a:gd name="connsiteY8" fmla="*/ 63500 h 3125649"/>
                <a:gd name="connsiteX9" fmla="*/ 812800 w 2847428"/>
                <a:gd name="connsiteY9" fmla="*/ 127000 h 3125649"/>
                <a:gd name="connsiteX10" fmla="*/ 749300 w 2847428"/>
                <a:gd name="connsiteY10" fmla="*/ 165100 h 3125649"/>
                <a:gd name="connsiteX11" fmla="*/ 711200 w 2847428"/>
                <a:gd name="connsiteY11" fmla="*/ 190500 h 3125649"/>
                <a:gd name="connsiteX12" fmla="*/ 584200 w 2847428"/>
                <a:gd name="connsiteY12" fmla="*/ 266700 h 3125649"/>
                <a:gd name="connsiteX13" fmla="*/ 508000 w 2847428"/>
                <a:gd name="connsiteY13" fmla="*/ 317500 h 3125649"/>
                <a:gd name="connsiteX14" fmla="*/ 431800 w 2847428"/>
                <a:gd name="connsiteY14" fmla="*/ 393700 h 3125649"/>
                <a:gd name="connsiteX15" fmla="*/ 368300 w 2847428"/>
                <a:gd name="connsiteY15" fmla="*/ 482600 h 3125649"/>
                <a:gd name="connsiteX16" fmla="*/ 330200 w 2847428"/>
                <a:gd name="connsiteY16" fmla="*/ 558800 h 3125649"/>
                <a:gd name="connsiteX17" fmla="*/ 304800 w 2847428"/>
                <a:gd name="connsiteY17" fmla="*/ 635000 h 3125649"/>
                <a:gd name="connsiteX18" fmla="*/ 266700 w 2847428"/>
                <a:gd name="connsiteY18" fmla="*/ 698500 h 3125649"/>
                <a:gd name="connsiteX19" fmla="*/ 254000 w 2847428"/>
                <a:gd name="connsiteY19" fmla="*/ 736600 h 3125649"/>
                <a:gd name="connsiteX20" fmla="*/ 228600 w 2847428"/>
                <a:gd name="connsiteY20" fmla="*/ 787400 h 3125649"/>
                <a:gd name="connsiteX21" fmla="*/ 190500 w 2847428"/>
                <a:gd name="connsiteY21" fmla="*/ 927100 h 3125649"/>
                <a:gd name="connsiteX22" fmla="*/ 177800 w 2847428"/>
                <a:gd name="connsiteY22" fmla="*/ 977900 h 3125649"/>
                <a:gd name="connsiteX23" fmla="*/ 139700 w 2847428"/>
                <a:gd name="connsiteY23" fmla="*/ 1079500 h 3125649"/>
                <a:gd name="connsiteX24" fmla="*/ 127000 w 2847428"/>
                <a:gd name="connsiteY24" fmla="*/ 1130300 h 3125649"/>
                <a:gd name="connsiteX25" fmla="*/ 76200 w 2847428"/>
                <a:gd name="connsiteY25" fmla="*/ 1206500 h 3125649"/>
                <a:gd name="connsiteX26" fmla="*/ 38100 w 2847428"/>
                <a:gd name="connsiteY26" fmla="*/ 1295400 h 3125649"/>
                <a:gd name="connsiteX27" fmla="*/ 12700 w 2847428"/>
                <a:gd name="connsiteY27" fmla="*/ 1600200 h 3125649"/>
                <a:gd name="connsiteX28" fmla="*/ 0 w 2847428"/>
                <a:gd name="connsiteY28" fmla="*/ 1739900 h 3125649"/>
                <a:gd name="connsiteX29" fmla="*/ 12700 w 2847428"/>
                <a:gd name="connsiteY29" fmla="*/ 1981200 h 3125649"/>
                <a:gd name="connsiteX30" fmla="*/ 25400 w 2847428"/>
                <a:gd name="connsiteY30" fmla="*/ 2070100 h 3125649"/>
                <a:gd name="connsiteX31" fmla="*/ 38100 w 2847428"/>
                <a:gd name="connsiteY31" fmla="*/ 2197100 h 3125649"/>
                <a:gd name="connsiteX32" fmla="*/ 50800 w 2847428"/>
                <a:gd name="connsiteY32" fmla="*/ 2260600 h 3125649"/>
                <a:gd name="connsiteX33" fmla="*/ 88900 w 2847428"/>
                <a:gd name="connsiteY33" fmla="*/ 2476500 h 3125649"/>
                <a:gd name="connsiteX34" fmla="*/ 114300 w 2847428"/>
                <a:gd name="connsiteY34" fmla="*/ 2527300 h 3125649"/>
                <a:gd name="connsiteX35" fmla="*/ 152400 w 2847428"/>
                <a:gd name="connsiteY35" fmla="*/ 2971800 h 3125649"/>
                <a:gd name="connsiteX36" fmla="*/ 177800 w 2847428"/>
                <a:gd name="connsiteY36" fmla="*/ 3009900 h 3125649"/>
                <a:gd name="connsiteX37" fmla="*/ 215900 w 2847428"/>
                <a:gd name="connsiteY37" fmla="*/ 3086100 h 3125649"/>
                <a:gd name="connsiteX38" fmla="*/ 266700 w 2847428"/>
                <a:gd name="connsiteY38" fmla="*/ 3098800 h 3125649"/>
                <a:gd name="connsiteX39" fmla="*/ 304800 w 2847428"/>
                <a:gd name="connsiteY39" fmla="*/ 3124200 h 3125649"/>
                <a:gd name="connsiteX40" fmla="*/ 508000 w 2847428"/>
                <a:gd name="connsiteY40" fmla="*/ 3098800 h 3125649"/>
                <a:gd name="connsiteX41" fmla="*/ 609600 w 2847428"/>
                <a:gd name="connsiteY41" fmla="*/ 3048000 h 3125649"/>
                <a:gd name="connsiteX42" fmla="*/ 647700 w 2847428"/>
                <a:gd name="connsiteY42" fmla="*/ 3022600 h 3125649"/>
                <a:gd name="connsiteX43" fmla="*/ 749300 w 2847428"/>
                <a:gd name="connsiteY43" fmla="*/ 2946400 h 3125649"/>
                <a:gd name="connsiteX44" fmla="*/ 787400 w 2847428"/>
                <a:gd name="connsiteY44" fmla="*/ 2921000 h 3125649"/>
                <a:gd name="connsiteX45" fmla="*/ 825500 w 2847428"/>
                <a:gd name="connsiteY45" fmla="*/ 2908300 h 3125649"/>
                <a:gd name="connsiteX46" fmla="*/ 914400 w 2847428"/>
                <a:gd name="connsiteY46" fmla="*/ 2844800 h 3125649"/>
                <a:gd name="connsiteX47" fmla="*/ 952500 w 2847428"/>
                <a:gd name="connsiteY47" fmla="*/ 2806700 h 3125649"/>
                <a:gd name="connsiteX48" fmla="*/ 1016000 w 2847428"/>
                <a:gd name="connsiteY48" fmla="*/ 2768600 h 3125649"/>
                <a:gd name="connsiteX49" fmla="*/ 1092200 w 2847428"/>
                <a:gd name="connsiteY49" fmla="*/ 2717800 h 3125649"/>
                <a:gd name="connsiteX50" fmla="*/ 1193800 w 2847428"/>
                <a:gd name="connsiteY50" fmla="*/ 2667000 h 3125649"/>
                <a:gd name="connsiteX51" fmla="*/ 1295400 w 2847428"/>
                <a:gd name="connsiteY51" fmla="*/ 2578100 h 3125649"/>
                <a:gd name="connsiteX52" fmla="*/ 1333500 w 2847428"/>
                <a:gd name="connsiteY52" fmla="*/ 2552700 h 3125649"/>
                <a:gd name="connsiteX53" fmla="*/ 1447800 w 2847428"/>
                <a:gd name="connsiteY53" fmla="*/ 2463800 h 3125649"/>
                <a:gd name="connsiteX54" fmla="*/ 1511300 w 2847428"/>
                <a:gd name="connsiteY54" fmla="*/ 2438400 h 3125649"/>
                <a:gd name="connsiteX55" fmla="*/ 1587500 w 2847428"/>
                <a:gd name="connsiteY55" fmla="*/ 2400300 h 3125649"/>
                <a:gd name="connsiteX56" fmla="*/ 1663700 w 2847428"/>
                <a:gd name="connsiteY56" fmla="*/ 2387600 h 3125649"/>
                <a:gd name="connsiteX57" fmla="*/ 1714500 w 2847428"/>
                <a:gd name="connsiteY57" fmla="*/ 2374900 h 3125649"/>
                <a:gd name="connsiteX58" fmla="*/ 1790700 w 2847428"/>
                <a:gd name="connsiteY58" fmla="*/ 2349500 h 3125649"/>
                <a:gd name="connsiteX59" fmla="*/ 1828800 w 2847428"/>
                <a:gd name="connsiteY59" fmla="*/ 2336800 h 3125649"/>
                <a:gd name="connsiteX60" fmla="*/ 1930400 w 2847428"/>
                <a:gd name="connsiteY60" fmla="*/ 2324100 h 3125649"/>
                <a:gd name="connsiteX61" fmla="*/ 2019300 w 2847428"/>
                <a:gd name="connsiteY61" fmla="*/ 2247900 h 3125649"/>
                <a:gd name="connsiteX62" fmla="*/ 2032000 w 2847428"/>
                <a:gd name="connsiteY62" fmla="*/ 2209800 h 3125649"/>
                <a:gd name="connsiteX63" fmla="*/ 2095500 w 2847428"/>
                <a:gd name="connsiteY63" fmla="*/ 2171700 h 3125649"/>
                <a:gd name="connsiteX64" fmla="*/ 2171700 w 2847428"/>
                <a:gd name="connsiteY64" fmla="*/ 2120900 h 3125649"/>
                <a:gd name="connsiteX65" fmla="*/ 2260600 w 2847428"/>
                <a:gd name="connsiteY65" fmla="*/ 2057400 h 3125649"/>
                <a:gd name="connsiteX66" fmla="*/ 2311400 w 2847428"/>
                <a:gd name="connsiteY66" fmla="*/ 2032000 h 3125649"/>
                <a:gd name="connsiteX67" fmla="*/ 2362200 w 2847428"/>
                <a:gd name="connsiteY67" fmla="*/ 1993900 h 3125649"/>
                <a:gd name="connsiteX68" fmla="*/ 2400300 w 2847428"/>
                <a:gd name="connsiteY68" fmla="*/ 1968500 h 3125649"/>
                <a:gd name="connsiteX69" fmla="*/ 2489200 w 2847428"/>
                <a:gd name="connsiteY69" fmla="*/ 1905000 h 3125649"/>
                <a:gd name="connsiteX70" fmla="*/ 2514600 w 2847428"/>
                <a:gd name="connsiteY70" fmla="*/ 1866900 h 3125649"/>
                <a:gd name="connsiteX71" fmla="*/ 2603500 w 2847428"/>
                <a:gd name="connsiteY71" fmla="*/ 1790700 h 3125649"/>
                <a:gd name="connsiteX72" fmla="*/ 2730500 w 2847428"/>
                <a:gd name="connsiteY72" fmla="*/ 1600200 h 3125649"/>
                <a:gd name="connsiteX73" fmla="*/ 2755900 w 2847428"/>
                <a:gd name="connsiteY73" fmla="*/ 1562100 h 3125649"/>
                <a:gd name="connsiteX74" fmla="*/ 2819400 w 2847428"/>
                <a:gd name="connsiteY74" fmla="*/ 1473200 h 3125649"/>
                <a:gd name="connsiteX75" fmla="*/ 2235200 w 2847428"/>
                <a:gd name="connsiteY75" fmla="*/ 152400 h 3125649"/>
                <a:gd name="connsiteX0" fmla="*/ 2235200 w 2788450"/>
                <a:gd name="connsiteY0" fmla="*/ 152400 h 3125649"/>
                <a:gd name="connsiteX1" fmla="*/ 2235200 w 2788450"/>
                <a:gd name="connsiteY1" fmla="*/ 152400 h 3125649"/>
                <a:gd name="connsiteX2" fmla="*/ 1778000 w 2788450"/>
                <a:gd name="connsiteY2" fmla="*/ 63500 h 3125649"/>
                <a:gd name="connsiteX3" fmla="*/ 1612900 w 2788450"/>
                <a:gd name="connsiteY3" fmla="*/ 50800 h 3125649"/>
                <a:gd name="connsiteX4" fmla="*/ 1409700 w 2788450"/>
                <a:gd name="connsiteY4" fmla="*/ 12700 h 3125649"/>
                <a:gd name="connsiteX5" fmla="*/ 1257300 w 2788450"/>
                <a:gd name="connsiteY5" fmla="*/ 0 h 3125649"/>
                <a:gd name="connsiteX6" fmla="*/ 1028700 w 2788450"/>
                <a:gd name="connsiteY6" fmla="*/ 25400 h 3125649"/>
                <a:gd name="connsiteX7" fmla="*/ 990600 w 2788450"/>
                <a:gd name="connsiteY7" fmla="*/ 50800 h 3125649"/>
                <a:gd name="connsiteX8" fmla="*/ 939800 w 2788450"/>
                <a:gd name="connsiteY8" fmla="*/ 63500 h 3125649"/>
                <a:gd name="connsiteX9" fmla="*/ 812800 w 2788450"/>
                <a:gd name="connsiteY9" fmla="*/ 127000 h 3125649"/>
                <a:gd name="connsiteX10" fmla="*/ 749300 w 2788450"/>
                <a:gd name="connsiteY10" fmla="*/ 165100 h 3125649"/>
                <a:gd name="connsiteX11" fmla="*/ 711200 w 2788450"/>
                <a:gd name="connsiteY11" fmla="*/ 190500 h 3125649"/>
                <a:gd name="connsiteX12" fmla="*/ 584200 w 2788450"/>
                <a:gd name="connsiteY12" fmla="*/ 266700 h 3125649"/>
                <a:gd name="connsiteX13" fmla="*/ 508000 w 2788450"/>
                <a:gd name="connsiteY13" fmla="*/ 317500 h 3125649"/>
                <a:gd name="connsiteX14" fmla="*/ 431800 w 2788450"/>
                <a:gd name="connsiteY14" fmla="*/ 393700 h 3125649"/>
                <a:gd name="connsiteX15" fmla="*/ 368300 w 2788450"/>
                <a:gd name="connsiteY15" fmla="*/ 482600 h 3125649"/>
                <a:gd name="connsiteX16" fmla="*/ 330200 w 2788450"/>
                <a:gd name="connsiteY16" fmla="*/ 558800 h 3125649"/>
                <a:gd name="connsiteX17" fmla="*/ 304800 w 2788450"/>
                <a:gd name="connsiteY17" fmla="*/ 635000 h 3125649"/>
                <a:gd name="connsiteX18" fmla="*/ 266700 w 2788450"/>
                <a:gd name="connsiteY18" fmla="*/ 698500 h 3125649"/>
                <a:gd name="connsiteX19" fmla="*/ 254000 w 2788450"/>
                <a:gd name="connsiteY19" fmla="*/ 736600 h 3125649"/>
                <a:gd name="connsiteX20" fmla="*/ 228600 w 2788450"/>
                <a:gd name="connsiteY20" fmla="*/ 787400 h 3125649"/>
                <a:gd name="connsiteX21" fmla="*/ 190500 w 2788450"/>
                <a:gd name="connsiteY21" fmla="*/ 927100 h 3125649"/>
                <a:gd name="connsiteX22" fmla="*/ 177800 w 2788450"/>
                <a:gd name="connsiteY22" fmla="*/ 977900 h 3125649"/>
                <a:gd name="connsiteX23" fmla="*/ 139700 w 2788450"/>
                <a:gd name="connsiteY23" fmla="*/ 1079500 h 3125649"/>
                <a:gd name="connsiteX24" fmla="*/ 127000 w 2788450"/>
                <a:gd name="connsiteY24" fmla="*/ 1130300 h 3125649"/>
                <a:gd name="connsiteX25" fmla="*/ 76200 w 2788450"/>
                <a:gd name="connsiteY25" fmla="*/ 1206500 h 3125649"/>
                <a:gd name="connsiteX26" fmla="*/ 38100 w 2788450"/>
                <a:gd name="connsiteY26" fmla="*/ 1295400 h 3125649"/>
                <a:gd name="connsiteX27" fmla="*/ 12700 w 2788450"/>
                <a:gd name="connsiteY27" fmla="*/ 1600200 h 3125649"/>
                <a:gd name="connsiteX28" fmla="*/ 0 w 2788450"/>
                <a:gd name="connsiteY28" fmla="*/ 1739900 h 3125649"/>
                <a:gd name="connsiteX29" fmla="*/ 12700 w 2788450"/>
                <a:gd name="connsiteY29" fmla="*/ 1981200 h 3125649"/>
                <a:gd name="connsiteX30" fmla="*/ 25400 w 2788450"/>
                <a:gd name="connsiteY30" fmla="*/ 2070100 h 3125649"/>
                <a:gd name="connsiteX31" fmla="*/ 38100 w 2788450"/>
                <a:gd name="connsiteY31" fmla="*/ 2197100 h 3125649"/>
                <a:gd name="connsiteX32" fmla="*/ 50800 w 2788450"/>
                <a:gd name="connsiteY32" fmla="*/ 2260600 h 3125649"/>
                <a:gd name="connsiteX33" fmla="*/ 88900 w 2788450"/>
                <a:gd name="connsiteY33" fmla="*/ 2476500 h 3125649"/>
                <a:gd name="connsiteX34" fmla="*/ 114300 w 2788450"/>
                <a:gd name="connsiteY34" fmla="*/ 2527300 h 3125649"/>
                <a:gd name="connsiteX35" fmla="*/ 152400 w 2788450"/>
                <a:gd name="connsiteY35" fmla="*/ 2971800 h 3125649"/>
                <a:gd name="connsiteX36" fmla="*/ 177800 w 2788450"/>
                <a:gd name="connsiteY36" fmla="*/ 3009900 h 3125649"/>
                <a:gd name="connsiteX37" fmla="*/ 215900 w 2788450"/>
                <a:gd name="connsiteY37" fmla="*/ 3086100 h 3125649"/>
                <a:gd name="connsiteX38" fmla="*/ 266700 w 2788450"/>
                <a:gd name="connsiteY38" fmla="*/ 3098800 h 3125649"/>
                <a:gd name="connsiteX39" fmla="*/ 304800 w 2788450"/>
                <a:gd name="connsiteY39" fmla="*/ 3124200 h 3125649"/>
                <a:gd name="connsiteX40" fmla="*/ 508000 w 2788450"/>
                <a:gd name="connsiteY40" fmla="*/ 3098800 h 3125649"/>
                <a:gd name="connsiteX41" fmla="*/ 609600 w 2788450"/>
                <a:gd name="connsiteY41" fmla="*/ 3048000 h 3125649"/>
                <a:gd name="connsiteX42" fmla="*/ 647700 w 2788450"/>
                <a:gd name="connsiteY42" fmla="*/ 3022600 h 3125649"/>
                <a:gd name="connsiteX43" fmla="*/ 749300 w 2788450"/>
                <a:gd name="connsiteY43" fmla="*/ 2946400 h 3125649"/>
                <a:gd name="connsiteX44" fmla="*/ 787400 w 2788450"/>
                <a:gd name="connsiteY44" fmla="*/ 2921000 h 3125649"/>
                <a:gd name="connsiteX45" fmla="*/ 825500 w 2788450"/>
                <a:gd name="connsiteY45" fmla="*/ 2908300 h 3125649"/>
                <a:gd name="connsiteX46" fmla="*/ 914400 w 2788450"/>
                <a:gd name="connsiteY46" fmla="*/ 2844800 h 3125649"/>
                <a:gd name="connsiteX47" fmla="*/ 952500 w 2788450"/>
                <a:gd name="connsiteY47" fmla="*/ 2806700 h 3125649"/>
                <a:gd name="connsiteX48" fmla="*/ 1016000 w 2788450"/>
                <a:gd name="connsiteY48" fmla="*/ 2768600 h 3125649"/>
                <a:gd name="connsiteX49" fmla="*/ 1092200 w 2788450"/>
                <a:gd name="connsiteY49" fmla="*/ 2717800 h 3125649"/>
                <a:gd name="connsiteX50" fmla="*/ 1193800 w 2788450"/>
                <a:gd name="connsiteY50" fmla="*/ 2667000 h 3125649"/>
                <a:gd name="connsiteX51" fmla="*/ 1295400 w 2788450"/>
                <a:gd name="connsiteY51" fmla="*/ 2578100 h 3125649"/>
                <a:gd name="connsiteX52" fmla="*/ 1333500 w 2788450"/>
                <a:gd name="connsiteY52" fmla="*/ 2552700 h 3125649"/>
                <a:gd name="connsiteX53" fmla="*/ 1447800 w 2788450"/>
                <a:gd name="connsiteY53" fmla="*/ 2463800 h 3125649"/>
                <a:gd name="connsiteX54" fmla="*/ 1511300 w 2788450"/>
                <a:gd name="connsiteY54" fmla="*/ 2438400 h 3125649"/>
                <a:gd name="connsiteX55" fmla="*/ 1587500 w 2788450"/>
                <a:gd name="connsiteY55" fmla="*/ 2400300 h 3125649"/>
                <a:gd name="connsiteX56" fmla="*/ 1663700 w 2788450"/>
                <a:gd name="connsiteY56" fmla="*/ 2387600 h 3125649"/>
                <a:gd name="connsiteX57" fmla="*/ 1714500 w 2788450"/>
                <a:gd name="connsiteY57" fmla="*/ 2374900 h 3125649"/>
                <a:gd name="connsiteX58" fmla="*/ 1790700 w 2788450"/>
                <a:gd name="connsiteY58" fmla="*/ 2349500 h 3125649"/>
                <a:gd name="connsiteX59" fmla="*/ 1828800 w 2788450"/>
                <a:gd name="connsiteY59" fmla="*/ 2336800 h 3125649"/>
                <a:gd name="connsiteX60" fmla="*/ 1930400 w 2788450"/>
                <a:gd name="connsiteY60" fmla="*/ 2324100 h 3125649"/>
                <a:gd name="connsiteX61" fmla="*/ 2019300 w 2788450"/>
                <a:gd name="connsiteY61" fmla="*/ 2247900 h 3125649"/>
                <a:gd name="connsiteX62" fmla="*/ 2032000 w 2788450"/>
                <a:gd name="connsiteY62" fmla="*/ 2209800 h 3125649"/>
                <a:gd name="connsiteX63" fmla="*/ 2095500 w 2788450"/>
                <a:gd name="connsiteY63" fmla="*/ 2171700 h 3125649"/>
                <a:gd name="connsiteX64" fmla="*/ 2171700 w 2788450"/>
                <a:gd name="connsiteY64" fmla="*/ 2120900 h 3125649"/>
                <a:gd name="connsiteX65" fmla="*/ 2260600 w 2788450"/>
                <a:gd name="connsiteY65" fmla="*/ 2057400 h 3125649"/>
                <a:gd name="connsiteX66" fmla="*/ 2311400 w 2788450"/>
                <a:gd name="connsiteY66" fmla="*/ 2032000 h 3125649"/>
                <a:gd name="connsiteX67" fmla="*/ 2362200 w 2788450"/>
                <a:gd name="connsiteY67" fmla="*/ 1993900 h 3125649"/>
                <a:gd name="connsiteX68" fmla="*/ 2400300 w 2788450"/>
                <a:gd name="connsiteY68" fmla="*/ 1968500 h 3125649"/>
                <a:gd name="connsiteX69" fmla="*/ 2489200 w 2788450"/>
                <a:gd name="connsiteY69" fmla="*/ 1905000 h 3125649"/>
                <a:gd name="connsiteX70" fmla="*/ 2514600 w 2788450"/>
                <a:gd name="connsiteY70" fmla="*/ 1866900 h 3125649"/>
                <a:gd name="connsiteX71" fmla="*/ 2603500 w 2788450"/>
                <a:gd name="connsiteY71" fmla="*/ 1790700 h 3125649"/>
                <a:gd name="connsiteX72" fmla="*/ 2730500 w 2788450"/>
                <a:gd name="connsiteY72" fmla="*/ 1600200 h 3125649"/>
                <a:gd name="connsiteX73" fmla="*/ 2755900 w 2788450"/>
                <a:gd name="connsiteY73" fmla="*/ 1562100 h 3125649"/>
                <a:gd name="connsiteX74" fmla="*/ 2235200 w 2788450"/>
                <a:gd name="connsiteY74" fmla="*/ 152400 h 3125649"/>
                <a:gd name="connsiteX0" fmla="*/ 2235200 w 2745349"/>
                <a:gd name="connsiteY0" fmla="*/ 152400 h 3125649"/>
                <a:gd name="connsiteX1" fmla="*/ 2235200 w 2745349"/>
                <a:gd name="connsiteY1" fmla="*/ 152400 h 3125649"/>
                <a:gd name="connsiteX2" fmla="*/ 1778000 w 2745349"/>
                <a:gd name="connsiteY2" fmla="*/ 63500 h 3125649"/>
                <a:gd name="connsiteX3" fmla="*/ 1612900 w 2745349"/>
                <a:gd name="connsiteY3" fmla="*/ 50800 h 3125649"/>
                <a:gd name="connsiteX4" fmla="*/ 1409700 w 2745349"/>
                <a:gd name="connsiteY4" fmla="*/ 12700 h 3125649"/>
                <a:gd name="connsiteX5" fmla="*/ 1257300 w 2745349"/>
                <a:gd name="connsiteY5" fmla="*/ 0 h 3125649"/>
                <a:gd name="connsiteX6" fmla="*/ 1028700 w 2745349"/>
                <a:gd name="connsiteY6" fmla="*/ 25400 h 3125649"/>
                <a:gd name="connsiteX7" fmla="*/ 990600 w 2745349"/>
                <a:gd name="connsiteY7" fmla="*/ 50800 h 3125649"/>
                <a:gd name="connsiteX8" fmla="*/ 939800 w 2745349"/>
                <a:gd name="connsiteY8" fmla="*/ 63500 h 3125649"/>
                <a:gd name="connsiteX9" fmla="*/ 812800 w 2745349"/>
                <a:gd name="connsiteY9" fmla="*/ 127000 h 3125649"/>
                <a:gd name="connsiteX10" fmla="*/ 749300 w 2745349"/>
                <a:gd name="connsiteY10" fmla="*/ 165100 h 3125649"/>
                <a:gd name="connsiteX11" fmla="*/ 711200 w 2745349"/>
                <a:gd name="connsiteY11" fmla="*/ 190500 h 3125649"/>
                <a:gd name="connsiteX12" fmla="*/ 584200 w 2745349"/>
                <a:gd name="connsiteY12" fmla="*/ 266700 h 3125649"/>
                <a:gd name="connsiteX13" fmla="*/ 508000 w 2745349"/>
                <a:gd name="connsiteY13" fmla="*/ 317500 h 3125649"/>
                <a:gd name="connsiteX14" fmla="*/ 431800 w 2745349"/>
                <a:gd name="connsiteY14" fmla="*/ 393700 h 3125649"/>
                <a:gd name="connsiteX15" fmla="*/ 368300 w 2745349"/>
                <a:gd name="connsiteY15" fmla="*/ 482600 h 3125649"/>
                <a:gd name="connsiteX16" fmla="*/ 330200 w 2745349"/>
                <a:gd name="connsiteY16" fmla="*/ 558800 h 3125649"/>
                <a:gd name="connsiteX17" fmla="*/ 304800 w 2745349"/>
                <a:gd name="connsiteY17" fmla="*/ 635000 h 3125649"/>
                <a:gd name="connsiteX18" fmla="*/ 266700 w 2745349"/>
                <a:gd name="connsiteY18" fmla="*/ 698500 h 3125649"/>
                <a:gd name="connsiteX19" fmla="*/ 254000 w 2745349"/>
                <a:gd name="connsiteY19" fmla="*/ 736600 h 3125649"/>
                <a:gd name="connsiteX20" fmla="*/ 228600 w 2745349"/>
                <a:gd name="connsiteY20" fmla="*/ 787400 h 3125649"/>
                <a:gd name="connsiteX21" fmla="*/ 190500 w 2745349"/>
                <a:gd name="connsiteY21" fmla="*/ 927100 h 3125649"/>
                <a:gd name="connsiteX22" fmla="*/ 177800 w 2745349"/>
                <a:gd name="connsiteY22" fmla="*/ 977900 h 3125649"/>
                <a:gd name="connsiteX23" fmla="*/ 139700 w 2745349"/>
                <a:gd name="connsiteY23" fmla="*/ 1079500 h 3125649"/>
                <a:gd name="connsiteX24" fmla="*/ 127000 w 2745349"/>
                <a:gd name="connsiteY24" fmla="*/ 1130300 h 3125649"/>
                <a:gd name="connsiteX25" fmla="*/ 76200 w 2745349"/>
                <a:gd name="connsiteY25" fmla="*/ 1206500 h 3125649"/>
                <a:gd name="connsiteX26" fmla="*/ 38100 w 2745349"/>
                <a:gd name="connsiteY26" fmla="*/ 1295400 h 3125649"/>
                <a:gd name="connsiteX27" fmla="*/ 12700 w 2745349"/>
                <a:gd name="connsiteY27" fmla="*/ 1600200 h 3125649"/>
                <a:gd name="connsiteX28" fmla="*/ 0 w 2745349"/>
                <a:gd name="connsiteY28" fmla="*/ 1739900 h 3125649"/>
                <a:gd name="connsiteX29" fmla="*/ 12700 w 2745349"/>
                <a:gd name="connsiteY29" fmla="*/ 1981200 h 3125649"/>
                <a:gd name="connsiteX30" fmla="*/ 25400 w 2745349"/>
                <a:gd name="connsiteY30" fmla="*/ 2070100 h 3125649"/>
                <a:gd name="connsiteX31" fmla="*/ 38100 w 2745349"/>
                <a:gd name="connsiteY31" fmla="*/ 2197100 h 3125649"/>
                <a:gd name="connsiteX32" fmla="*/ 50800 w 2745349"/>
                <a:gd name="connsiteY32" fmla="*/ 2260600 h 3125649"/>
                <a:gd name="connsiteX33" fmla="*/ 88900 w 2745349"/>
                <a:gd name="connsiteY33" fmla="*/ 2476500 h 3125649"/>
                <a:gd name="connsiteX34" fmla="*/ 114300 w 2745349"/>
                <a:gd name="connsiteY34" fmla="*/ 2527300 h 3125649"/>
                <a:gd name="connsiteX35" fmla="*/ 152400 w 2745349"/>
                <a:gd name="connsiteY35" fmla="*/ 2971800 h 3125649"/>
                <a:gd name="connsiteX36" fmla="*/ 177800 w 2745349"/>
                <a:gd name="connsiteY36" fmla="*/ 3009900 h 3125649"/>
                <a:gd name="connsiteX37" fmla="*/ 215900 w 2745349"/>
                <a:gd name="connsiteY37" fmla="*/ 3086100 h 3125649"/>
                <a:gd name="connsiteX38" fmla="*/ 266700 w 2745349"/>
                <a:gd name="connsiteY38" fmla="*/ 3098800 h 3125649"/>
                <a:gd name="connsiteX39" fmla="*/ 304800 w 2745349"/>
                <a:gd name="connsiteY39" fmla="*/ 3124200 h 3125649"/>
                <a:gd name="connsiteX40" fmla="*/ 508000 w 2745349"/>
                <a:gd name="connsiteY40" fmla="*/ 3098800 h 3125649"/>
                <a:gd name="connsiteX41" fmla="*/ 609600 w 2745349"/>
                <a:gd name="connsiteY41" fmla="*/ 3048000 h 3125649"/>
                <a:gd name="connsiteX42" fmla="*/ 647700 w 2745349"/>
                <a:gd name="connsiteY42" fmla="*/ 3022600 h 3125649"/>
                <a:gd name="connsiteX43" fmla="*/ 749300 w 2745349"/>
                <a:gd name="connsiteY43" fmla="*/ 2946400 h 3125649"/>
                <a:gd name="connsiteX44" fmla="*/ 787400 w 2745349"/>
                <a:gd name="connsiteY44" fmla="*/ 2921000 h 3125649"/>
                <a:gd name="connsiteX45" fmla="*/ 825500 w 2745349"/>
                <a:gd name="connsiteY45" fmla="*/ 2908300 h 3125649"/>
                <a:gd name="connsiteX46" fmla="*/ 914400 w 2745349"/>
                <a:gd name="connsiteY46" fmla="*/ 2844800 h 3125649"/>
                <a:gd name="connsiteX47" fmla="*/ 952500 w 2745349"/>
                <a:gd name="connsiteY47" fmla="*/ 2806700 h 3125649"/>
                <a:gd name="connsiteX48" fmla="*/ 1016000 w 2745349"/>
                <a:gd name="connsiteY48" fmla="*/ 2768600 h 3125649"/>
                <a:gd name="connsiteX49" fmla="*/ 1092200 w 2745349"/>
                <a:gd name="connsiteY49" fmla="*/ 2717800 h 3125649"/>
                <a:gd name="connsiteX50" fmla="*/ 1193800 w 2745349"/>
                <a:gd name="connsiteY50" fmla="*/ 2667000 h 3125649"/>
                <a:gd name="connsiteX51" fmla="*/ 1295400 w 2745349"/>
                <a:gd name="connsiteY51" fmla="*/ 2578100 h 3125649"/>
                <a:gd name="connsiteX52" fmla="*/ 1333500 w 2745349"/>
                <a:gd name="connsiteY52" fmla="*/ 2552700 h 3125649"/>
                <a:gd name="connsiteX53" fmla="*/ 1447800 w 2745349"/>
                <a:gd name="connsiteY53" fmla="*/ 2463800 h 3125649"/>
                <a:gd name="connsiteX54" fmla="*/ 1511300 w 2745349"/>
                <a:gd name="connsiteY54" fmla="*/ 2438400 h 3125649"/>
                <a:gd name="connsiteX55" fmla="*/ 1587500 w 2745349"/>
                <a:gd name="connsiteY55" fmla="*/ 2400300 h 3125649"/>
                <a:gd name="connsiteX56" fmla="*/ 1663700 w 2745349"/>
                <a:gd name="connsiteY56" fmla="*/ 2387600 h 3125649"/>
                <a:gd name="connsiteX57" fmla="*/ 1714500 w 2745349"/>
                <a:gd name="connsiteY57" fmla="*/ 2374900 h 3125649"/>
                <a:gd name="connsiteX58" fmla="*/ 1790700 w 2745349"/>
                <a:gd name="connsiteY58" fmla="*/ 2349500 h 3125649"/>
                <a:gd name="connsiteX59" fmla="*/ 1828800 w 2745349"/>
                <a:gd name="connsiteY59" fmla="*/ 2336800 h 3125649"/>
                <a:gd name="connsiteX60" fmla="*/ 1930400 w 2745349"/>
                <a:gd name="connsiteY60" fmla="*/ 2324100 h 3125649"/>
                <a:gd name="connsiteX61" fmla="*/ 2019300 w 2745349"/>
                <a:gd name="connsiteY61" fmla="*/ 2247900 h 3125649"/>
                <a:gd name="connsiteX62" fmla="*/ 2032000 w 2745349"/>
                <a:gd name="connsiteY62" fmla="*/ 2209800 h 3125649"/>
                <a:gd name="connsiteX63" fmla="*/ 2095500 w 2745349"/>
                <a:gd name="connsiteY63" fmla="*/ 2171700 h 3125649"/>
                <a:gd name="connsiteX64" fmla="*/ 2171700 w 2745349"/>
                <a:gd name="connsiteY64" fmla="*/ 2120900 h 3125649"/>
                <a:gd name="connsiteX65" fmla="*/ 2260600 w 2745349"/>
                <a:gd name="connsiteY65" fmla="*/ 2057400 h 3125649"/>
                <a:gd name="connsiteX66" fmla="*/ 2311400 w 2745349"/>
                <a:gd name="connsiteY66" fmla="*/ 2032000 h 3125649"/>
                <a:gd name="connsiteX67" fmla="*/ 2362200 w 2745349"/>
                <a:gd name="connsiteY67" fmla="*/ 1993900 h 3125649"/>
                <a:gd name="connsiteX68" fmla="*/ 2400300 w 2745349"/>
                <a:gd name="connsiteY68" fmla="*/ 1968500 h 3125649"/>
                <a:gd name="connsiteX69" fmla="*/ 2489200 w 2745349"/>
                <a:gd name="connsiteY69" fmla="*/ 1905000 h 3125649"/>
                <a:gd name="connsiteX70" fmla="*/ 2514600 w 2745349"/>
                <a:gd name="connsiteY70" fmla="*/ 1866900 h 3125649"/>
                <a:gd name="connsiteX71" fmla="*/ 2603500 w 2745349"/>
                <a:gd name="connsiteY71" fmla="*/ 1790700 h 3125649"/>
                <a:gd name="connsiteX72" fmla="*/ 2730500 w 2745349"/>
                <a:gd name="connsiteY72" fmla="*/ 1600200 h 3125649"/>
                <a:gd name="connsiteX73" fmla="*/ 2235200 w 2745349"/>
                <a:gd name="connsiteY73" fmla="*/ 152400 h 3125649"/>
                <a:gd name="connsiteX0" fmla="*/ 2235200 w 2617086"/>
                <a:gd name="connsiteY0" fmla="*/ 152400 h 3125649"/>
                <a:gd name="connsiteX1" fmla="*/ 2235200 w 2617086"/>
                <a:gd name="connsiteY1" fmla="*/ 152400 h 3125649"/>
                <a:gd name="connsiteX2" fmla="*/ 1778000 w 2617086"/>
                <a:gd name="connsiteY2" fmla="*/ 63500 h 3125649"/>
                <a:gd name="connsiteX3" fmla="*/ 1612900 w 2617086"/>
                <a:gd name="connsiteY3" fmla="*/ 50800 h 3125649"/>
                <a:gd name="connsiteX4" fmla="*/ 1409700 w 2617086"/>
                <a:gd name="connsiteY4" fmla="*/ 12700 h 3125649"/>
                <a:gd name="connsiteX5" fmla="*/ 1257300 w 2617086"/>
                <a:gd name="connsiteY5" fmla="*/ 0 h 3125649"/>
                <a:gd name="connsiteX6" fmla="*/ 1028700 w 2617086"/>
                <a:gd name="connsiteY6" fmla="*/ 25400 h 3125649"/>
                <a:gd name="connsiteX7" fmla="*/ 990600 w 2617086"/>
                <a:gd name="connsiteY7" fmla="*/ 50800 h 3125649"/>
                <a:gd name="connsiteX8" fmla="*/ 939800 w 2617086"/>
                <a:gd name="connsiteY8" fmla="*/ 63500 h 3125649"/>
                <a:gd name="connsiteX9" fmla="*/ 812800 w 2617086"/>
                <a:gd name="connsiteY9" fmla="*/ 127000 h 3125649"/>
                <a:gd name="connsiteX10" fmla="*/ 749300 w 2617086"/>
                <a:gd name="connsiteY10" fmla="*/ 165100 h 3125649"/>
                <a:gd name="connsiteX11" fmla="*/ 711200 w 2617086"/>
                <a:gd name="connsiteY11" fmla="*/ 190500 h 3125649"/>
                <a:gd name="connsiteX12" fmla="*/ 584200 w 2617086"/>
                <a:gd name="connsiteY12" fmla="*/ 266700 h 3125649"/>
                <a:gd name="connsiteX13" fmla="*/ 508000 w 2617086"/>
                <a:gd name="connsiteY13" fmla="*/ 317500 h 3125649"/>
                <a:gd name="connsiteX14" fmla="*/ 431800 w 2617086"/>
                <a:gd name="connsiteY14" fmla="*/ 393700 h 3125649"/>
                <a:gd name="connsiteX15" fmla="*/ 368300 w 2617086"/>
                <a:gd name="connsiteY15" fmla="*/ 482600 h 3125649"/>
                <a:gd name="connsiteX16" fmla="*/ 330200 w 2617086"/>
                <a:gd name="connsiteY16" fmla="*/ 558800 h 3125649"/>
                <a:gd name="connsiteX17" fmla="*/ 304800 w 2617086"/>
                <a:gd name="connsiteY17" fmla="*/ 635000 h 3125649"/>
                <a:gd name="connsiteX18" fmla="*/ 266700 w 2617086"/>
                <a:gd name="connsiteY18" fmla="*/ 698500 h 3125649"/>
                <a:gd name="connsiteX19" fmla="*/ 254000 w 2617086"/>
                <a:gd name="connsiteY19" fmla="*/ 736600 h 3125649"/>
                <a:gd name="connsiteX20" fmla="*/ 228600 w 2617086"/>
                <a:gd name="connsiteY20" fmla="*/ 787400 h 3125649"/>
                <a:gd name="connsiteX21" fmla="*/ 190500 w 2617086"/>
                <a:gd name="connsiteY21" fmla="*/ 927100 h 3125649"/>
                <a:gd name="connsiteX22" fmla="*/ 177800 w 2617086"/>
                <a:gd name="connsiteY22" fmla="*/ 977900 h 3125649"/>
                <a:gd name="connsiteX23" fmla="*/ 139700 w 2617086"/>
                <a:gd name="connsiteY23" fmla="*/ 1079500 h 3125649"/>
                <a:gd name="connsiteX24" fmla="*/ 127000 w 2617086"/>
                <a:gd name="connsiteY24" fmla="*/ 1130300 h 3125649"/>
                <a:gd name="connsiteX25" fmla="*/ 76200 w 2617086"/>
                <a:gd name="connsiteY25" fmla="*/ 1206500 h 3125649"/>
                <a:gd name="connsiteX26" fmla="*/ 38100 w 2617086"/>
                <a:gd name="connsiteY26" fmla="*/ 1295400 h 3125649"/>
                <a:gd name="connsiteX27" fmla="*/ 12700 w 2617086"/>
                <a:gd name="connsiteY27" fmla="*/ 1600200 h 3125649"/>
                <a:gd name="connsiteX28" fmla="*/ 0 w 2617086"/>
                <a:gd name="connsiteY28" fmla="*/ 1739900 h 3125649"/>
                <a:gd name="connsiteX29" fmla="*/ 12700 w 2617086"/>
                <a:gd name="connsiteY29" fmla="*/ 1981200 h 3125649"/>
                <a:gd name="connsiteX30" fmla="*/ 25400 w 2617086"/>
                <a:gd name="connsiteY30" fmla="*/ 2070100 h 3125649"/>
                <a:gd name="connsiteX31" fmla="*/ 38100 w 2617086"/>
                <a:gd name="connsiteY31" fmla="*/ 2197100 h 3125649"/>
                <a:gd name="connsiteX32" fmla="*/ 50800 w 2617086"/>
                <a:gd name="connsiteY32" fmla="*/ 2260600 h 3125649"/>
                <a:gd name="connsiteX33" fmla="*/ 88900 w 2617086"/>
                <a:gd name="connsiteY33" fmla="*/ 2476500 h 3125649"/>
                <a:gd name="connsiteX34" fmla="*/ 114300 w 2617086"/>
                <a:gd name="connsiteY34" fmla="*/ 2527300 h 3125649"/>
                <a:gd name="connsiteX35" fmla="*/ 152400 w 2617086"/>
                <a:gd name="connsiteY35" fmla="*/ 2971800 h 3125649"/>
                <a:gd name="connsiteX36" fmla="*/ 177800 w 2617086"/>
                <a:gd name="connsiteY36" fmla="*/ 3009900 h 3125649"/>
                <a:gd name="connsiteX37" fmla="*/ 215900 w 2617086"/>
                <a:gd name="connsiteY37" fmla="*/ 3086100 h 3125649"/>
                <a:gd name="connsiteX38" fmla="*/ 266700 w 2617086"/>
                <a:gd name="connsiteY38" fmla="*/ 3098800 h 3125649"/>
                <a:gd name="connsiteX39" fmla="*/ 304800 w 2617086"/>
                <a:gd name="connsiteY39" fmla="*/ 3124200 h 3125649"/>
                <a:gd name="connsiteX40" fmla="*/ 508000 w 2617086"/>
                <a:gd name="connsiteY40" fmla="*/ 3098800 h 3125649"/>
                <a:gd name="connsiteX41" fmla="*/ 609600 w 2617086"/>
                <a:gd name="connsiteY41" fmla="*/ 3048000 h 3125649"/>
                <a:gd name="connsiteX42" fmla="*/ 647700 w 2617086"/>
                <a:gd name="connsiteY42" fmla="*/ 3022600 h 3125649"/>
                <a:gd name="connsiteX43" fmla="*/ 749300 w 2617086"/>
                <a:gd name="connsiteY43" fmla="*/ 2946400 h 3125649"/>
                <a:gd name="connsiteX44" fmla="*/ 787400 w 2617086"/>
                <a:gd name="connsiteY44" fmla="*/ 2921000 h 3125649"/>
                <a:gd name="connsiteX45" fmla="*/ 825500 w 2617086"/>
                <a:gd name="connsiteY45" fmla="*/ 2908300 h 3125649"/>
                <a:gd name="connsiteX46" fmla="*/ 914400 w 2617086"/>
                <a:gd name="connsiteY46" fmla="*/ 2844800 h 3125649"/>
                <a:gd name="connsiteX47" fmla="*/ 952500 w 2617086"/>
                <a:gd name="connsiteY47" fmla="*/ 2806700 h 3125649"/>
                <a:gd name="connsiteX48" fmla="*/ 1016000 w 2617086"/>
                <a:gd name="connsiteY48" fmla="*/ 2768600 h 3125649"/>
                <a:gd name="connsiteX49" fmla="*/ 1092200 w 2617086"/>
                <a:gd name="connsiteY49" fmla="*/ 2717800 h 3125649"/>
                <a:gd name="connsiteX50" fmla="*/ 1193800 w 2617086"/>
                <a:gd name="connsiteY50" fmla="*/ 2667000 h 3125649"/>
                <a:gd name="connsiteX51" fmla="*/ 1295400 w 2617086"/>
                <a:gd name="connsiteY51" fmla="*/ 2578100 h 3125649"/>
                <a:gd name="connsiteX52" fmla="*/ 1333500 w 2617086"/>
                <a:gd name="connsiteY52" fmla="*/ 2552700 h 3125649"/>
                <a:gd name="connsiteX53" fmla="*/ 1447800 w 2617086"/>
                <a:gd name="connsiteY53" fmla="*/ 2463800 h 3125649"/>
                <a:gd name="connsiteX54" fmla="*/ 1511300 w 2617086"/>
                <a:gd name="connsiteY54" fmla="*/ 2438400 h 3125649"/>
                <a:gd name="connsiteX55" fmla="*/ 1587500 w 2617086"/>
                <a:gd name="connsiteY55" fmla="*/ 2400300 h 3125649"/>
                <a:gd name="connsiteX56" fmla="*/ 1663700 w 2617086"/>
                <a:gd name="connsiteY56" fmla="*/ 2387600 h 3125649"/>
                <a:gd name="connsiteX57" fmla="*/ 1714500 w 2617086"/>
                <a:gd name="connsiteY57" fmla="*/ 2374900 h 3125649"/>
                <a:gd name="connsiteX58" fmla="*/ 1790700 w 2617086"/>
                <a:gd name="connsiteY58" fmla="*/ 2349500 h 3125649"/>
                <a:gd name="connsiteX59" fmla="*/ 1828800 w 2617086"/>
                <a:gd name="connsiteY59" fmla="*/ 2336800 h 3125649"/>
                <a:gd name="connsiteX60" fmla="*/ 1930400 w 2617086"/>
                <a:gd name="connsiteY60" fmla="*/ 2324100 h 3125649"/>
                <a:gd name="connsiteX61" fmla="*/ 2019300 w 2617086"/>
                <a:gd name="connsiteY61" fmla="*/ 2247900 h 3125649"/>
                <a:gd name="connsiteX62" fmla="*/ 2032000 w 2617086"/>
                <a:gd name="connsiteY62" fmla="*/ 2209800 h 3125649"/>
                <a:gd name="connsiteX63" fmla="*/ 2095500 w 2617086"/>
                <a:gd name="connsiteY63" fmla="*/ 2171700 h 3125649"/>
                <a:gd name="connsiteX64" fmla="*/ 2171700 w 2617086"/>
                <a:gd name="connsiteY64" fmla="*/ 2120900 h 3125649"/>
                <a:gd name="connsiteX65" fmla="*/ 2260600 w 2617086"/>
                <a:gd name="connsiteY65" fmla="*/ 2057400 h 3125649"/>
                <a:gd name="connsiteX66" fmla="*/ 2311400 w 2617086"/>
                <a:gd name="connsiteY66" fmla="*/ 2032000 h 3125649"/>
                <a:gd name="connsiteX67" fmla="*/ 2362200 w 2617086"/>
                <a:gd name="connsiteY67" fmla="*/ 1993900 h 3125649"/>
                <a:gd name="connsiteX68" fmla="*/ 2400300 w 2617086"/>
                <a:gd name="connsiteY68" fmla="*/ 1968500 h 3125649"/>
                <a:gd name="connsiteX69" fmla="*/ 2489200 w 2617086"/>
                <a:gd name="connsiteY69" fmla="*/ 1905000 h 3125649"/>
                <a:gd name="connsiteX70" fmla="*/ 2514600 w 2617086"/>
                <a:gd name="connsiteY70" fmla="*/ 1866900 h 3125649"/>
                <a:gd name="connsiteX71" fmla="*/ 2603500 w 2617086"/>
                <a:gd name="connsiteY71" fmla="*/ 1790700 h 3125649"/>
                <a:gd name="connsiteX72" fmla="*/ 2235200 w 2617086"/>
                <a:gd name="connsiteY72" fmla="*/ 152400 h 3125649"/>
                <a:gd name="connsiteX0" fmla="*/ 2235200 w 2529694"/>
                <a:gd name="connsiteY0" fmla="*/ 152400 h 3125649"/>
                <a:gd name="connsiteX1" fmla="*/ 2235200 w 2529694"/>
                <a:gd name="connsiteY1" fmla="*/ 152400 h 3125649"/>
                <a:gd name="connsiteX2" fmla="*/ 1778000 w 2529694"/>
                <a:gd name="connsiteY2" fmla="*/ 63500 h 3125649"/>
                <a:gd name="connsiteX3" fmla="*/ 1612900 w 2529694"/>
                <a:gd name="connsiteY3" fmla="*/ 50800 h 3125649"/>
                <a:gd name="connsiteX4" fmla="*/ 1409700 w 2529694"/>
                <a:gd name="connsiteY4" fmla="*/ 12700 h 3125649"/>
                <a:gd name="connsiteX5" fmla="*/ 1257300 w 2529694"/>
                <a:gd name="connsiteY5" fmla="*/ 0 h 3125649"/>
                <a:gd name="connsiteX6" fmla="*/ 1028700 w 2529694"/>
                <a:gd name="connsiteY6" fmla="*/ 25400 h 3125649"/>
                <a:gd name="connsiteX7" fmla="*/ 990600 w 2529694"/>
                <a:gd name="connsiteY7" fmla="*/ 50800 h 3125649"/>
                <a:gd name="connsiteX8" fmla="*/ 939800 w 2529694"/>
                <a:gd name="connsiteY8" fmla="*/ 63500 h 3125649"/>
                <a:gd name="connsiteX9" fmla="*/ 812800 w 2529694"/>
                <a:gd name="connsiteY9" fmla="*/ 127000 h 3125649"/>
                <a:gd name="connsiteX10" fmla="*/ 749300 w 2529694"/>
                <a:gd name="connsiteY10" fmla="*/ 165100 h 3125649"/>
                <a:gd name="connsiteX11" fmla="*/ 711200 w 2529694"/>
                <a:gd name="connsiteY11" fmla="*/ 190500 h 3125649"/>
                <a:gd name="connsiteX12" fmla="*/ 584200 w 2529694"/>
                <a:gd name="connsiteY12" fmla="*/ 266700 h 3125649"/>
                <a:gd name="connsiteX13" fmla="*/ 508000 w 2529694"/>
                <a:gd name="connsiteY13" fmla="*/ 317500 h 3125649"/>
                <a:gd name="connsiteX14" fmla="*/ 431800 w 2529694"/>
                <a:gd name="connsiteY14" fmla="*/ 393700 h 3125649"/>
                <a:gd name="connsiteX15" fmla="*/ 368300 w 2529694"/>
                <a:gd name="connsiteY15" fmla="*/ 482600 h 3125649"/>
                <a:gd name="connsiteX16" fmla="*/ 330200 w 2529694"/>
                <a:gd name="connsiteY16" fmla="*/ 558800 h 3125649"/>
                <a:gd name="connsiteX17" fmla="*/ 304800 w 2529694"/>
                <a:gd name="connsiteY17" fmla="*/ 635000 h 3125649"/>
                <a:gd name="connsiteX18" fmla="*/ 266700 w 2529694"/>
                <a:gd name="connsiteY18" fmla="*/ 698500 h 3125649"/>
                <a:gd name="connsiteX19" fmla="*/ 254000 w 2529694"/>
                <a:gd name="connsiteY19" fmla="*/ 736600 h 3125649"/>
                <a:gd name="connsiteX20" fmla="*/ 228600 w 2529694"/>
                <a:gd name="connsiteY20" fmla="*/ 787400 h 3125649"/>
                <a:gd name="connsiteX21" fmla="*/ 190500 w 2529694"/>
                <a:gd name="connsiteY21" fmla="*/ 927100 h 3125649"/>
                <a:gd name="connsiteX22" fmla="*/ 177800 w 2529694"/>
                <a:gd name="connsiteY22" fmla="*/ 977900 h 3125649"/>
                <a:gd name="connsiteX23" fmla="*/ 139700 w 2529694"/>
                <a:gd name="connsiteY23" fmla="*/ 1079500 h 3125649"/>
                <a:gd name="connsiteX24" fmla="*/ 127000 w 2529694"/>
                <a:gd name="connsiteY24" fmla="*/ 1130300 h 3125649"/>
                <a:gd name="connsiteX25" fmla="*/ 76200 w 2529694"/>
                <a:gd name="connsiteY25" fmla="*/ 1206500 h 3125649"/>
                <a:gd name="connsiteX26" fmla="*/ 38100 w 2529694"/>
                <a:gd name="connsiteY26" fmla="*/ 1295400 h 3125649"/>
                <a:gd name="connsiteX27" fmla="*/ 12700 w 2529694"/>
                <a:gd name="connsiteY27" fmla="*/ 1600200 h 3125649"/>
                <a:gd name="connsiteX28" fmla="*/ 0 w 2529694"/>
                <a:gd name="connsiteY28" fmla="*/ 1739900 h 3125649"/>
                <a:gd name="connsiteX29" fmla="*/ 12700 w 2529694"/>
                <a:gd name="connsiteY29" fmla="*/ 1981200 h 3125649"/>
                <a:gd name="connsiteX30" fmla="*/ 25400 w 2529694"/>
                <a:gd name="connsiteY30" fmla="*/ 2070100 h 3125649"/>
                <a:gd name="connsiteX31" fmla="*/ 38100 w 2529694"/>
                <a:gd name="connsiteY31" fmla="*/ 2197100 h 3125649"/>
                <a:gd name="connsiteX32" fmla="*/ 50800 w 2529694"/>
                <a:gd name="connsiteY32" fmla="*/ 2260600 h 3125649"/>
                <a:gd name="connsiteX33" fmla="*/ 88900 w 2529694"/>
                <a:gd name="connsiteY33" fmla="*/ 2476500 h 3125649"/>
                <a:gd name="connsiteX34" fmla="*/ 114300 w 2529694"/>
                <a:gd name="connsiteY34" fmla="*/ 2527300 h 3125649"/>
                <a:gd name="connsiteX35" fmla="*/ 152400 w 2529694"/>
                <a:gd name="connsiteY35" fmla="*/ 2971800 h 3125649"/>
                <a:gd name="connsiteX36" fmla="*/ 177800 w 2529694"/>
                <a:gd name="connsiteY36" fmla="*/ 3009900 h 3125649"/>
                <a:gd name="connsiteX37" fmla="*/ 215900 w 2529694"/>
                <a:gd name="connsiteY37" fmla="*/ 3086100 h 3125649"/>
                <a:gd name="connsiteX38" fmla="*/ 266700 w 2529694"/>
                <a:gd name="connsiteY38" fmla="*/ 3098800 h 3125649"/>
                <a:gd name="connsiteX39" fmla="*/ 304800 w 2529694"/>
                <a:gd name="connsiteY39" fmla="*/ 3124200 h 3125649"/>
                <a:gd name="connsiteX40" fmla="*/ 508000 w 2529694"/>
                <a:gd name="connsiteY40" fmla="*/ 3098800 h 3125649"/>
                <a:gd name="connsiteX41" fmla="*/ 609600 w 2529694"/>
                <a:gd name="connsiteY41" fmla="*/ 3048000 h 3125649"/>
                <a:gd name="connsiteX42" fmla="*/ 647700 w 2529694"/>
                <a:gd name="connsiteY42" fmla="*/ 3022600 h 3125649"/>
                <a:gd name="connsiteX43" fmla="*/ 749300 w 2529694"/>
                <a:gd name="connsiteY43" fmla="*/ 2946400 h 3125649"/>
                <a:gd name="connsiteX44" fmla="*/ 787400 w 2529694"/>
                <a:gd name="connsiteY44" fmla="*/ 2921000 h 3125649"/>
                <a:gd name="connsiteX45" fmla="*/ 825500 w 2529694"/>
                <a:gd name="connsiteY45" fmla="*/ 2908300 h 3125649"/>
                <a:gd name="connsiteX46" fmla="*/ 914400 w 2529694"/>
                <a:gd name="connsiteY46" fmla="*/ 2844800 h 3125649"/>
                <a:gd name="connsiteX47" fmla="*/ 952500 w 2529694"/>
                <a:gd name="connsiteY47" fmla="*/ 2806700 h 3125649"/>
                <a:gd name="connsiteX48" fmla="*/ 1016000 w 2529694"/>
                <a:gd name="connsiteY48" fmla="*/ 2768600 h 3125649"/>
                <a:gd name="connsiteX49" fmla="*/ 1092200 w 2529694"/>
                <a:gd name="connsiteY49" fmla="*/ 2717800 h 3125649"/>
                <a:gd name="connsiteX50" fmla="*/ 1193800 w 2529694"/>
                <a:gd name="connsiteY50" fmla="*/ 2667000 h 3125649"/>
                <a:gd name="connsiteX51" fmla="*/ 1295400 w 2529694"/>
                <a:gd name="connsiteY51" fmla="*/ 2578100 h 3125649"/>
                <a:gd name="connsiteX52" fmla="*/ 1333500 w 2529694"/>
                <a:gd name="connsiteY52" fmla="*/ 2552700 h 3125649"/>
                <a:gd name="connsiteX53" fmla="*/ 1447800 w 2529694"/>
                <a:gd name="connsiteY53" fmla="*/ 2463800 h 3125649"/>
                <a:gd name="connsiteX54" fmla="*/ 1511300 w 2529694"/>
                <a:gd name="connsiteY54" fmla="*/ 2438400 h 3125649"/>
                <a:gd name="connsiteX55" fmla="*/ 1587500 w 2529694"/>
                <a:gd name="connsiteY55" fmla="*/ 2400300 h 3125649"/>
                <a:gd name="connsiteX56" fmla="*/ 1663700 w 2529694"/>
                <a:gd name="connsiteY56" fmla="*/ 2387600 h 3125649"/>
                <a:gd name="connsiteX57" fmla="*/ 1714500 w 2529694"/>
                <a:gd name="connsiteY57" fmla="*/ 2374900 h 3125649"/>
                <a:gd name="connsiteX58" fmla="*/ 1790700 w 2529694"/>
                <a:gd name="connsiteY58" fmla="*/ 2349500 h 3125649"/>
                <a:gd name="connsiteX59" fmla="*/ 1828800 w 2529694"/>
                <a:gd name="connsiteY59" fmla="*/ 2336800 h 3125649"/>
                <a:gd name="connsiteX60" fmla="*/ 1930400 w 2529694"/>
                <a:gd name="connsiteY60" fmla="*/ 2324100 h 3125649"/>
                <a:gd name="connsiteX61" fmla="*/ 2019300 w 2529694"/>
                <a:gd name="connsiteY61" fmla="*/ 2247900 h 3125649"/>
                <a:gd name="connsiteX62" fmla="*/ 2032000 w 2529694"/>
                <a:gd name="connsiteY62" fmla="*/ 2209800 h 3125649"/>
                <a:gd name="connsiteX63" fmla="*/ 2095500 w 2529694"/>
                <a:gd name="connsiteY63" fmla="*/ 2171700 h 3125649"/>
                <a:gd name="connsiteX64" fmla="*/ 2171700 w 2529694"/>
                <a:gd name="connsiteY64" fmla="*/ 2120900 h 3125649"/>
                <a:gd name="connsiteX65" fmla="*/ 2260600 w 2529694"/>
                <a:gd name="connsiteY65" fmla="*/ 2057400 h 3125649"/>
                <a:gd name="connsiteX66" fmla="*/ 2311400 w 2529694"/>
                <a:gd name="connsiteY66" fmla="*/ 2032000 h 3125649"/>
                <a:gd name="connsiteX67" fmla="*/ 2362200 w 2529694"/>
                <a:gd name="connsiteY67" fmla="*/ 1993900 h 3125649"/>
                <a:gd name="connsiteX68" fmla="*/ 2400300 w 2529694"/>
                <a:gd name="connsiteY68" fmla="*/ 1968500 h 3125649"/>
                <a:gd name="connsiteX69" fmla="*/ 2489200 w 2529694"/>
                <a:gd name="connsiteY69" fmla="*/ 1905000 h 3125649"/>
                <a:gd name="connsiteX70" fmla="*/ 2514600 w 2529694"/>
                <a:gd name="connsiteY70" fmla="*/ 1866900 h 3125649"/>
                <a:gd name="connsiteX71" fmla="*/ 2235200 w 2529694"/>
                <a:gd name="connsiteY71" fmla="*/ 152400 h 3125649"/>
                <a:gd name="connsiteX0" fmla="*/ 2235200 w 2489200"/>
                <a:gd name="connsiteY0" fmla="*/ 152400 h 3125649"/>
                <a:gd name="connsiteX1" fmla="*/ 2235200 w 2489200"/>
                <a:gd name="connsiteY1" fmla="*/ 152400 h 3125649"/>
                <a:gd name="connsiteX2" fmla="*/ 1778000 w 2489200"/>
                <a:gd name="connsiteY2" fmla="*/ 63500 h 3125649"/>
                <a:gd name="connsiteX3" fmla="*/ 1612900 w 2489200"/>
                <a:gd name="connsiteY3" fmla="*/ 50800 h 3125649"/>
                <a:gd name="connsiteX4" fmla="*/ 1409700 w 2489200"/>
                <a:gd name="connsiteY4" fmla="*/ 12700 h 3125649"/>
                <a:gd name="connsiteX5" fmla="*/ 1257300 w 2489200"/>
                <a:gd name="connsiteY5" fmla="*/ 0 h 3125649"/>
                <a:gd name="connsiteX6" fmla="*/ 1028700 w 2489200"/>
                <a:gd name="connsiteY6" fmla="*/ 25400 h 3125649"/>
                <a:gd name="connsiteX7" fmla="*/ 990600 w 2489200"/>
                <a:gd name="connsiteY7" fmla="*/ 50800 h 3125649"/>
                <a:gd name="connsiteX8" fmla="*/ 939800 w 2489200"/>
                <a:gd name="connsiteY8" fmla="*/ 63500 h 3125649"/>
                <a:gd name="connsiteX9" fmla="*/ 812800 w 2489200"/>
                <a:gd name="connsiteY9" fmla="*/ 127000 h 3125649"/>
                <a:gd name="connsiteX10" fmla="*/ 749300 w 2489200"/>
                <a:gd name="connsiteY10" fmla="*/ 165100 h 3125649"/>
                <a:gd name="connsiteX11" fmla="*/ 711200 w 2489200"/>
                <a:gd name="connsiteY11" fmla="*/ 190500 h 3125649"/>
                <a:gd name="connsiteX12" fmla="*/ 584200 w 2489200"/>
                <a:gd name="connsiteY12" fmla="*/ 266700 h 3125649"/>
                <a:gd name="connsiteX13" fmla="*/ 508000 w 2489200"/>
                <a:gd name="connsiteY13" fmla="*/ 317500 h 3125649"/>
                <a:gd name="connsiteX14" fmla="*/ 431800 w 2489200"/>
                <a:gd name="connsiteY14" fmla="*/ 393700 h 3125649"/>
                <a:gd name="connsiteX15" fmla="*/ 368300 w 2489200"/>
                <a:gd name="connsiteY15" fmla="*/ 482600 h 3125649"/>
                <a:gd name="connsiteX16" fmla="*/ 330200 w 2489200"/>
                <a:gd name="connsiteY16" fmla="*/ 558800 h 3125649"/>
                <a:gd name="connsiteX17" fmla="*/ 304800 w 2489200"/>
                <a:gd name="connsiteY17" fmla="*/ 635000 h 3125649"/>
                <a:gd name="connsiteX18" fmla="*/ 266700 w 2489200"/>
                <a:gd name="connsiteY18" fmla="*/ 698500 h 3125649"/>
                <a:gd name="connsiteX19" fmla="*/ 254000 w 2489200"/>
                <a:gd name="connsiteY19" fmla="*/ 736600 h 3125649"/>
                <a:gd name="connsiteX20" fmla="*/ 228600 w 2489200"/>
                <a:gd name="connsiteY20" fmla="*/ 787400 h 3125649"/>
                <a:gd name="connsiteX21" fmla="*/ 190500 w 2489200"/>
                <a:gd name="connsiteY21" fmla="*/ 927100 h 3125649"/>
                <a:gd name="connsiteX22" fmla="*/ 177800 w 2489200"/>
                <a:gd name="connsiteY22" fmla="*/ 977900 h 3125649"/>
                <a:gd name="connsiteX23" fmla="*/ 139700 w 2489200"/>
                <a:gd name="connsiteY23" fmla="*/ 1079500 h 3125649"/>
                <a:gd name="connsiteX24" fmla="*/ 127000 w 2489200"/>
                <a:gd name="connsiteY24" fmla="*/ 1130300 h 3125649"/>
                <a:gd name="connsiteX25" fmla="*/ 76200 w 2489200"/>
                <a:gd name="connsiteY25" fmla="*/ 1206500 h 3125649"/>
                <a:gd name="connsiteX26" fmla="*/ 38100 w 2489200"/>
                <a:gd name="connsiteY26" fmla="*/ 1295400 h 3125649"/>
                <a:gd name="connsiteX27" fmla="*/ 12700 w 2489200"/>
                <a:gd name="connsiteY27" fmla="*/ 1600200 h 3125649"/>
                <a:gd name="connsiteX28" fmla="*/ 0 w 2489200"/>
                <a:gd name="connsiteY28" fmla="*/ 1739900 h 3125649"/>
                <a:gd name="connsiteX29" fmla="*/ 12700 w 2489200"/>
                <a:gd name="connsiteY29" fmla="*/ 1981200 h 3125649"/>
                <a:gd name="connsiteX30" fmla="*/ 25400 w 2489200"/>
                <a:gd name="connsiteY30" fmla="*/ 2070100 h 3125649"/>
                <a:gd name="connsiteX31" fmla="*/ 38100 w 2489200"/>
                <a:gd name="connsiteY31" fmla="*/ 2197100 h 3125649"/>
                <a:gd name="connsiteX32" fmla="*/ 50800 w 2489200"/>
                <a:gd name="connsiteY32" fmla="*/ 2260600 h 3125649"/>
                <a:gd name="connsiteX33" fmla="*/ 88900 w 2489200"/>
                <a:gd name="connsiteY33" fmla="*/ 2476500 h 3125649"/>
                <a:gd name="connsiteX34" fmla="*/ 114300 w 2489200"/>
                <a:gd name="connsiteY34" fmla="*/ 2527300 h 3125649"/>
                <a:gd name="connsiteX35" fmla="*/ 152400 w 2489200"/>
                <a:gd name="connsiteY35" fmla="*/ 2971800 h 3125649"/>
                <a:gd name="connsiteX36" fmla="*/ 177800 w 2489200"/>
                <a:gd name="connsiteY36" fmla="*/ 3009900 h 3125649"/>
                <a:gd name="connsiteX37" fmla="*/ 215900 w 2489200"/>
                <a:gd name="connsiteY37" fmla="*/ 3086100 h 3125649"/>
                <a:gd name="connsiteX38" fmla="*/ 266700 w 2489200"/>
                <a:gd name="connsiteY38" fmla="*/ 3098800 h 3125649"/>
                <a:gd name="connsiteX39" fmla="*/ 304800 w 2489200"/>
                <a:gd name="connsiteY39" fmla="*/ 3124200 h 3125649"/>
                <a:gd name="connsiteX40" fmla="*/ 508000 w 2489200"/>
                <a:gd name="connsiteY40" fmla="*/ 3098800 h 3125649"/>
                <a:gd name="connsiteX41" fmla="*/ 609600 w 2489200"/>
                <a:gd name="connsiteY41" fmla="*/ 3048000 h 3125649"/>
                <a:gd name="connsiteX42" fmla="*/ 647700 w 2489200"/>
                <a:gd name="connsiteY42" fmla="*/ 3022600 h 3125649"/>
                <a:gd name="connsiteX43" fmla="*/ 749300 w 2489200"/>
                <a:gd name="connsiteY43" fmla="*/ 2946400 h 3125649"/>
                <a:gd name="connsiteX44" fmla="*/ 787400 w 2489200"/>
                <a:gd name="connsiteY44" fmla="*/ 2921000 h 3125649"/>
                <a:gd name="connsiteX45" fmla="*/ 825500 w 2489200"/>
                <a:gd name="connsiteY45" fmla="*/ 2908300 h 3125649"/>
                <a:gd name="connsiteX46" fmla="*/ 914400 w 2489200"/>
                <a:gd name="connsiteY46" fmla="*/ 2844800 h 3125649"/>
                <a:gd name="connsiteX47" fmla="*/ 952500 w 2489200"/>
                <a:gd name="connsiteY47" fmla="*/ 2806700 h 3125649"/>
                <a:gd name="connsiteX48" fmla="*/ 1016000 w 2489200"/>
                <a:gd name="connsiteY48" fmla="*/ 2768600 h 3125649"/>
                <a:gd name="connsiteX49" fmla="*/ 1092200 w 2489200"/>
                <a:gd name="connsiteY49" fmla="*/ 2717800 h 3125649"/>
                <a:gd name="connsiteX50" fmla="*/ 1193800 w 2489200"/>
                <a:gd name="connsiteY50" fmla="*/ 2667000 h 3125649"/>
                <a:gd name="connsiteX51" fmla="*/ 1295400 w 2489200"/>
                <a:gd name="connsiteY51" fmla="*/ 2578100 h 3125649"/>
                <a:gd name="connsiteX52" fmla="*/ 1333500 w 2489200"/>
                <a:gd name="connsiteY52" fmla="*/ 2552700 h 3125649"/>
                <a:gd name="connsiteX53" fmla="*/ 1447800 w 2489200"/>
                <a:gd name="connsiteY53" fmla="*/ 2463800 h 3125649"/>
                <a:gd name="connsiteX54" fmla="*/ 1511300 w 2489200"/>
                <a:gd name="connsiteY54" fmla="*/ 2438400 h 3125649"/>
                <a:gd name="connsiteX55" fmla="*/ 1587500 w 2489200"/>
                <a:gd name="connsiteY55" fmla="*/ 2400300 h 3125649"/>
                <a:gd name="connsiteX56" fmla="*/ 1663700 w 2489200"/>
                <a:gd name="connsiteY56" fmla="*/ 2387600 h 3125649"/>
                <a:gd name="connsiteX57" fmla="*/ 1714500 w 2489200"/>
                <a:gd name="connsiteY57" fmla="*/ 2374900 h 3125649"/>
                <a:gd name="connsiteX58" fmla="*/ 1790700 w 2489200"/>
                <a:gd name="connsiteY58" fmla="*/ 2349500 h 3125649"/>
                <a:gd name="connsiteX59" fmla="*/ 1828800 w 2489200"/>
                <a:gd name="connsiteY59" fmla="*/ 2336800 h 3125649"/>
                <a:gd name="connsiteX60" fmla="*/ 1930400 w 2489200"/>
                <a:gd name="connsiteY60" fmla="*/ 2324100 h 3125649"/>
                <a:gd name="connsiteX61" fmla="*/ 2019300 w 2489200"/>
                <a:gd name="connsiteY61" fmla="*/ 2247900 h 3125649"/>
                <a:gd name="connsiteX62" fmla="*/ 2032000 w 2489200"/>
                <a:gd name="connsiteY62" fmla="*/ 2209800 h 3125649"/>
                <a:gd name="connsiteX63" fmla="*/ 2095500 w 2489200"/>
                <a:gd name="connsiteY63" fmla="*/ 2171700 h 3125649"/>
                <a:gd name="connsiteX64" fmla="*/ 2171700 w 2489200"/>
                <a:gd name="connsiteY64" fmla="*/ 2120900 h 3125649"/>
                <a:gd name="connsiteX65" fmla="*/ 2260600 w 2489200"/>
                <a:gd name="connsiteY65" fmla="*/ 2057400 h 3125649"/>
                <a:gd name="connsiteX66" fmla="*/ 2311400 w 2489200"/>
                <a:gd name="connsiteY66" fmla="*/ 2032000 h 3125649"/>
                <a:gd name="connsiteX67" fmla="*/ 2362200 w 2489200"/>
                <a:gd name="connsiteY67" fmla="*/ 1993900 h 3125649"/>
                <a:gd name="connsiteX68" fmla="*/ 2400300 w 2489200"/>
                <a:gd name="connsiteY68" fmla="*/ 1968500 h 3125649"/>
                <a:gd name="connsiteX69" fmla="*/ 2489200 w 2489200"/>
                <a:gd name="connsiteY69" fmla="*/ 1905000 h 3125649"/>
                <a:gd name="connsiteX70" fmla="*/ 2235200 w 2489200"/>
                <a:gd name="connsiteY70" fmla="*/ 152400 h 3125649"/>
                <a:gd name="connsiteX0" fmla="*/ 2235200 w 2491715"/>
                <a:gd name="connsiteY0" fmla="*/ 152400 h 3125649"/>
                <a:gd name="connsiteX1" fmla="*/ 2235200 w 2491715"/>
                <a:gd name="connsiteY1" fmla="*/ 152400 h 3125649"/>
                <a:gd name="connsiteX2" fmla="*/ 1778000 w 2491715"/>
                <a:gd name="connsiteY2" fmla="*/ 63500 h 3125649"/>
                <a:gd name="connsiteX3" fmla="*/ 1612900 w 2491715"/>
                <a:gd name="connsiteY3" fmla="*/ 50800 h 3125649"/>
                <a:gd name="connsiteX4" fmla="*/ 1409700 w 2491715"/>
                <a:gd name="connsiteY4" fmla="*/ 12700 h 3125649"/>
                <a:gd name="connsiteX5" fmla="*/ 1257300 w 2491715"/>
                <a:gd name="connsiteY5" fmla="*/ 0 h 3125649"/>
                <a:gd name="connsiteX6" fmla="*/ 1028700 w 2491715"/>
                <a:gd name="connsiteY6" fmla="*/ 25400 h 3125649"/>
                <a:gd name="connsiteX7" fmla="*/ 990600 w 2491715"/>
                <a:gd name="connsiteY7" fmla="*/ 50800 h 3125649"/>
                <a:gd name="connsiteX8" fmla="*/ 939800 w 2491715"/>
                <a:gd name="connsiteY8" fmla="*/ 63500 h 3125649"/>
                <a:gd name="connsiteX9" fmla="*/ 812800 w 2491715"/>
                <a:gd name="connsiteY9" fmla="*/ 127000 h 3125649"/>
                <a:gd name="connsiteX10" fmla="*/ 749300 w 2491715"/>
                <a:gd name="connsiteY10" fmla="*/ 165100 h 3125649"/>
                <a:gd name="connsiteX11" fmla="*/ 711200 w 2491715"/>
                <a:gd name="connsiteY11" fmla="*/ 190500 h 3125649"/>
                <a:gd name="connsiteX12" fmla="*/ 584200 w 2491715"/>
                <a:gd name="connsiteY12" fmla="*/ 266700 h 3125649"/>
                <a:gd name="connsiteX13" fmla="*/ 508000 w 2491715"/>
                <a:gd name="connsiteY13" fmla="*/ 317500 h 3125649"/>
                <a:gd name="connsiteX14" fmla="*/ 431800 w 2491715"/>
                <a:gd name="connsiteY14" fmla="*/ 393700 h 3125649"/>
                <a:gd name="connsiteX15" fmla="*/ 368300 w 2491715"/>
                <a:gd name="connsiteY15" fmla="*/ 482600 h 3125649"/>
                <a:gd name="connsiteX16" fmla="*/ 330200 w 2491715"/>
                <a:gd name="connsiteY16" fmla="*/ 558800 h 3125649"/>
                <a:gd name="connsiteX17" fmla="*/ 304800 w 2491715"/>
                <a:gd name="connsiteY17" fmla="*/ 635000 h 3125649"/>
                <a:gd name="connsiteX18" fmla="*/ 266700 w 2491715"/>
                <a:gd name="connsiteY18" fmla="*/ 698500 h 3125649"/>
                <a:gd name="connsiteX19" fmla="*/ 254000 w 2491715"/>
                <a:gd name="connsiteY19" fmla="*/ 736600 h 3125649"/>
                <a:gd name="connsiteX20" fmla="*/ 228600 w 2491715"/>
                <a:gd name="connsiteY20" fmla="*/ 787400 h 3125649"/>
                <a:gd name="connsiteX21" fmla="*/ 190500 w 2491715"/>
                <a:gd name="connsiteY21" fmla="*/ 927100 h 3125649"/>
                <a:gd name="connsiteX22" fmla="*/ 177800 w 2491715"/>
                <a:gd name="connsiteY22" fmla="*/ 977900 h 3125649"/>
                <a:gd name="connsiteX23" fmla="*/ 139700 w 2491715"/>
                <a:gd name="connsiteY23" fmla="*/ 1079500 h 3125649"/>
                <a:gd name="connsiteX24" fmla="*/ 127000 w 2491715"/>
                <a:gd name="connsiteY24" fmla="*/ 1130300 h 3125649"/>
                <a:gd name="connsiteX25" fmla="*/ 76200 w 2491715"/>
                <a:gd name="connsiteY25" fmla="*/ 1206500 h 3125649"/>
                <a:gd name="connsiteX26" fmla="*/ 38100 w 2491715"/>
                <a:gd name="connsiteY26" fmla="*/ 1295400 h 3125649"/>
                <a:gd name="connsiteX27" fmla="*/ 12700 w 2491715"/>
                <a:gd name="connsiteY27" fmla="*/ 1600200 h 3125649"/>
                <a:gd name="connsiteX28" fmla="*/ 0 w 2491715"/>
                <a:gd name="connsiteY28" fmla="*/ 1739900 h 3125649"/>
                <a:gd name="connsiteX29" fmla="*/ 12700 w 2491715"/>
                <a:gd name="connsiteY29" fmla="*/ 1981200 h 3125649"/>
                <a:gd name="connsiteX30" fmla="*/ 25400 w 2491715"/>
                <a:gd name="connsiteY30" fmla="*/ 2070100 h 3125649"/>
                <a:gd name="connsiteX31" fmla="*/ 38100 w 2491715"/>
                <a:gd name="connsiteY31" fmla="*/ 2197100 h 3125649"/>
                <a:gd name="connsiteX32" fmla="*/ 50800 w 2491715"/>
                <a:gd name="connsiteY32" fmla="*/ 2260600 h 3125649"/>
                <a:gd name="connsiteX33" fmla="*/ 88900 w 2491715"/>
                <a:gd name="connsiteY33" fmla="*/ 2476500 h 3125649"/>
                <a:gd name="connsiteX34" fmla="*/ 114300 w 2491715"/>
                <a:gd name="connsiteY34" fmla="*/ 2527300 h 3125649"/>
                <a:gd name="connsiteX35" fmla="*/ 152400 w 2491715"/>
                <a:gd name="connsiteY35" fmla="*/ 2971800 h 3125649"/>
                <a:gd name="connsiteX36" fmla="*/ 177800 w 2491715"/>
                <a:gd name="connsiteY36" fmla="*/ 3009900 h 3125649"/>
                <a:gd name="connsiteX37" fmla="*/ 215900 w 2491715"/>
                <a:gd name="connsiteY37" fmla="*/ 3086100 h 3125649"/>
                <a:gd name="connsiteX38" fmla="*/ 266700 w 2491715"/>
                <a:gd name="connsiteY38" fmla="*/ 3098800 h 3125649"/>
                <a:gd name="connsiteX39" fmla="*/ 304800 w 2491715"/>
                <a:gd name="connsiteY39" fmla="*/ 3124200 h 3125649"/>
                <a:gd name="connsiteX40" fmla="*/ 508000 w 2491715"/>
                <a:gd name="connsiteY40" fmla="*/ 3098800 h 3125649"/>
                <a:gd name="connsiteX41" fmla="*/ 609600 w 2491715"/>
                <a:gd name="connsiteY41" fmla="*/ 3048000 h 3125649"/>
                <a:gd name="connsiteX42" fmla="*/ 647700 w 2491715"/>
                <a:gd name="connsiteY42" fmla="*/ 3022600 h 3125649"/>
                <a:gd name="connsiteX43" fmla="*/ 749300 w 2491715"/>
                <a:gd name="connsiteY43" fmla="*/ 2946400 h 3125649"/>
                <a:gd name="connsiteX44" fmla="*/ 787400 w 2491715"/>
                <a:gd name="connsiteY44" fmla="*/ 2921000 h 3125649"/>
                <a:gd name="connsiteX45" fmla="*/ 825500 w 2491715"/>
                <a:gd name="connsiteY45" fmla="*/ 2908300 h 3125649"/>
                <a:gd name="connsiteX46" fmla="*/ 914400 w 2491715"/>
                <a:gd name="connsiteY46" fmla="*/ 2844800 h 3125649"/>
                <a:gd name="connsiteX47" fmla="*/ 952500 w 2491715"/>
                <a:gd name="connsiteY47" fmla="*/ 2806700 h 3125649"/>
                <a:gd name="connsiteX48" fmla="*/ 1016000 w 2491715"/>
                <a:gd name="connsiteY48" fmla="*/ 2768600 h 3125649"/>
                <a:gd name="connsiteX49" fmla="*/ 1092200 w 2491715"/>
                <a:gd name="connsiteY49" fmla="*/ 2717800 h 3125649"/>
                <a:gd name="connsiteX50" fmla="*/ 1193800 w 2491715"/>
                <a:gd name="connsiteY50" fmla="*/ 2667000 h 3125649"/>
                <a:gd name="connsiteX51" fmla="*/ 1295400 w 2491715"/>
                <a:gd name="connsiteY51" fmla="*/ 2578100 h 3125649"/>
                <a:gd name="connsiteX52" fmla="*/ 1333500 w 2491715"/>
                <a:gd name="connsiteY52" fmla="*/ 2552700 h 3125649"/>
                <a:gd name="connsiteX53" fmla="*/ 1447800 w 2491715"/>
                <a:gd name="connsiteY53" fmla="*/ 2463800 h 3125649"/>
                <a:gd name="connsiteX54" fmla="*/ 1511300 w 2491715"/>
                <a:gd name="connsiteY54" fmla="*/ 2438400 h 3125649"/>
                <a:gd name="connsiteX55" fmla="*/ 1587500 w 2491715"/>
                <a:gd name="connsiteY55" fmla="*/ 2400300 h 3125649"/>
                <a:gd name="connsiteX56" fmla="*/ 1663700 w 2491715"/>
                <a:gd name="connsiteY56" fmla="*/ 2387600 h 3125649"/>
                <a:gd name="connsiteX57" fmla="*/ 1714500 w 2491715"/>
                <a:gd name="connsiteY57" fmla="*/ 2374900 h 3125649"/>
                <a:gd name="connsiteX58" fmla="*/ 1790700 w 2491715"/>
                <a:gd name="connsiteY58" fmla="*/ 2349500 h 3125649"/>
                <a:gd name="connsiteX59" fmla="*/ 1828800 w 2491715"/>
                <a:gd name="connsiteY59" fmla="*/ 2336800 h 3125649"/>
                <a:gd name="connsiteX60" fmla="*/ 1930400 w 2491715"/>
                <a:gd name="connsiteY60" fmla="*/ 2324100 h 3125649"/>
                <a:gd name="connsiteX61" fmla="*/ 2019300 w 2491715"/>
                <a:gd name="connsiteY61" fmla="*/ 2247900 h 3125649"/>
                <a:gd name="connsiteX62" fmla="*/ 2032000 w 2491715"/>
                <a:gd name="connsiteY62" fmla="*/ 2209800 h 3125649"/>
                <a:gd name="connsiteX63" fmla="*/ 2095500 w 2491715"/>
                <a:gd name="connsiteY63" fmla="*/ 2171700 h 3125649"/>
                <a:gd name="connsiteX64" fmla="*/ 2171700 w 2491715"/>
                <a:gd name="connsiteY64" fmla="*/ 2120900 h 3125649"/>
                <a:gd name="connsiteX65" fmla="*/ 2260600 w 2491715"/>
                <a:gd name="connsiteY65" fmla="*/ 2057400 h 3125649"/>
                <a:gd name="connsiteX66" fmla="*/ 2311400 w 2491715"/>
                <a:gd name="connsiteY66" fmla="*/ 2032000 h 3125649"/>
                <a:gd name="connsiteX67" fmla="*/ 2362200 w 2491715"/>
                <a:gd name="connsiteY67" fmla="*/ 1993900 h 3125649"/>
                <a:gd name="connsiteX68" fmla="*/ 2489200 w 2491715"/>
                <a:gd name="connsiteY68" fmla="*/ 1905000 h 3125649"/>
                <a:gd name="connsiteX69" fmla="*/ 2235200 w 2491715"/>
                <a:gd name="connsiteY69" fmla="*/ 152400 h 3125649"/>
                <a:gd name="connsiteX0" fmla="*/ 2235200 w 2364403"/>
                <a:gd name="connsiteY0" fmla="*/ 152400 h 3125649"/>
                <a:gd name="connsiteX1" fmla="*/ 2235200 w 2364403"/>
                <a:gd name="connsiteY1" fmla="*/ 152400 h 3125649"/>
                <a:gd name="connsiteX2" fmla="*/ 1778000 w 2364403"/>
                <a:gd name="connsiteY2" fmla="*/ 63500 h 3125649"/>
                <a:gd name="connsiteX3" fmla="*/ 1612900 w 2364403"/>
                <a:gd name="connsiteY3" fmla="*/ 50800 h 3125649"/>
                <a:gd name="connsiteX4" fmla="*/ 1409700 w 2364403"/>
                <a:gd name="connsiteY4" fmla="*/ 12700 h 3125649"/>
                <a:gd name="connsiteX5" fmla="*/ 1257300 w 2364403"/>
                <a:gd name="connsiteY5" fmla="*/ 0 h 3125649"/>
                <a:gd name="connsiteX6" fmla="*/ 1028700 w 2364403"/>
                <a:gd name="connsiteY6" fmla="*/ 25400 h 3125649"/>
                <a:gd name="connsiteX7" fmla="*/ 990600 w 2364403"/>
                <a:gd name="connsiteY7" fmla="*/ 50800 h 3125649"/>
                <a:gd name="connsiteX8" fmla="*/ 939800 w 2364403"/>
                <a:gd name="connsiteY8" fmla="*/ 63500 h 3125649"/>
                <a:gd name="connsiteX9" fmla="*/ 812800 w 2364403"/>
                <a:gd name="connsiteY9" fmla="*/ 127000 h 3125649"/>
                <a:gd name="connsiteX10" fmla="*/ 749300 w 2364403"/>
                <a:gd name="connsiteY10" fmla="*/ 165100 h 3125649"/>
                <a:gd name="connsiteX11" fmla="*/ 711200 w 2364403"/>
                <a:gd name="connsiteY11" fmla="*/ 190500 h 3125649"/>
                <a:gd name="connsiteX12" fmla="*/ 584200 w 2364403"/>
                <a:gd name="connsiteY12" fmla="*/ 266700 h 3125649"/>
                <a:gd name="connsiteX13" fmla="*/ 508000 w 2364403"/>
                <a:gd name="connsiteY13" fmla="*/ 317500 h 3125649"/>
                <a:gd name="connsiteX14" fmla="*/ 431800 w 2364403"/>
                <a:gd name="connsiteY14" fmla="*/ 393700 h 3125649"/>
                <a:gd name="connsiteX15" fmla="*/ 368300 w 2364403"/>
                <a:gd name="connsiteY15" fmla="*/ 482600 h 3125649"/>
                <a:gd name="connsiteX16" fmla="*/ 330200 w 2364403"/>
                <a:gd name="connsiteY16" fmla="*/ 558800 h 3125649"/>
                <a:gd name="connsiteX17" fmla="*/ 304800 w 2364403"/>
                <a:gd name="connsiteY17" fmla="*/ 635000 h 3125649"/>
                <a:gd name="connsiteX18" fmla="*/ 266700 w 2364403"/>
                <a:gd name="connsiteY18" fmla="*/ 698500 h 3125649"/>
                <a:gd name="connsiteX19" fmla="*/ 254000 w 2364403"/>
                <a:gd name="connsiteY19" fmla="*/ 736600 h 3125649"/>
                <a:gd name="connsiteX20" fmla="*/ 228600 w 2364403"/>
                <a:gd name="connsiteY20" fmla="*/ 787400 h 3125649"/>
                <a:gd name="connsiteX21" fmla="*/ 190500 w 2364403"/>
                <a:gd name="connsiteY21" fmla="*/ 927100 h 3125649"/>
                <a:gd name="connsiteX22" fmla="*/ 177800 w 2364403"/>
                <a:gd name="connsiteY22" fmla="*/ 977900 h 3125649"/>
                <a:gd name="connsiteX23" fmla="*/ 139700 w 2364403"/>
                <a:gd name="connsiteY23" fmla="*/ 1079500 h 3125649"/>
                <a:gd name="connsiteX24" fmla="*/ 127000 w 2364403"/>
                <a:gd name="connsiteY24" fmla="*/ 1130300 h 3125649"/>
                <a:gd name="connsiteX25" fmla="*/ 76200 w 2364403"/>
                <a:gd name="connsiteY25" fmla="*/ 1206500 h 3125649"/>
                <a:gd name="connsiteX26" fmla="*/ 38100 w 2364403"/>
                <a:gd name="connsiteY26" fmla="*/ 1295400 h 3125649"/>
                <a:gd name="connsiteX27" fmla="*/ 12700 w 2364403"/>
                <a:gd name="connsiteY27" fmla="*/ 1600200 h 3125649"/>
                <a:gd name="connsiteX28" fmla="*/ 0 w 2364403"/>
                <a:gd name="connsiteY28" fmla="*/ 1739900 h 3125649"/>
                <a:gd name="connsiteX29" fmla="*/ 12700 w 2364403"/>
                <a:gd name="connsiteY29" fmla="*/ 1981200 h 3125649"/>
                <a:gd name="connsiteX30" fmla="*/ 25400 w 2364403"/>
                <a:gd name="connsiteY30" fmla="*/ 2070100 h 3125649"/>
                <a:gd name="connsiteX31" fmla="*/ 38100 w 2364403"/>
                <a:gd name="connsiteY31" fmla="*/ 2197100 h 3125649"/>
                <a:gd name="connsiteX32" fmla="*/ 50800 w 2364403"/>
                <a:gd name="connsiteY32" fmla="*/ 2260600 h 3125649"/>
                <a:gd name="connsiteX33" fmla="*/ 88900 w 2364403"/>
                <a:gd name="connsiteY33" fmla="*/ 2476500 h 3125649"/>
                <a:gd name="connsiteX34" fmla="*/ 114300 w 2364403"/>
                <a:gd name="connsiteY34" fmla="*/ 2527300 h 3125649"/>
                <a:gd name="connsiteX35" fmla="*/ 152400 w 2364403"/>
                <a:gd name="connsiteY35" fmla="*/ 2971800 h 3125649"/>
                <a:gd name="connsiteX36" fmla="*/ 177800 w 2364403"/>
                <a:gd name="connsiteY36" fmla="*/ 3009900 h 3125649"/>
                <a:gd name="connsiteX37" fmla="*/ 215900 w 2364403"/>
                <a:gd name="connsiteY37" fmla="*/ 3086100 h 3125649"/>
                <a:gd name="connsiteX38" fmla="*/ 266700 w 2364403"/>
                <a:gd name="connsiteY38" fmla="*/ 3098800 h 3125649"/>
                <a:gd name="connsiteX39" fmla="*/ 304800 w 2364403"/>
                <a:gd name="connsiteY39" fmla="*/ 3124200 h 3125649"/>
                <a:gd name="connsiteX40" fmla="*/ 508000 w 2364403"/>
                <a:gd name="connsiteY40" fmla="*/ 3098800 h 3125649"/>
                <a:gd name="connsiteX41" fmla="*/ 609600 w 2364403"/>
                <a:gd name="connsiteY41" fmla="*/ 3048000 h 3125649"/>
                <a:gd name="connsiteX42" fmla="*/ 647700 w 2364403"/>
                <a:gd name="connsiteY42" fmla="*/ 3022600 h 3125649"/>
                <a:gd name="connsiteX43" fmla="*/ 749300 w 2364403"/>
                <a:gd name="connsiteY43" fmla="*/ 2946400 h 3125649"/>
                <a:gd name="connsiteX44" fmla="*/ 787400 w 2364403"/>
                <a:gd name="connsiteY44" fmla="*/ 2921000 h 3125649"/>
                <a:gd name="connsiteX45" fmla="*/ 825500 w 2364403"/>
                <a:gd name="connsiteY45" fmla="*/ 2908300 h 3125649"/>
                <a:gd name="connsiteX46" fmla="*/ 914400 w 2364403"/>
                <a:gd name="connsiteY46" fmla="*/ 2844800 h 3125649"/>
                <a:gd name="connsiteX47" fmla="*/ 952500 w 2364403"/>
                <a:gd name="connsiteY47" fmla="*/ 2806700 h 3125649"/>
                <a:gd name="connsiteX48" fmla="*/ 1016000 w 2364403"/>
                <a:gd name="connsiteY48" fmla="*/ 2768600 h 3125649"/>
                <a:gd name="connsiteX49" fmla="*/ 1092200 w 2364403"/>
                <a:gd name="connsiteY49" fmla="*/ 2717800 h 3125649"/>
                <a:gd name="connsiteX50" fmla="*/ 1193800 w 2364403"/>
                <a:gd name="connsiteY50" fmla="*/ 2667000 h 3125649"/>
                <a:gd name="connsiteX51" fmla="*/ 1295400 w 2364403"/>
                <a:gd name="connsiteY51" fmla="*/ 2578100 h 3125649"/>
                <a:gd name="connsiteX52" fmla="*/ 1333500 w 2364403"/>
                <a:gd name="connsiteY52" fmla="*/ 2552700 h 3125649"/>
                <a:gd name="connsiteX53" fmla="*/ 1447800 w 2364403"/>
                <a:gd name="connsiteY53" fmla="*/ 2463800 h 3125649"/>
                <a:gd name="connsiteX54" fmla="*/ 1511300 w 2364403"/>
                <a:gd name="connsiteY54" fmla="*/ 2438400 h 3125649"/>
                <a:gd name="connsiteX55" fmla="*/ 1587500 w 2364403"/>
                <a:gd name="connsiteY55" fmla="*/ 2400300 h 3125649"/>
                <a:gd name="connsiteX56" fmla="*/ 1663700 w 2364403"/>
                <a:gd name="connsiteY56" fmla="*/ 2387600 h 3125649"/>
                <a:gd name="connsiteX57" fmla="*/ 1714500 w 2364403"/>
                <a:gd name="connsiteY57" fmla="*/ 2374900 h 3125649"/>
                <a:gd name="connsiteX58" fmla="*/ 1790700 w 2364403"/>
                <a:gd name="connsiteY58" fmla="*/ 2349500 h 3125649"/>
                <a:gd name="connsiteX59" fmla="*/ 1828800 w 2364403"/>
                <a:gd name="connsiteY59" fmla="*/ 2336800 h 3125649"/>
                <a:gd name="connsiteX60" fmla="*/ 1930400 w 2364403"/>
                <a:gd name="connsiteY60" fmla="*/ 2324100 h 3125649"/>
                <a:gd name="connsiteX61" fmla="*/ 2019300 w 2364403"/>
                <a:gd name="connsiteY61" fmla="*/ 2247900 h 3125649"/>
                <a:gd name="connsiteX62" fmla="*/ 2032000 w 2364403"/>
                <a:gd name="connsiteY62" fmla="*/ 2209800 h 3125649"/>
                <a:gd name="connsiteX63" fmla="*/ 2095500 w 2364403"/>
                <a:gd name="connsiteY63" fmla="*/ 2171700 h 3125649"/>
                <a:gd name="connsiteX64" fmla="*/ 2171700 w 2364403"/>
                <a:gd name="connsiteY64" fmla="*/ 2120900 h 3125649"/>
                <a:gd name="connsiteX65" fmla="*/ 2260600 w 2364403"/>
                <a:gd name="connsiteY65" fmla="*/ 2057400 h 3125649"/>
                <a:gd name="connsiteX66" fmla="*/ 2311400 w 2364403"/>
                <a:gd name="connsiteY66" fmla="*/ 2032000 h 3125649"/>
                <a:gd name="connsiteX67" fmla="*/ 2362200 w 2364403"/>
                <a:gd name="connsiteY67" fmla="*/ 1993900 h 3125649"/>
                <a:gd name="connsiteX68" fmla="*/ 2235200 w 2364403"/>
                <a:gd name="connsiteY68" fmla="*/ 152400 h 3125649"/>
                <a:gd name="connsiteX0" fmla="*/ 2235200 w 2311722"/>
                <a:gd name="connsiteY0" fmla="*/ 152400 h 3125649"/>
                <a:gd name="connsiteX1" fmla="*/ 2235200 w 2311722"/>
                <a:gd name="connsiteY1" fmla="*/ 152400 h 3125649"/>
                <a:gd name="connsiteX2" fmla="*/ 1778000 w 2311722"/>
                <a:gd name="connsiteY2" fmla="*/ 63500 h 3125649"/>
                <a:gd name="connsiteX3" fmla="*/ 1612900 w 2311722"/>
                <a:gd name="connsiteY3" fmla="*/ 50800 h 3125649"/>
                <a:gd name="connsiteX4" fmla="*/ 1409700 w 2311722"/>
                <a:gd name="connsiteY4" fmla="*/ 12700 h 3125649"/>
                <a:gd name="connsiteX5" fmla="*/ 1257300 w 2311722"/>
                <a:gd name="connsiteY5" fmla="*/ 0 h 3125649"/>
                <a:gd name="connsiteX6" fmla="*/ 1028700 w 2311722"/>
                <a:gd name="connsiteY6" fmla="*/ 25400 h 3125649"/>
                <a:gd name="connsiteX7" fmla="*/ 990600 w 2311722"/>
                <a:gd name="connsiteY7" fmla="*/ 50800 h 3125649"/>
                <a:gd name="connsiteX8" fmla="*/ 939800 w 2311722"/>
                <a:gd name="connsiteY8" fmla="*/ 63500 h 3125649"/>
                <a:gd name="connsiteX9" fmla="*/ 812800 w 2311722"/>
                <a:gd name="connsiteY9" fmla="*/ 127000 h 3125649"/>
                <a:gd name="connsiteX10" fmla="*/ 749300 w 2311722"/>
                <a:gd name="connsiteY10" fmla="*/ 165100 h 3125649"/>
                <a:gd name="connsiteX11" fmla="*/ 711200 w 2311722"/>
                <a:gd name="connsiteY11" fmla="*/ 190500 h 3125649"/>
                <a:gd name="connsiteX12" fmla="*/ 584200 w 2311722"/>
                <a:gd name="connsiteY12" fmla="*/ 266700 h 3125649"/>
                <a:gd name="connsiteX13" fmla="*/ 508000 w 2311722"/>
                <a:gd name="connsiteY13" fmla="*/ 317500 h 3125649"/>
                <a:gd name="connsiteX14" fmla="*/ 431800 w 2311722"/>
                <a:gd name="connsiteY14" fmla="*/ 393700 h 3125649"/>
                <a:gd name="connsiteX15" fmla="*/ 368300 w 2311722"/>
                <a:gd name="connsiteY15" fmla="*/ 482600 h 3125649"/>
                <a:gd name="connsiteX16" fmla="*/ 330200 w 2311722"/>
                <a:gd name="connsiteY16" fmla="*/ 558800 h 3125649"/>
                <a:gd name="connsiteX17" fmla="*/ 304800 w 2311722"/>
                <a:gd name="connsiteY17" fmla="*/ 635000 h 3125649"/>
                <a:gd name="connsiteX18" fmla="*/ 266700 w 2311722"/>
                <a:gd name="connsiteY18" fmla="*/ 698500 h 3125649"/>
                <a:gd name="connsiteX19" fmla="*/ 254000 w 2311722"/>
                <a:gd name="connsiteY19" fmla="*/ 736600 h 3125649"/>
                <a:gd name="connsiteX20" fmla="*/ 228600 w 2311722"/>
                <a:gd name="connsiteY20" fmla="*/ 787400 h 3125649"/>
                <a:gd name="connsiteX21" fmla="*/ 190500 w 2311722"/>
                <a:gd name="connsiteY21" fmla="*/ 927100 h 3125649"/>
                <a:gd name="connsiteX22" fmla="*/ 177800 w 2311722"/>
                <a:gd name="connsiteY22" fmla="*/ 977900 h 3125649"/>
                <a:gd name="connsiteX23" fmla="*/ 139700 w 2311722"/>
                <a:gd name="connsiteY23" fmla="*/ 1079500 h 3125649"/>
                <a:gd name="connsiteX24" fmla="*/ 127000 w 2311722"/>
                <a:gd name="connsiteY24" fmla="*/ 1130300 h 3125649"/>
                <a:gd name="connsiteX25" fmla="*/ 76200 w 2311722"/>
                <a:gd name="connsiteY25" fmla="*/ 1206500 h 3125649"/>
                <a:gd name="connsiteX26" fmla="*/ 38100 w 2311722"/>
                <a:gd name="connsiteY26" fmla="*/ 1295400 h 3125649"/>
                <a:gd name="connsiteX27" fmla="*/ 12700 w 2311722"/>
                <a:gd name="connsiteY27" fmla="*/ 1600200 h 3125649"/>
                <a:gd name="connsiteX28" fmla="*/ 0 w 2311722"/>
                <a:gd name="connsiteY28" fmla="*/ 1739900 h 3125649"/>
                <a:gd name="connsiteX29" fmla="*/ 12700 w 2311722"/>
                <a:gd name="connsiteY29" fmla="*/ 1981200 h 3125649"/>
                <a:gd name="connsiteX30" fmla="*/ 25400 w 2311722"/>
                <a:gd name="connsiteY30" fmla="*/ 2070100 h 3125649"/>
                <a:gd name="connsiteX31" fmla="*/ 38100 w 2311722"/>
                <a:gd name="connsiteY31" fmla="*/ 2197100 h 3125649"/>
                <a:gd name="connsiteX32" fmla="*/ 50800 w 2311722"/>
                <a:gd name="connsiteY32" fmla="*/ 2260600 h 3125649"/>
                <a:gd name="connsiteX33" fmla="*/ 88900 w 2311722"/>
                <a:gd name="connsiteY33" fmla="*/ 2476500 h 3125649"/>
                <a:gd name="connsiteX34" fmla="*/ 114300 w 2311722"/>
                <a:gd name="connsiteY34" fmla="*/ 2527300 h 3125649"/>
                <a:gd name="connsiteX35" fmla="*/ 152400 w 2311722"/>
                <a:gd name="connsiteY35" fmla="*/ 2971800 h 3125649"/>
                <a:gd name="connsiteX36" fmla="*/ 177800 w 2311722"/>
                <a:gd name="connsiteY36" fmla="*/ 3009900 h 3125649"/>
                <a:gd name="connsiteX37" fmla="*/ 215900 w 2311722"/>
                <a:gd name="connsiteY37" fmla="*/ 3086100 h 3125649"/>
                <a:gd name="connsiteX38" fmla="*/ 266700 w 2311722"/>
                <a:gd name="connsiteY38" fmla="*/ 3098800 h 3125649"/>
                <a:gd name="connsiteX39" fmla="*/ 304800 w 2311722"/>
                <a:gd name="connsiteY39" fmla="*/ 3124200 h 3125649"/>
                <a:gd name="connsiteX40" fmla="*/ 508000 w 2311722"/>
                <a:gd name="connsiteY40" fmla="*/ 3098800 h 3125649"/>
                <a:gd name="connsiteX41" fmla="*/ 609600 w 2311722"/>
                <a:gd name="connsiteY41" fmla="*/ 3048000 h 3125649"/>
                <a:gd name="connsiteX42" fmla="*/ 647700 w 2311722"/>
                <a:gd name="connsiteY42" fmla="*/ 3022600 h 3125649"/>
                <a:gd name="connsiteX43" fmla="*/ 749300 w 2311722"/>
                <a:gd name="connsiteY43" fmla="*/ 2946400 h 3125649"/>
                <a:gd name="connsiteX44" fmla="*/ 787400 w 2311722"/>
                <a:gd name="connsiteY44" fmla="*/ 2921000 h 3125649"/>
                <a:gd name="connsiteX45" fmla="*/ 825500 w 2311722"/>
                <a:gd name="connsiteY45" fmla="*/ 2908300 h 3125649"/>
                <a:gd name="connsiteX46" fmla="*/ 914400 w 2311722"/>
                <a:gd name="connsiteY46" fmla="*/ 2844800 h 3125649"/>
                <a:gd name="connsiteX47" fmla="*/ 952500 w 2311722"/>
                <a:gd name="connsiteY47" fmla="*/ 2806700 h 3125649"/>
                <a:gd name="connsiteX48" fmla="*/ 1016000 w 2311722"/>
                <a:gd name="connsiteY48" fmla="*/ 2768600 h 3125649"/>
                <a:gd name="connsiteX49" fmla="*/ 1092200 w 2311722"/>
                <a:gd name="connsiteY49" fmla="*/ 2717800 h 3125649"/>
                <a:gd name="connsiteX50" fmla="*/ 1193800 w 2311722"/>
                <a:gd name="connsiteY50" fmla="*/ 2667000 h 3125649"/>
                <a:gd name="connsiteX51" fmla="*/ 1295400 w 2311722"/>
                <a:gd name="connsiteY51" fmla="*/ 2578100 h 3125649"/>
                <a:gd name="connsiteX52" fmla="*/ 1333500 w 2311722"/>
                <a:gd name="connsiteY52" fmla="*/ 2552700 h 3125649"/>
                <a:gd name="connsiteX53" fmla="*/ 1447800 w 2311722"/>
                <a:gd name="connsiteY53" fmla="*/ 2463800 h 3125649"/>
                <a:gd name="connsiteX54" fmla="*/ 1511300 w 2311722"/>
                <a:gd name="connsiteY54" fmla="*/ 2438400 h 3125649"/>
                <a:gd name="connsiteX55" fmla="*/ 1587500 w 2311722"/>
                <a:gd name="connsiteY55" fmla="*/ 2400300 h 3125649"/>
                <a:gd name="connsiteX56" fmla="*/ 1663700 w 2311722"/>
                <a:gd name="connsiteY56" fmla="*/ 2387600 h 3125649"/>
                <a:gd name="connsiteX57" fmla="*/ 1714500 w 2311722"/>
                <a:gd name="connsiteY57" fmla="*/ 2374900 h 3125649"/>
                <a:gd name="connsiteX58" fmla="*/ 1790700 w 2311722"/>
                <a:gd name="connsiteY58" fmla="*/ 2349500 h 3125649"/>
                <a:gd name="connsiteX59" fmla="*/ 1828800 w 2311722"/>
                <a:gd name="connsiteY59" fmla="*/ 2336800 h 3125649"/>
                <a:gd name="connsiteX60" fmla="*/ 1930400 w 2311722"/>
                <a:gd name="connsiteY60" fmla="*/ 2324100 h 3125649"/>
                <a:gd name="connsiteX61" fmla="*/ 2019300 w 2311722"/>
                <a:gd name="connsiteY61" fmla="*/ 2247900 h 3125649"/>
                <a:gd name="connsiteX62" fmla="*/ 2032000 w 2311722"/>
                <a:gd name="connsiteY62" fmla="*/ 2209800 h 3125649"/>
                <a:gd name="connsiteX63" fmla="*/ 2095500 w 2311722"/>
                <a:gd name="connsiteY63" fmla="*/ 2171700 h 3125649"/>
                <a:gd name="connsiteX64" fmla="*/ 2171700 w 2311722"/>
                <a:gd name="connsiteY64" fmla="*/ 2120900 h 3125649"/>
                <a:gd name="connsiteX65" fmla="*/ 2260600 w 2311722"/>
                <a:gd name="connsiteY65" fmla="*/ 2057400 h 3125649"/>
                <a:gd name="connsiteX66" fmla="*/ 2311400 w 2311722"/>
                <a:gd name="connsiteY66" fmla="*/ 2032000 h 3125649"/>
                <a:gd name="connsiteX67" fmla="*/ 2235200 w 2311722"/>
                <a:gd name="connsiteY67" fmla="*/ 152400 h 3125649"/>
                <a:gd name="connsiteX0" fmla="*/ 2235200 w 2262747"/>
                <a:gd name="connsiteY0" fmla="*/ 152400 h 3125649"/>
                <a:gd name="connsiteX1" fmla="*/ 2235200 w 2262747"/>
                <a:gd name="connsiteY1" fmla="*/ 152400 h 3125649"/>
                <a:gd name="connsiteX2" fmla="*/ 1778000 w 2262747"/>
                <a:gd name="connsiteY2" fmla="*/ 63500 h 3125649"/>
                <a:gd name="connsiteX3" fmla="*/ 1612900 w 2262747"/>
                <a:gd name="connsiteY3" fmla="*/ 50800 h 3125649"/>
                <a:gd name="connsiteX4" fmla="*/ 1409700 w 2262747"/>
                <a:gd name="connsiteY4" fmla="*/ 12700 h 3125649"/>
                <a:gd name="connsiteX5" fmla="*/ 1257300 w 2262747"/>
                <a:gd name="connsiteY5" fmla="*/ 0 h 3125649"/>
                <a:gd name="connsiteX6" fmla="*/ 1028700 w 2262747"/>
                <a:gd name="connsiteY6" fmla="*/ 25400 h 3125649"/>
                <a:gd name="connsiteX7" fmla="*/ 990600 w 2262747"/>
                <a:gd name="connsiteY7" fmla="*/ 50800 h 3125649"/>
                <a:gd name="connsiteX8" fmla="*/ 939800 w 2262747"/>
                <a:gd name="connsiteY8" fmla="*/ 63500 h 3125649"/>
                <a:gd name="connsiteX9" fmla="*/ 812800 w 2262747"/>
                <a:gd name="connsiteY9" fmla="*/ 127000 h 3125649"/>
                <a:gd name="connsiteX10" fmla="*/ 749300 w 2262747"/>
                <a:gd name="connsiteY10" fmla="*/ 165100 h 3125649"/>
                <a:gd name="connsiteX11" fmla="*/ 711200 w 2262747"/>
                <a:gd name="connsiteY11" fmla="*/ 190500 h 3125649"/>
                <a:gd name="connsiteX12" fmla="*/ 584200 w 2262747"/>
                <a:gd name="connsiteY12" fmla="*/ 266700 h 3125649"/>
                <a:gd name="connsiteX13" fmla="*/ 508000 w 2262747"/>
                <a:gd name="connsiteY13" fmla="*/ 317500 h 3125649"/>
                <a:gd name="connsiteX14" fmla="*/ 431800 w 2262747"/>
                <a:gd name="connsiteY14" fmla="*/ 393700 h 3125649"/>
                <a:gd name="connsiteX15" fmla="*/ 368300 w 2262747"/>
                <a:gd name="connsiteY15" fmla="*/ 482600 h 3125649"/>
                <a:gd name="connsiteX16" fmla="*/ 330200 w 2262747"/>
                <a:gd name="connsiteY16" fmla="*/ 558800 h 3125649"/>
                <a:gd name="connsiteX17" fmla="*/ 304800 w 2262747"/>
                <a:gd name="connsiteY17" fmla="*/ 635000 h 3125649"/>
                <a:gd name="connsiteX18" fmla="*/ 266700 w 2262747"/>
                <a:gd name="connsiteY18" fmla="*/ 698500 h 3125649"/>
                <a:gd name="connsiteX19" fmla="*/ 254000 w 2262747"/>
                <a:gd name="connsiteY19" fmla="*/ 736600 h 3125649"/>
                <a:gd name="connsiteX20" fmla="*/ 228600 w 2262747"/>
                <a:gd name="connsiteY20" fmla="*/ 787400 h 3125649"/>
                <a:gd name="connsiteX21" fmla="*/ 190500 w 2262747"/>
                <a:gd name="connsiteY21" fmla="*/ 927100 h 3125649"/>
                <a:gd name="connsiteX22" fmla="*/ 177800 w 2262747"/>
                <a:gd name="connsiteY22" fmla="*/ 977900 h 3125649"/>
                <a:gd name="connsiteX23" fmla="*/ 139700 w 2262747"/>
                <a:gd name="connsiteY23" fmla="*/ 1079500 h 3125649"/>
                <a:gd name="connsiteX24" fmla="*/ 127000 w 2262747"/>
                <a:gd name="connsiteY24" fmla="*/ 1130300 h 3125649"/>
                <a:gd name="connsiteX25" fmla="*/ 76200 w 2262747"/>
                <a:gd name="connsiteY25" fmla="*/ 1206500 h 3125649"/>
                <a:gd name="connsiteX26" fmla="*/ 38100 w 2262747"/>
                <a:gd name="connsiteY26" fmla="*/ 1295400 h 3125649"/>
                <a:gd name="connsiteX27" fmla="*/ 12700 w 2262747"/>
                <a:gd name="connsiteY27" fmla="*/ 1600200 h 3125649"/>
                <a:gd name="connsiteX28" fmla="*/ 0 w 2262747"/>
                <a:gd name="connsiteY28" fmla="*/ 1739900 h 3125649"/>
                <a:gd name="connsiteX29" fmla="*/ 12700 w 2262747"/>
                <a:gd name="connsiteY29" fmla="*/ 1981200 h 3125649"/>
                <a:gd name="connsiteX30" fmla="*/ 25400 w 2262747"/>
                <a:gd name="connsiteY30" fmla="*/ 2070100 h 3125649"/>
                <a:gd name="connsiteX31" fmla="*/ 38100 w 2262747"/>
                <a:gd name="connsiteY31" fmla="*/ 2197100 h 3125649"/>
                <a:gd name="connsiteX32" fmla="*/ 50800 w 2262747"/>
                <a:gd name="connsiteY32" fmla="*/ 2260600 h 3125649"/>
                <a:gd name="connsiteX33" fmla="*/ 88900 w 2262747"/>
                <a:gd name="connsiteY33" fmla="*/ 2476500 h 3125649"/>
                <a:gd name="connsiteX34" fmla="*/ 114300 w 2262747"/>
                <a:gd name="connsiteY34" fmla="*/ 2527300 h 3125649"/>
                <a:gd name="connsiteX35" fmla="*/ 152400 w 2262747"/>
                <a:gd name="connsiteY35" fmla="*/ 2971800 h 3125649"/>
                <a:gd name="connsiteX36" fmla="*/ 177800 w 2262747"/>
                <a:gd name="connsiteY36" fmla="*/ 3009900 h 3125649"/>
                <a:gd name="connsiteX37" fmla="*/ 215900 w 2262747"/>
                <a:gd name="connsiteY37" fmla="*/ 3086100 h 3125649"/>
                <a:gd name="connsiteX38" fmla="*/ 266700 w 2262747"/>
                <a:gd name="connsiteY38" fmla="*/ 3098800 h 3125649"/>
                <a:gd name="connsiteX39" fmla="*/ 304800 w 2262747"/>
                <a:gd name="connsiteY39" fmla="*/ 3124200 h 3125649"/>
                <a:gd name="connsiteX40" fmla="*/ 508000 w 2262747"/>
                <a:gd name="connsiteY40" fmla="*/ 3098800 h 3125649"/>
                <a:gd name="connsiteX41" fmla="*/ 609600 w 2262747"/>
                <a:gd name="connsiteY41" fmla="*/ 3048000 h 3125649"/>
                <a:gd name="connsiteX42" fmla="*/ 647700 w 2262747"/>
                <a:gd name="connsiteY42" fmla="*/ 3022600 h 3125649"/>
                <a:gd name="connsiteX43" fmla="*/ 749300 w 2262747"/>
                <a:gd name="connsiteY43" fmla="*/ 2946400 h 3125649"/>
                <a:gd name="connsiteX44" fmla="*/ 787400 w 2262747"/>
                <a:gd name="connsiteY44" fmla="*/ 2921000 h 3125649"/>
                <a:gd name="connsiteX45" fmla="*/ 825500 w 2262747"/>
                <a:gd name="connsiteY45" fmla="*/ 2908300 h 3125649"/>
                <a:gd name="connsiteX46" fmla="*/ 914400 w 2262747"/>
                <a:gd name="connsiteY46" fmla="*/ 2844800 h 3125649"/>
                <a:gd name="connsiteX47" fmla="*/ 952500 w 2262747"/>
                <a:gd name="connsiteY47" fmla="*/ 2806700 h 3125649"/>
                <a:gd name="connsiteX48" fmla="*/ 1016000 w 2262747"/>
                <a:gd name="connsiteY48" fmla="*/ 2768600 h 3125649"/>
                <a:gd name="connsiteX49" fmla="*/ 1092200 w 2262747"/>
                <a:gd name="connsiteY49" fmla="*/ 2717800 h 3125649"/>
                <a:gd name="connsiteX50" fmla="*/ 1193800 w 2262747"/>
                <a:gd name="connsiteY50" fmla="*/ 2667000 h 3125649"/>
                <a:gd name="connsiteX51" fmla="*/ 1295400 w 2262747"/>
                <a:gd name="connsiteY51" fmla="*/ 2578100 h 3125649"/>
                <a:gd name="connsiteX52" fmla="*/ 1333500 w 2262747"/>
                <a:gd name="connsiteY52" fmla="*/ 2552700 h 3125649"/>
                <a:gd name="connsiteX53" fmla="*/ 1447800 w 2262747"/>
                <a:gd name="connsiteY53" fmla="*/ 2463800 h 3125649"/>
                <a:gd name="connsiteX54" fmla="*/ 1511300 w 2262747"/>
                <a:gd name="connsiteY54" fmla="*/ 2438400 h 3125649"/>
                <a:gd name="connsiteX55" fmla="*/ 1587500 w 2262747"/>
                <a:gd name="connsiteY55" fmla="*/ 2400300 h 3125649"/>
                <a:gd name="connsiteX56" fmla="*/ 1663700 w 2262747"/>
                <a:gd name="connsiteY56" fmla="*/ 2387600 h 3125649"/>
                <a:gd name="connsiteX57" fmla="*/ 1714500 w 2262747"/>
                <a:gd name="connsiteY57" fmla="*/ 2374900 h 3125649"/>
                <a:gd name="connsiteX58" fmla="*/ 1790700 w 2262747"/>
                <a:gd name="connsiteY58" fmla="*/ 2349500 h 3125649"/>
                <a:gd name="connsiteX59" fmla="*/ 1828800 w 2262747"/>
                <a:gd name="connsiteY59" fmla="*/ 2336800 h 3125649"/>
                <a:gd name="connsiteX60" fmla="*/ 1930400 w 2262747"/>
                <a:gd name="connsiteY60" fmla="*/ 2324100 h 3125649"/>
                <a:gd name="connsiteX61" fmla="*/ 2019300 w 2262747"/>
                <a:gd name="connsiteY61" fmla="*/ 2247900 h 3125649"/>
                <a:gd name="connsiteX62" fmla="*/ 2032000 w 2262747"/>
                <a:gd name="connsiteY62" fmla="*/ 2209800 h 3125649"/>
                <a:gd name="connsiteX63" fmla="*/ 2095500 w 2262747"/>
                <a:gd name="connsiteY63" fmla="*/ 2171700 h 3125649"/>
                <a:gd name="connsiteX64" fmla="*/ 2171700 w 2262747"/>
                <a:gd name="connsiteY64" fmla="*/ 2120900 h 3125649"/>
                <a:gd name="connsiteX65" fmla="*/ 2260600 w 2262747"/>
                <a:gd name="connsiteY65" fmla="*/ 2057400 h 3125649"/>
                <a:gd name="connsiteX66" fmla="*/ 2235200 w 2262747"/>
                <a:gd name="connsiteY66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032000 w 2235200"/>
                <a:gd name="connsiteY62" fmla="*/ 2209800 h 3125649"/>
                <a:gd name="connsiteX63" fmla="*/ 2095500 w 2235200"/>
                <a:gd name="connsiteY63" fmla="*/ 2171700 h 3125649"/>
                <a:gd name="connsiteX64" fmla="*/ 2171700 w 2235200"/>
                <a:gd name="connsiteY64" fmla="*/ 2120900 h 3125649"/>
                <a:gd name="connsiteX65" fmla="*/ 2235200 w 2235200"/>
                <a:gd name="connsiteY65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032000 w 2235200"/>
                <a:gd name="connsiteY62" fmla="*/ 2209800 h 3125649"/>
                <a:gd name="connsiteX63" fmla="*/ 2095500 w 2235200"/>
                <a:gd name="connsiteY63" fmla="*/ 2171700 h 3125649"/>
                <a:gd name="connsiteX64" fmla="*/ 2235200 w 2235200"/>
                <a:gd name="connsiteY64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032000 w 2235200"/>
                <a:gd name="connsiteY62" fmla="*/ 2209800 h 3125649"/>
                <a:gd name="connsiteX63" fmla="*/ 2235200 w 2235200"/>
                <a:gd name="connsiteY63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235200 w 2235200"/>
                <a:gd name="connsiteY62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1996506 w 2235200"/>
                <a:gd name="connsiteY61" fmla="*/ 2310108 h 3125649"/>
                <a:gd name="connsiteX62" fmla="*/ 2019300 w 2235200"/>
                <a:gd name="connsiteY62" fmla="*/ 2247900 h 3125649"/>
                <a:gd name="connsiteX63" fmla="*/ 2235200 w 2235200"/>
                <a:gd name="connsiteY63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235200 w 2235200"/>
                <a:gd name="connsiteY62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235200 w 2235200"/>
                <a:gd name="connsiteY61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2235200 w 2235200"/>
                <a:gd name="connsiteY60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2235200 w 2235200"/>
                <a:gd name="connsiteY59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2235200 w 2235200"/>
                <a:gd name="connsiteY58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2235200 w 2235200"/>
                <a:gd name="connsiteY57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2235200 w 2235200"/>
                <a:gd name="connsiteY56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2235200 w 2235200"/>
                <a:gd name="connsiteY55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2235200 w 2235200"/>
                <a:gd name="connsiteY54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2235200 w 2235200"/>
                <a:gd name="connsiteY53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2235200 w 2235200"/>
                <a:gd name="connsiteY52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2235200 w 2235200"/>
                <a:gd name="connsiteY51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2235200 w 2235200"/>
                <a:gd name="connsiteY50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2235200 w 2235200"/>
                <a:gd name="connsiteY49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2235200 w 2235200"/>
                <a:gd name="connsiteY48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2235200 w 2235200"/>
                <a:gd name="connsiteY47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2235200 w 2235200"/>
                <a:gd name="connsiteY46" fmla="*/ 152400 h 3125649"/>
                <a:gd name="connsiteX0" fmla="*/ 2235200 w 2235200"/>
                <a:gd name="connsiteY0" fmla="*/ 152400 h 3132785"/>
                <a:gd name="connsiteX1" fmla="*/ 2235200 w 2235200"/>
                <a:gd name="connsiteY1" fmla="*/ 152400 h 3132785"/>
                <a:gd name="connsiteX2" fmla="*/ 1778000 w 2235200"/>
                <a:gd name="connsiteY2" fmla="*/ 63500 h 3132785"/>
                <a:gd name="connsiteX3" fmla="*/ 1612900 w 2235200"/>
                <a:gd name="connsiteY3" fmla="*/ 50800 h 3132785"/>
                <a:gd name="connsiteX4" fmla="*/ 1409700 w 2235200"/>
                <a:gd name="connsiteY4" fmla="*/ 12700 h 3132785"/>
                <a:gd name="connsiteX5" fmla="*/ 1257300 w 2235200"/>
                <a:gd name="connsiteY5" fmla="*/ 0 h 3132785"/>
                <a:gd name="connsiteX6" fmla="*/ 1028700 w 2235200"/>
                <a:gd name="connsiteY6" fmla="*/ 25400 h 3132785"/>
                <a:gd name="connsiteX7" fmla="*/ 990600 w 2235200"/>
                <a:gd name="connsiteY7" fmla="*/ 50800 h 3132785"/>
                <a:gd name="connsiteX8" fmla="*/ 939800 w 2235200"/>
                <a:gd name="connsiteY8" fmla="*/ 63500 h 3132785"/>
                <a:gd name="connsiteX9" fmla="*/ 812800 w 2235200"/>
                <a:gd name="connsiteY9" fmla="*/ 127000 h 3132785"/>
                <a:gd name="connsiteX10" fmla="*/ 749300 w 2235200"/>
                <a:gd name="connsiteY10" fmla="*/ 165100 h 3132785"/>
                <a:gd name="connsiteX11" fmla="*/ 711200 w 2235200"/>
                <a:gd name="connsiteY11" fmla="*/ 190500 h 3132785"/>
                <a:gd name="connsiteX12" fmla="*/ 584200 w 2235200"/>
                <a:gd name="connsiteY12" fmla="*/ 266700 h 3132785"/>
                <a:gd name="connsiteX13" fmla="*/ 508000 w 2235200"/>
                <a:gd name="connsiteY13" fmla="*/ 317500 h 3132785"/>
                <a:gd name="connsiteX14" fmla="*/ 431800 w 2235200"/>
                <a:gd name="connsiteY14" fmla="*/ 393700 h 3132785"/>
                <a:gd name="connsiteX15" fmla="*/ 368300 w 2235200"/>
                <a:gd name="connsiteY15" fmla="*/ 482600 h 3132785"/>
                <a:gd name="connsiteX16" fmla="*/ 330200 w 2235200"/>
                <a:gd name="connsiteY16" fmla="*/ 558800 h 3132785"/>
                <a:gd name="connsiteX17" fmla="*/ 304800 w 2235200"/>
                <a:gd name="connsiteY17" fmla="*/ 635000 h 3132785"/>
                <a:gd name="connsiteX18" fmla="*/ 266700 w 2235200"/>
                <a:gd name="connsiteY18" fmla="*/ 698500 h 3132785"/>
                <a:gd name="connsiteX19" fmla="*/ 254000 w 2235200"/>
                <a:gd name="connsiteY19" fmla="*/ 736600 h 3132785"/>
                <a:gd name="connsiteX20" fmla="*/ 228600 w 2235200"/>
                <a:gd name="connsiteY20" fmla="*/ 787400 h 3132785"/>
                <a:gd name="connsiteX21" fmla="*/ 190500 w 2235200"/>
                <a:gd name="connsiteY21" fmla="*/ 927100 h 3132785"/>
                <a:gd name="connsiteX22" fmla="*/ 177800 w 2235200"/>
                <a:gd name="connsiteY22" fmla="*/ 977900 h 3132785"/>
                <a:gd name="connsiteX23" fmla="*/ 139700 w 2235200"/>
                <a:gd name="connsiteY23" fmla="*/ 1079500 h 3132785"/>
                <a:gd name="connsiteX24" fmla="*/ 127000 w 2235200"/>
                <a:gd name="connsiteY24" fmla="*/ 1130300 h 3132785"/>
                <a:gd name="connsiteX25" fmla="*/ 76200 w 2235200"/>
                <a:gd name="connsiteY25" fmla="*/ 1206500 h 3132785"/>
                <a:gd name="connsiteX26" fmla="*/ 38100 w 2235200"/>
                <a:gd name="connsiteY26" fmla="*/ 1295400 h 3132785"/>
                <a:gd name="connsiteX27" fmla="*/ 12700 w 2235200"/>
                <a:gd name="connsiteY27" fmla="*/ 1600200 h 3132785"/>
                <a:gd name="connsiteX28" fmla="*/ 0 w 2235200"/>
                <a:gd name="connsiteY28" fmla="*/ 1739900 h 3132785"/>
                <a:gd name="connsiteX29" fmla="*/ 12700 w 2235200"/>
                <a:gd name="connsiteY29" fmla="*/ 1981200 h 3132785"/>
                <a:gd name="connsiteX30" fmla="*/ 25400 w 2235200"/>
                <a:gd name="connsiteY30" fmla="*/ 2070100 h 3132785"/>
                <a:gd name="connsiteX31" fmla="*/ 38100 w 2235200"/>
                <a:gd name="connsiteY31" fmla="*/ 2197100 h 3132785"/>
                <a:gd name="connsiteX32" fmla="*/ 50800 w 2235200"/>
                <a:gd name="connsiteY32" fmla="*/ 2260600 h 3132785"/>
                <a:gd name="connsiteX33" fmla="*/ 88900 w 2235200"/>
                <a:gd name="connsiteY33" fmla="*/ 2476500 h 3132785"/>
                <a:gd name="connsiteX34" fmla="*/ 114300 w 2235200"/>
                <a:gd name="connsiteY34" fmla="*/ 2527300 h 3132785"/>
                <a:gd name="connsiteX35" fmla="*/ 152400 w 2235200"/>
                <a:gd name="connsiteY35" fmla="*/ 2971800 h 3132785"/>
                <a:gd name="connsiteX36" fmla="*/ 177800 w 2235200"/>
                <a:gd name="connsiteY36" fmla="*/ 3009900 h 3132785"/>
                <a:gd name="connsiteX37" fmla="*/ 215900 w 2235200"/>
                <a:gd name="connsiteY37" fmla="*/ 3086100 h 3132785"/>
                <a:gd name="connsiteX38" fmla="*/ 266700 w 2235200"/>
                <a:gd name="connsiteY38" fmla="*/ 3098800 h 3132785"/>
                <a:gd name="connsiteX39" fmla="*/ 304800 w 2235200"/>
                <a:gd name="connsiteY39" fmla="*/ 3124200 h 3132785"/>
                <a:gd name="connsiteX40" fmla="*/ 508000 w 2235200"/>
                <a:gd name="connsiteY40" fmla="*/ 3098800 h 3132785"/>
                <a:gd name="connsiteX41" fmla="*/ 609600 w 2235200"/>
                <a:gd name="connsiteY41" fmla="*/ 3048000 h 3132785"/>
                <a:gd name="connsiteX42" fmla="*/ 647700 w 2235200"/>
                <a:gd name="connsiteY42" fmla="*/ 3022600 h 3132785"/>
                <a:gd name="connsiteX43" fmla="*/ 749300 w 2235200"/>
                <a:gd name="connsiteY43" fmla="*/ 2946400 h 3132785"/>
                <a:gd name="connsiteX44" fmla="*/ 787400 w 2235200"/>
                <a:gd name="connsiteY44" fmla="*/ 2921000 h 3132785"/>
                <a:gd name="connsiteX45" fmla="*/ 2235200 w 2235200"/>
                <a:gd name="connsiteY45" fmla="*/ 152400 h 3132785"/>
                <a:gd name="connsiteX0" fmla="*/ 2235200 w 2235200"/>
                <a:gd name="connsiteY0" fmla="*/ 152400 h 3174344"/>
                <a:gd name="connsiteX1" fmla="*/ 2235200 w 2235200"/>
                <a:gd name="connsiteY1" fmla="*/ 152400 h 3174344"/>
                <a:gd name="connsiteX2" fmla="*/ 1778000 w 2235200"/>
                <a:gd name="connsiteY2" fmla="*/ 63500 h 3174344"/>
                <a:gd name="connsiteX3" fmla="*/ 1612900 w 2235200"/>
                <a:gd name="connsiteY3" fmla="*/ 50800 h 3174344"/>
                <a:gd name="connsiteX4" fmla="*/ 1409700 w 2235200"/>
                <a:gd name="connsiteY4" fmla="*/ 12700 h 3174344"/>
                <a:gd name="connsiteX5" fmla="*/ 1257300 w 2235200"/>
                <a:gd name="connsiteY5" fmla="*/ 0 h 3174344"/>
                <a:gd name="connsiteX6" fmla="*/ 1028700 w 2235200"/>
                <a:gd name="connsiteY6" fmla="*/ 25400 h 3174344"/>
                <a:gd name="connsiteX7" fmla="*/ 990600 w 2235200"/>
                <a:gd name="connsiteY7" fmla="*/ 50800 h 3174344"/>
                <a:gd name="connsiteX8" fmla="*/ 939800 w 2235200"/>
                <a:gd name="connsiteY8" fmla="*/ 63500 h 3174344"/>
                <a:gd name="connsiteX9" fmla="*/ 812800 w 2235200"/>
                <a:gd name="connsiteY9" fmla="*/ 127000 h 3174344"/>
                <a:gd name="connsiteX10" fmla="*/ 749300 w 2235200"/>
                <a:gd name="connsiteY10" fmla="*/ 165100 h 3174344"/>
                <a:gd name="connsiteX11" fmla="*/ 711200 w 2235200"/>
                <a:gd name="connsiteY11" fmla="*/ 190500 h 3174344"/>
                <a:gd name="connsiteX12" fmla="*/ 584200 w 2235200"/>
                <a:gd name="connsiteY12" fmla="*/ 266700 h 3174344"/>
                <a:gd name="connsiteX13" fmla="*/ 508000 w 2235200"/>
                <a:gd name="connsiteY13" fmla="*/ 317500 h 3174344"/>
                <a:gd name="connsiteX14" fmla="*/ 431800 w 2235200"/>
                <a:gd name="connsiteY14" fmla="*/ 393700 h 3174344"/>
                <a:gd name="connsiteX15" fmla="*/ 368300 w 2235200"/>
                <a:gd name="connsiteY15" fmla="*/ 482600 h 3174344"/>
                <a:gd name="connsiteX16" fmla="*/ 330200 w 2235200"/>
                <a:gd name="connsiteY16" fmla="*/ 558800 h 3174344"/>
                <a:gd name="connsiteX17" fmla="*/ 304800 w 2235200"/>
                <a:gd name="connsiteY17" fmla="*/ 635000 h 3174344"/>
                <a:gd name="connsiteX18" fmla="*/ 266700 w 2235200"/>
                <a:gd name="connsiteY18" fmla="*/ 698500 h 3174344"/>
                <a:gd name="connsiteX19" fmla="*/ 254000 w 2235200"/>
                <a:gd name="connsiteY19" fmla="*/ 736600 h 3174344"/>
                <a:gd name="connsiteX20" fmla="*/ 228600 w 2235200"/>
                <a:gd name="connsiteY20" fmla="*/ 787400 h 3174344"/>
                <a:gd name="connsiteX21" fmla="*/ 190500 w 2235200"/>
                <a:gd name="connsiteY21" fmla="*/ 927100 h 3174344"/>
                <a:gd name="connsiteX22" fmla="*/ 177800 w 2235200"/>
                <a:gd name="connsiteY22" fmla="*/ 977900 h 3174344"/>
                <a:gd name="connsiteX23" fmla="*/ 139700 w 2235200"/>
                <a:gd name="connsiteY23" fmla="*/ 1079500 h 3174344"/>
                <a:gd name="connsiteX24" fmla="*/ 127000 w 2235200"/>
                <a:gd name="connsiteY24" fmla="*/ 1130300 h 3174344"/>
                <a:gd name="connsiteX25" fmla="*/ 76200 w 2235200"/>
                <a:gd name="connsiteY25" fmla="*/ 1206500 h 3174344"/>
                <a:gd name="connsiteX26" fmla="*/ 38100 w 2235200"/>
                <a:gd name="connsiteY26" fmla="*/ 1295400 h 3174344"/>
                <a:gd name="connsiteX27" fmla="*/ 12700 w 2235200"/>
                <a:gd name="connsiteY27" fmla="*/ 1600200 h 3174344"/>
                <a:gd name="connsiteX28" fmla="*/ 0 w 2235200"/>
                <a:gd name="connsiteY28" fmla="*/ 1739900 h 3174344"/>
                <a:gd name="connsiteX29" fmla="*/ 12700 w 2235200"/>
                <a:gd name="connsiteY29" fmla="*/ 1981200 h 3174344"/>
                <a:gd name="connsiteX30" fmla="*/ 25400 w 2235200"/>
                <a:gd name="connsiteY30" fmla="*/ 2070100 h 3174344"/>
                <a:gd name="connsiteX31" fmla="*/ 38100 w 2235200"/>
                <a:gd name="connsiteY31" fmla="*/ 2197100 h 3174344"/>
                <a:gd name="connsiteX32" fmla="*/ 50800 w 2235200"/>
                <a:gd name="connsiteY32" fmla="*/ 2260600 h 3174344"/>
                <a:gd name="connsiteX33" fmla="*/ 88900 w 2235200"/>
                <a:gd name="connsiteY33" fmla="*/ 2476500 h 3174344"/>
                <a:gd name="connsiteX34" fmla="*/ 114300 w 2235200"/>
                <a:gd name="connsiteY34" fmla="*/ 2527300 h 3174344"/>
                <a:gd name="connsiteX35" fmla="*/ 152400 w 2235200"/>
                <a:gd name="connsiteY35" fmla="*/ 2971800 h 3174344"/>
                <a:gd name="connsiteX36" fmla="*/ 177800 w 2235200"/>
                <a:gd name="connsiteY36" fmla="*/ 3009900 h 3174344"/>
                <a:gd name="connsiteX37" fmla="*/ 215900 w 2235200"/>
                <a:gd name="connsiteY37" fmla="*/ 3086100 h 3174344"/>
                <a:gd name="connsiteX38" fmla="*/ 266700 w 2235200"/>
                <a:gd name="connsiteY38" fmla="*/ 3098800 h 3174344"/>
                <a:gd name="connsiteX39" fmla="*/ 304800 w 2235200"/>
                <a:gd name="connsiteY39" fmla="*/ 3124200 h 3174344"/>
                <a:gd name="connsiteX40" fmla="*/ 508000 w 2235200"/>
                <a:gd name="connsiteY40" fmla="*/ 3098800 h 3174344"/>
                <a:gd name="connsiteX41" fmla="*/ 609600 w 2235200"/>
                <a:gd name="connsiteY41" fmla="*/ 3048000 h 3174344"/>
                <a:gd name="connsiteX42" fmla="*/ 647700 w 2235200"/>
                <a:gd name="connsiteY42" fmla="*/ 3022600 h 3174344"/>
                <a:gd name="connsiteX43" fmla="*/ 749300 w 2235200"/>
                <a:gd name="connsiteY43" fmla="*/ 2946400 h 3174344"/>
                <a:gd name="connsiteX44" fmla="*/ 2235200 w 2235200"/>
                <a:gd name="connsiteY44" fmla="*/ 152400 h 3174344"/>
                <a:gd name="connsiteX0" fmla="*/ 2235200 w 2235200"/>
                <a:gd name="connsiteY0" fmla="*/ 152400 h 3242627"/>
                <a:gd name="connsiteX1" fmla="*/ 2235200 w 2235200"/>
                <a:gd name="connsiteY1" fmla="*/ 152400 h 3242627"/>
                <a:gd name="connsiteX2" fmla="*/ 1778000 w 2235200"/>
                <a:gd name="connsiteY2" fmla="*/ 63500 h 3242627"/>
                <a:gd name="connsiteX3" fmla="*/ 1612900 w 2235200"/>
                <a:gd name="connsiteY3" fmla="*/ 50800 h 3242627"/>
                <a:gd name="connsiteX4" fmla="*/ 1409700 w 2235200"/>
                <a:gd name="connsiteY4" fmla="*/ 12700 h 3242627"/>
                <a:gd name="connsiteX5" fmla="*/ 1257300 w 2235200"/>
                <a:gd name="connsiteY5" fmla="*/ 0 h 3242627"/>
                <a:gd name="connsiteX6" fmla="*/ 1028700 w 2235200"/>
                <a:gd name="connsiteY6" fmla="*/ 25400 h 3242627"/>
                <a:gd name="connsiteX7" fmla="*/ 990600 w 2235200"/>
                <a:gd name="connsiteY7" fmla="*/ 50800 h 3242627"/>
                <a:gd name="connsiteX8" fmla="*/ 939800 w 2235200"/>
                <a:gd name="connsiteY8" fmla="*/ 63500 h 3242627"/>
                <a:gd name="connsiteX9" fmla="*/ 812800 w 2235200"/>
                <a:gd name="connsiteY9" fmla="*/ 127000 h 3242627"/>
                <a:gd name="connsiteX10" fmla="*/ 749300 w 2235200"/>
                <a:gd name="connsiteY10" fmla="*/ 165100 h 3242627"/>
                <a:gd name="connsiteX11" fmla="*/ 711200 w 2235200"/>
                <a:gd name="connsiteY11" fmla="*/ 190500 h 3242627"/>
                <a:gd name="connsiteX12" fmla="*/ 584200 w 2235200"/>
                <a:gd name="connsiteY12" fmla="*/ 266700 h 3242627"/>
                <a:gd name="connsiteX13" fmla="*/ 508000 w 2235200"/>
                <a:gd name="connsiteY13" fmla="*/ 317500 h 3242627"/>
                <a:gd name="connsiteX14" fmla="*/ 431800 w 2235200"/>
                <a:gd name="connsiteY14" fmla="*/ 393700 h 3242627"/>
                <a:gd name="connsiteX15" fmla="*/ 368300 w 2235200"/>
                <a:gd name="connsiteY15" fmla="*/ 482600 h 3242627"/>
                <a:gd name="connsiteX16" fmla="*/ 330200 w 2235200"/>
                <a:gd name="connsiteY16" fmla="*/ 558800 h 3242627"/>
                <a:gd name="connsiteX17" fmla="*/ 304800 w 2235200"/>
                <a:gd name="connsiteY17" fmla="*/ 635000 h 3242627"/>
                <a:gd name="connsiteX18" fmla="*/ 266700 w 2235200"/>
                <a:gd name="connsiteY18" fmla="*/ 698500 h 3242627"/>
                <a:gd name="connsiteX19" fmla="*/ 254000 w 2235200"/>
                <a:gd name="connsiteY19" fmla="*/ 736600 h 3242627"/>
                <a:gd name="connsiteX20" fmla="*/ 228600 w 2235200"/>
                <a:gd name="connsiteY20" fmla="*/ 787400 h 3242627"/>
                <a:gd name="connsiteX21" fmla="*/ 190500 w 2235200"/>
                <a:gd name="connsiteY21" fmla="*/ 927100 h 3242627"/>
                <a:gd name="connsiteX22" fmla="*/ 177800 w 2235200"/>
                <a:gd name="connsiteY22" fmla="*/ 977900 h 3242627"/>
                <a:gd name="connsiteX23" fmla="*/ 139700 w 2235200"/>
                <a:gd name="connsiteY23" fmla="*/ 1079500 h 3242627"/>
                <a:gd name="connsiteX24" fmla="*/ 127000 w 2235200"/>
                <a:gd name="connsiteY24" fmla="*/ 1130300 h 3242627"/>
                <a:gd name="connsiteX25" fmla="*/ 76200 w 2235200"/>
                <a:gd name="connsiteY25" fmla="*/ 1206500 h 3242627"/>
                <a:gd name="connsiteX26" fmla="*/ 38100 w 2235200"/>
                <a:gd name="connsiteY26" fmla="*/ 1295400 h 3242627"/>
                <a:gd name="connsiteX27" fmla="*/ 12700 w 2235200"/>
                <a:gd name="connsiteY27" fmla="*/ 1600200 h 3242627"/>
                <a:gd name="connsiteX28" fmla="*/ 0 w 2235200"/>
                <a:gd name="connsiteY28" fmla="*/ 1739900 h 3242627"/>
                <a:gd name="connsiteX29" fmla="*/ 12700 w 2235200"/>
                <a:gd name="connsiteY29" fmla="*/ 1981200 h 3242627"/>
                <a:gd name="connsiteX30" fmla="*/ 25400 w 2235200"/>
                <a:gd name="connsiteY30" fmla="*/ 2070100 h 3242627"/>
                <a:gd name="connsiteX31" fmla="*/ 38100 w 2235200"/>
                <a:gd name="connsiteY31" fmla="*/ 2197100 h 3242627"/>
                <a:gd name="connsiteX32" fmla="*/ 50800 w 2235200"/>
                <a:gd name="connsiteY32" fmla="*/ 2260600 h 3242627"/>
                <a:gd name="connsiteX33" fmla="*/ 88900 w 2235200"/>
                <a:gd name="connsiteY33" fmla="*/ 2476500 h 3242627"/>
                <a:gd name="connsiteX34" fmla="*/ 114300 w 2235200"/>
                <a:gd name="connsiteY34" fmla="*/ 2527300 h 3242627"/>
                <a:gd name="connsiteX35" fmla="*/ 152400 w 2235200"/>
                <a:gd name="connsiteY35" fmla="*/ 2971800 h 3242627"/>
                <a:gd name="connsiteX36" fmla="*/ 177800 w 2235200"/>
                <a:gd name="connsiteY36" fmla="*/ 3009900 h 3242627"/>
                <a:gd name="connsiteX37" fmla="*/ 215900 w 2235200"/>
                <a:gd name="connsiteY37" fmla="*/ 3086100 h 3242627"/>
                <a:gd name="connsiteX38" fmla="*/ 266700 w 2235200"/>
                <a:gd name="connsiteY38" fmla="*/ 3098800 h 3242627"/>
                <a:gd name="connsiteX39" fmla="*/ 304800 w 2235200"/>
                <a:gd name="connsiteY39" fmla="*/ 3124200 h 3242627"/>
                <a:gd name="connsiteX40" fmla="*/ 508000 w 2235200"/>
                <a:gd name="connsiteY40" fmla="*/ 3098800 h 3242627"/>
                <a:gd name="connsiteX41" fmla="*/ 609600 w 2235200"/>
                <a:gd name="connsiteY41" fmla="*/ 3048000 h 3242627"/>
                <a:gd name="connsiteX42" fmla="*/ 647700 w 2235200"/>
                <a:gd name="connsiteY42" fmla="*/ 3022600 h 3242627"/>
                <a:gd name="connsiteX43" fmla="*/ 2235200 w 2235200"/>
                <a:gd name="connsiteY43" fmla="*/ 152400 h 3242627"/>
                <a:gd name="connsiteX0" fmla="*/ 2235200 w 2235200"/>
                <a:gd name="connsiteY0" fmla="*/ 152400 h 3263368"/>
                <a:gd name="connsiteX1" fmla="*/ 2235200 w 2235200"/>
                <a:gd name="connsiteY1" fmla="*/ 152400 h 3263368"/>
                <a:gd name="connsiteX2" fmla="*/ 1778000 w 2235200"/>
                <a:gd name="connsiteY2" fmla="*/ 63500 h 3263368"/>
                <a:gd name="connsiteX3" fmla="*/ 1612900 w 2235200"/>
                <a:gd name="connsiteY3" fmla="*/ 50800 h 3263368"/>
                <a:gd name="connsiteX4" fmla="*/ 1409700 w 2235200"/>
                <a:gd name="connsiteY4" fmla="*/ 12700 h 3263368"/>
                <a:gd name="connsiteX5" fmla="*/ 1257300 w 2235200"/>
                <a:gd name="connsiteY5" fmla="*/ 0 h 3263368"/>
                <a:gd name="connsiteX6" fmla="*/ 1028700 w 2235200"/>
                <a:gd name="connsiteY6" fmla="*/ 25400 h 3263368"/>
                <a:gd name="connsiteX7" fmla="*/ 990600 w 2235200"/>
                <a:gd name="connsiteY7" fmla="*/ 50800 h 3263368"/>
                <a:gd name="connsiteX8" fmla="*/ 939800 w 2235200"/>
                <a:gd name="connsiteY8" fmla="*/ 63500 h 3263368"/>
                <a:gd name="connsiteX9" fmla="*/ 812800 w 2235200"/>
                <a:gd name="connsiteY9" fmla="*/ 127000 h 3263368"/>
                <a:gd name="connsiteX10" fmla="*/ 749300 w 2235200"/>
                <a:gd name="connsiteY10" fmla="*/ 165100 h 3263368"/>
                <a:gd name="connsiteX11" fmla="*/ 711200 w 2235200"/>
                <a:gd name="connsiteY11" fmla="*/ 190500 h 3263368"/>
                <a:gd name="connsiteX12" fmla="*/ 584200 w 2235200"/>
                <a:gd name="connsiteY12" fmla="*/ 266700 h 3263368"/>
                <a:gd name="connsiteX13" fmla="*/ 508000 w 2235200"/>
                <a:gd name="connsiteY13" fmla="*/ 317500 h 3263368"/>
                <a:gd name="connsiteX14" fmla="*/ 431800 w 2235200"/>
                <a:gd name="connsiteY14" fmla="*/ 393700 h 3263368"/>
                <a:gd name="connsiteX15" fmla="*/ 368300 w 2235200"/>
                <a:gd name="connsiteY15" fmla="*/ 482600 h 3263368"/>
                <a:gd name="connsiteX16" fmla="*/ 330200 w 2235200"/>
                <a:gd name="connsiteY16" fmla="*/ 558800 h 3263368"/>
                <a:gd name="connsiteX17" fmla="*/ 304800 w 2235200"/>
                <a:gd name="connsiteY17" fmla="*/ 635000 h 3263368"/>
                <a:gd name="connsiteX18" fmla="*/ 266700 w 2235200"/>
                <a:gd name="connsiteY18" fmla="*/ 698500 h 3263368"/>
                <a:gd name="connsiteX19" fmla="*/ 254000 w 2235200"/>
                <a:gd name="connsiteY19" fmla="*/ 736600 h 3263368"/>
                <a:gd name="connsiteX20" fmla="*/ 228600 w 2235200"/>
                <a:gd name="connsiteY20" fmla="*/ 787400 h 3263368"/>
                <a:gd name="connsiteX21" fmla="*/ 190500 w 2235200"/>
                <a:gd name="connsiteY21" fmla="*/ 927100 h 3263368"/>
                <a:gd name="connsiteX22" fmla="*/ 177800 w 2235200"/>
                <a:gd name="connsiteY22" fmla="*/ 977900 h 3263368"/>
                <a:gd name="connsiteX23" fmla="*/ 139700 w 2235200"/>
                <a:gd name="connsiteY23" fmla="*/ 1079500 h 3263368"/>
                <a:gd name="connsiteX24" fmla="*/ 127000 w 2235200"/>
                <a:gd name="connsiteY24" fmla="*/ 1130300 h 3263368"/>
                <a:gd name="connsiteX25" fmla="*/ 76200 w 2235200"/>
                <a:gd name="connsiteY25" fmla="*/ 1206500 h 3263368"/>
                <a:gd name="connsiteX26" fmla="*/ 38100 w 2235200"/>
                <a:gd name="connsiteY26" fmla="*/ 1295400 h 3263368"/>
                <a:gd name="connsiteX27" fmla="*/ 12700 w 2235200"/>
                <a:gd name="connsiteY27" fmla="*/ 1600200 h 3263368"/>
                <a:gd name="connsiteX28" fmla="*/ 0 w 2235200"/>
                <a:gd name="connsiteY28" fmla="*/ 1739900 h 3263368"/>
                <a:gd name="connsiteX29" fmla="*/ 12700 w 2235200"/>
                <a:gd name="connsiteY29" fmla="*/ 1981200 h 3263368"/>
                <a:gd name="connsiteX30" fmla="*/ 25400 w 2235200"/>
                <a:gd name="connsiteY30" fmla="*/ 2070100 h 3263368"/>
                <a:gd name="connsiteX31" fmla="*/ 38100 w 2235200"/>
                <a:gd name="connsiteY31" fmla="*/ 2197100 h 3263368"/>
                <a:gd name="connsiteX32" fmla="*/ 50800 w 2235200"/>
                <a:gd name="connsiteY32" fmla="*/ 2260600 h 3263368"/>
                <a:gd name="connsiteX33" fmla="*/ 88900 w 2235200"/>
                <a:gd name="connsiteY33" fmla="*/ 2476500 h 3263368"/>
                <a:gd name="connsiteX34" fmla="*/ 114300 w 2235200"/>
                <a:gd name="connsiteY34" fmla="*/ 2527300 h 3263368"/>
                <a:gd name="connsiteX35" fmla="*/ 152400 w 2235200"/>
                <a:gd name="connsiteY35" fmla="*/ 2971800 h 3263368"/>
                <a:gd name="connsiteX36" fmla="*/ 177800 w 2235200"/>
                <a:gd name="connsiteY36" fmla="*/ 3009900 h 3263368"/>
                <a:gd name="connsiteX37" fmla="*/ 215900 w 2235200"/>
                <a:gd name="connsiteY37" fmla="*/ 3086100 h 3263368"/>
                <a:gd name="connsiteX38" fmla="*/ 266700 w 2235200"/>
                <a:gd name="connsiteY38" fmla="*/ 3098800 h 3263368"/>
                <a:gd name="connsiteX39" fmla="*/ 304800 w 2235200"/>
                <a:gd name="connsiteY39" fmla="*/ 3124200 h 3263368"/>
                <a:gd name="connsiteX40" fmla="*/ 508000 w 2235200"/>
                <a:gd name="connsiteY40" fmla="*/ 3098800 h 3263368"/>
                <a:gd name="connsiteX41" fmla="*/ 609600 w 2235200"/>
                <a:gd name="connsiteY41" fmla="*/ 3048000 h 3263368"/>
                <a:gd name="connsiteX42" fmla="*/ 2235200 w 2235200"/>
                <a:gd name="connsiteY42" fmla="*/ 152400 h 3263368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2235200 w 2235200"/>
                <a:gd name="connsiteY41" fmla="*/ 152400 h 3125649"/>
                <a:gd name="connsiteX0" fmla="*/ 2235200 w 2235200"/>
                <a:gd name="connsiteY0" fmla="*/ 152400 h 3337855"/>
                <a:gd name="connsiteX1" fmla="*/ 2235200 w 2235200"/>
                <a:gd name="connsiteY1" fmla="*/ 152400 h 3337855"/>
                <a:gd name="connsiteX2" fmla="*/ 1778000 w 2235200"/>
                <a:gd name="connsiteY2" fmla="*/ 63500 h 3337855"/>
                <a:gd name="connsiteX3" fmla="*/ 1612900 w 2235200"/>
                <a:gd name="connsiteY3" fmla="*/ 50800 h 3337855"/>
                <a:gd name="connsiteX4" fmla="*/ 1409700 w 2235200"/>
                <a:gd name="connsiteY4" fmla="*/ 12700 h 3337855"/>
                <a:gd name="connsiteX5" fmla="*/ 1257300 w 2235200"/>
                <a:gd name="connsiteY5" fmla="*/ 0 h 3337855"/>
                <a:gd name="connsiteX6" fmla="*/ 1028700 w 2235200"/>
                <a:gd name="connsiteY6" fmla="*/ 25400 h 3337855"/>
                <a:gd name="connsiteX7" fmla="*/ 990600 w 2235200"/>
                <a:gd name="connsiteY7" fmla="*/ 50800 h 3337855"/>
                <a:gd name="connsiteX8" fmla="*/ 939800 w 2235200"/>
                <a:gd name="connsiteY8" fmla="*/ 63500 h 3337855"/>
                <a:gd name="connsiteX9" fmla="*/ 812800 w 2235200"/>
                <a:gd name="connsiteY9" fmla="*/ 127000 h 3337855"/>
                <a:gd name="connsiteX10" fmla="*/ 749300 w 2235200"/>
                <a:gd name="connsiteY10" fmla="*/ 165100 h 3337855"/>
                <a:gd name="connsiteX11" fmla="*/ 711200 w 2235200"/>
                <a:gd name="connsiteY11" fmla="*/ 190500 h 3337855"/>
                <a:gd name="connsiteX12" fmla="*/ 584200 w 2235200"/>
                <a:gd name="connsiteY12" fmla="*/ 266700 h 3337855"/>
                <a:gd name="connsiteX13" fmla="*/ 508000 w 2235200"/>
                <a:gd name="connsiteY13" fmla="*/ 317500 h 3337855"/>
                <a:gd name="connsiteX14" fmla="*/ 431800 w 2235200"/>
                <a:gd name="connsiteY14" fmla="*/ 393700 h 3337855"/>
                <a:gd name="connsiteX15" fmla="*/ 368300 w 2235200"/>
                <a:gd name="connsiteY15" fmla="*/ 482600 h 3337855"/>
                <a:gd name="connsiteX16" fmla="*/ 330200 w 2235200"/>
                <a:gd name="connsiteY16" fmla="*/ 558800 h 3337855"/>
                <a:gd name="connsiteX17" fmla="*/ 304800 w 2235200"/>
                <a:gd name="connsiteY17" fmla="*/ 635000 h 3337855"/>
                <a:gd name="connsiteX18" fmla="*/ 266700 w 2235200"/>
                <a:gd name="connsiteY18" fmla="*/ 698500 h 3337855"/>
                <a:gd name="connsiteX19" fmla="*/ 254000 w 2235200"/>
                <a:gd name="connsiteY19" fmla="*/ 736600 h 3337855"/>
                <a:gd name="connsiteX20" fmla="*/ 228600 w 2235200"/>
                <a:gd name="connsiteY20" fmla="*/ 787400 h 3337855"/>
                <a:gd name="connsiteX21" fmla="*/ 190500 w 2235200"/>
                <a:gd name="connsiteY21" fmla="*/ 927100 h 3337855"/>
                <a:gd name="connsiteX22" fmla="*/ 177800 w 2235200"/>
                <a:gd name="connsiteY22" fmla="*/ 977900 h 3337855"/>
                <a:gd name="connsiteX23" fmla="*/ 139700 w 2235200"/>
                <a:gd name="connsiteY23" fmla="*/ 1079500 h 3337855"/>
                <a:gd name="connsiteX24" fmla="*/ 127000 w 2235200"/>
                <a:gd name="connsiteY24" fmla="*/ 1130300 h 3337855"/>
                <a:gd name="connsiteX25" fmla="*/ 76200 w 2235200"/>
                <a:gd name="connsiteY25" fmla="*/ 1206500 h 3337855"/>
                <a:gd name="connsiteX26" fmla="*/ 38100 w 2235200"/>
                <a:gd name="connsiteY26" fmla="*/ 1295400 h 3337855"/>
                <a:gd name="connsiteX27" fmla="*/ 12700 w 2235200"/>
                <a:gd name="connsiteY27" fmla="*/ 1600200 h 3337855"/>
                <a:gd name="connsiteX28" fmla="*/ 0 w 2235200"/>
                <a:gd name="connsiteY28" fmla="*/ 1739900 h 3337855"/>
                <a:gd name="connsiteX29" fmla="*/ 12700 w 2235200"/>
                <a:gd name="connsiteY29" fmla="*/ 1981200 h 3337855"/>
                <a:gd name="connsiteX30" fmla="*/ 25400 w 2235200"/>
                <a:gd name="connsiteY30" fmla="*/ 2070100 h 3337855"/>
                <a:gd name="connsiteX31" fmla="*/ 38100 w 2235200"/>
                <a:gd name="connsiteY31" fmla="*/ 2197100 h 3337855"/>
                <a:gd name="connsiteX32" fmla="*/ 50800 w 2235200"/>
                <a:gd name="connsiteY32" fmla="*/ 2260600 h 3337855"/>
                <a:gd name="connsiteX33" fmla="*/ 88900 w 2235200"/>
                <a:gd name="connsiteY33" fmla="*/ 2476500 h 3337855"/>
                <a:gd name="connsiteX34" fmla="*/ 114300 w 2235200"/>
                <a:gd name="connsiteY34" fmla="*/ 2527300 h 3337855"/>
                <a:gd name="connsiteX35" fmla="*/ 152400 w 2235200"/>
                <a:gd name="connsiteY35" fmla="*/ 2971800 h 3337855"/>
                <a:gd name="connsiteX36" fmla="*/ 177800 w 2235200"/>
                <a:gd name="connsiteY36" fmla="*/ 3009900 h 3337855"/>
                <a:gd name="connsiteX37" fmla="*/ 215900 w 2235200"/>
                <a:gd name="connsiteY37" fmla="*/ 3086100 h 3337855"/>
                <a:gd name="connsiteX38" fmla="*/ 266700 w 2235200"/>
                <a:gd name="connsiteY38" fmla="*/ 3098800 h 3337855"/>
                <a:gd name="connsiteX39" fmla="*/ 304800 w 2235200"/>
                <a:gd name="connsiteY39" fmla="*/ 3124200 h 3337855"/>
                <a:gd name="connsiteX40" fmla="*/ 2235200 w 2235200"/>
                <a:gd name="connsiteY40" fmla="*/ 152400 h 3337855"/>
                <a:gd name="connsiteX0" fmla="*/ 2235200 w 2235200"/>
                <a:gd name="connsiteY0" fmla="*/ 152400 h 3098800"/>
                <a:gd name="connsiteX1" fmla="*/ 2235200 w 2235200"/>
                <a:gd name="connsiteY1" fmla="*/ 152400 h 3098800"/>
                <a:gd name="connsiteX2" fmla="*/ 1778000 w 2235200"/>
                <a:gd name="connsiteY2" fmla="*/ 63500 h 3098800"/>
                <a:gd name="connsiteX3" fmla="*/ 1612900 w 2235200"/>
                <a:gd name="connsiteY3" fmla="*/ 50800 h 3098800"/>
                <a:gd name="connsiteX4" fmla="*/ 1409700 w 2235200"/>
                <a:gd name="connsiteY4" fmla="*/ 12700 h 3098800"/>
                <a:gd name="connsiteX5" fmla="*/ 1257300 w 2235200"/>
                <a:gd name="connsiteY5" fmla="*/ 0 h 3098800"/>
                <a:gd name="connsiteX6" fmla="*/ 1028700 w 2235200"/>
                <a:gd name="connsiteY6" fmla="*/ 25400 h 3098800"/>
                <a:gd name="connsiteX7" fmla="*/ 990600 w 2235200"/>
                <a:gd name="connsiteY7" fmla="*/ 50800 h 3098800"/>
                <a:gd name="connsiteX8" fmla="*/ 939800 w 2235200"/>
                <a:gd name="connsiteY8" fmla="*/ 63500 h 3098800"/>
                <a:gd name="connsiteX9" fmla="*/ 812800 w 2235200"/>
                <a:gd name="connsiteY9" fmla="*/ 127000 h 3098800"/>
                <a:gd name="connsiteX10" fmla="*/ 749300 w 2235200"/>
                <a:gd name="connsiteY10" fmla="*/ 165100 h 3098800"/>
                <a:gd name="connsiteX11" fmla="*/ 711200 w 2235200"/>
                <a:gd name="connsiteY11" fmla="*/ 190500 h 3098800"/>
                <a:gd name="connsiteX12" fmla="*/ 584200 w 2235200"/>
                <a:gd name="connsiteY12" fmla="*/ 266700 h 3098800"/>
                <a:gd name="connsiteX13" fmla="*/ 508000 w 2235200"/>
                <a:gd name="connsiteY13" fmla="*/ 317500 h 3098800"/>
                <a:gd name="connsiteX14" fmla="*/ 431800 w 2235200"/>
                <a:gd name="connsiteY14" fmla="*/ 393700 h 3098800"/>
                <a:gd name="connsiteX15" fmla="*/ 368300 w 2235200"/>
                <a:gd name="connsiteY15" fmla="*/ 482600 h 3098800"/>
                <a:gd name="connsiteX16" fmla="*/ 330200 w 2235200"/>
                <a:gd name="connsiteY16" fmla="*/ 558800 h 3098800"/>
                <a:gd name="connsiteX17" fmla="*/ 304800 w 2235200"/>
                <a:gd name="connsiteY17" fmla="*/ 635000 h 3098800"/>
                <a:gd name="connsiteX18" fmla="*/ 266700 w 2235200"/>
                <a:gd name="connsiteY18" fmla="*/ 698500 h 3098800"/>
                <a:gd name="connsiteX19" fmla="*/ 254000 w 2235200"/>
                <a:gd name="connsiteY19" fmla="*/ 736600 h 3098800"/>
                <a:gd name="connsiteX20" fmla="*/ 228600 w 2235200"/>
                <a:gd name="connsiteY20" fmla="*/ 787400 h 3098800"/>
                <a:gd name="connsiteX21" fmla="*/ 190500 w 2235200"/>
                <a:gd name="connsiteY21" fmla="*/ 927100 h 3098800"/>
                <a:gd name="connsiteX22" fmla="*/ 177800 w 2235200"/>
                <a:gd name="connsiteY22" fmla="*/ 977900 h 3098800"/>
                <a:gd name="connsiteX23" fmla="*/ 139700 w 2235200"/>
                <a:gd name="connsiteY23" fmla="*/ 1079500 h 3098800"/>
                <a:gd name="connsiteX24" fmla="*/ 127000 w 2235200"/>
                <a:gd name="connsiteY24" fmla="*/ 1130300 h 3098800"/>
                <a:gd name="connsiteX25" fmla="*/ 76200 w 2235200"/>
                <a:gd name="connsiteY25" fmla="*/ 1206500 h 3098800"/>
                <a:gd name="connsiteX26" fmla="*/ 38100 w 2235200"/>
                <a:gd name="connsiteY26" fmla="*/ 1295400 h 3098800"/>
                <a:gd name="connsiteX27" fmla="*/ 12700 w 2235200"/>
                <a:gd name="connsiteY27" fmla="*/ 1600200 h 3098800"/>
                <a:gd name="connsiteX28" fmla="*/ 0 w 2235200"/>
                <a:gd name="connsiteY28" fmla="*/ 1739900 h 3098800"/>
                <a:gd name="connsiteX29" fmla="*/ 12700 w 2235200"/>
                <a:gd name="connsiteY29" fmla="*/ 1981200 h 3098800"/>
                <a:gd name="connsiteX30" fmla="*/ 25400 w 2235200"/>
                <a:gd name="connsiteY30" fmla="*/ 2070100 h 3098800"/>
                <a:gd name="connsiteX31" fmla="*/ 38100 w 2235200"/>
                <a:gd name="connsiteY31" fmla="*/ 2197100 h 3098800"/>
                <a:gd name="connsiteX32" fmla="*/ 50800 w 2235200"/>
                <a:gd name="connsiteY32" fmla="*/ 2260600 h 3098800"/>
                <a:gd name="connsiteX33" fmla="*/ 88900 w 2235200"/>
                <a:gd name="connsiteY33" fmla="*/ 2476500 h 3098800"/>
                <a:gd name="connsiteX34" fmla="*/ 114300 w 2235200"/>
                <a:gd name="connsiteY34" fmla="*/ 2527300 h 3098800"/>
                <a:gd name="connsiteX35" fmla="*/ 152400 w 2235200"/>
                <a:gd name="connsiteY35" fmla="*/ 2971800 h 3098800"/>
                <a:gd name="connsiteX36" fmla="*/ 177800 w 2235200"/>
                <a:gd name="connsiteY36" fmla="*/ 3009900 h 3098800"/>
                <a:gd name="connsiteX37" fmla="*/ 215900 w 2235200"/>
                <a:gd name="connsiteY37" fmla="*/ 3086100 h 3098800"/>
                <a:gd name="connsiteX38" fmla="*/ 266700 w 2235200"/>
                <a:gd name="connsiteY38" fmla="*/ 3098800 h 3098800"/>
                <a:gd name="connsiteX39" fmla="*/ 2235200 w 2235200"/>
                <a:gd name="connsiteY39" fmla="*/ 152400 h 3098800"/>
                <a:gd name="connsiteX0" fmla="*/ 2130425 w 2250350"/>
                <a:gd name="connsiteY0" fmla="*/ 152400 h 3098800"/>
                <a:gd name="connsiteX1" fmla="*/ 2235200 w 2250350"/>
                <a:gd name="connsiteY1" fmla="*/ 152400 h 3098800"/>
                <a:gd name="connsiteX2" fmla="*/ 1778000 w 2250350"/>
                <a:gd name="connsiteY2" fmla="*/ 63500 h 3098800"/>
                <a:gd name="connsiteX3" fmla="*/ 1612900 w 2250350"/>
                <a:gd name="connsiteY3" fmla="*/ 50800 h 3098800"/>
                <a:gd name="connsiteX4" fmla="*/ 1409700 w 2250350"/>
                <a:gd name="connsiteY4" fmla="*/ 12700 h 3098800"/>
                <a:gd name="connsiteX5" fmla="*/ 1257300 w 2250350"/>
                <a:gd name="connsiteY5" fmla="*/ 0 h 3098800"/>
                <a:gd name="connsiteX6" fmla="*/ 1028700 w 2250350"/>
                <a:gd name="connsiteY6" fmla="*/ 25400 h 3098800"/>
                <a:gd name="connsiteX7" fmla="*/ 990600 w 2250350"/>
                <a:gd name="connsiteY7" fmla="*/ 50800 h 3098800"/>
                <a:gd name="connsiteX8" fmla="*/ 939800 w 2250350"/>
                <a:gd name="connsiteY8" fmla="*/ 63500 h 3098800"/>
                <a:gd name="connsiteX9" fmla="*/ 812800 w 2250350"/>
                <a:gd name="connsiteY9" fmla="*/ 127000 h 3098800"/>
                <a:gd name="connsiteX10" fmla="*/ 749300 w 2250350"/>
                <a:gd name="connsiteY10" fmla="*/ 165100 h 3098800"/>
                <a:gd name="connsiteX11" fmla="*/ 711200 w 2250350"/>
                <a:gd name="connsiteY11" fmla="*/ 190500 h 3098800"/>
                <a:gd name="connsiteX12" fmla="*/ 584200 w 2250350"/>
                <a:gd name="connsiteY12" fmla="*/ 266700 h 3098800"/>
                <a:gd name="connsiteX13" fmla="*/ 508000 w 2250350"/>
                <a:gd name="connsiteY13" fmla="*/ 317500 h 3098800"/>
                <a:gd name="connsiteX14" fmla="*/ 431800 w 2250350"/>
                <a:gd name="connsiteY14" fmla="*/ 393700 h 3098800"/>
                <a:gd name="connsiteX15" fmla="*/ 368300 w 2250350"/>
                <a:gd name="connsiteY15" fmla="*/ 482600 h 3098800"/>
                <a:gd name="connsiteX16" fmla="*/ 330200 w 2250350"/>
                <a:gd name="connsiteY16" fmla="*/ 558800 h 3098800"/>
                <a:gd name="connsiteX17" fmla="*/ 304800 w 2250350"/>
                <a:gd name="connsiteY17" fmla="*/ 635000 h 3098800"/>
                <a:gd name="connsiteX18" fmla="*/ 266700 w 2250350"/>
                <a:gd name="connsiteY18" fmla="*/ 698500 h 3098800"/>
                <a:gd name="connsiteX19" fmla="*/ 254000 w 2250350"/>
                <a:gd name="connsiteY19" fmla="*/ 736600 h 3098800"/>
                <a:gd name="connsiteX20" fmla="*/ 228600 w 2250350"/>
                <a:gd name="connsiteY20" fmla="*/ 787400 h 3098800"/>
                <a:gd name="connsiteX21" fmla="*/ 190500 w 2250350"/>
                <a:gd name="connsiteY21" fmla="*/ 927100 h 3098800"/>
                <a:gd name="connsiteX22" fmla="*/ 177800 w 2250350"/>
                <a:gd name="connsiteY22" fmla="*/ 977900 h 3098800"/>
                <a:gd name="connsiteX23" fmla="*/ 139700 w 2250350"/>
                <a:gd name="connsiteY23" fmla="*/ 1079500 h 3098800"/>
                <a:gd name="connsiteX24" fmla="*/ 127000 w 2250350"/>
                <a:gd name="connsiteY24" fmla="*/ 1130300 h 3098800"/>
                <a:gd name="connsiteX25" fmla="*/ 76200 w 2250350"/>
                <a:gd name="connsiteY25" fmla="*/ 1206500 h 3098800"/>
                <a:gd name="connsiteX26" fmla="*/ 38100 w 2250350"/>
                <a:gd name="connsiteY26" fmla="*/ 1295400 h 3098800"/>
                <a:gd name="connsiteX27" fmla="*/ 12700 w 2250350"/>
                <a:gd name="connsiteY27" fmla="*/ 1600200 h 3098800"/>
                <a:gd name="connsiteX28" fmla="*/ 0 w 2250350"/>
                <a:gd name="connsiteY28" fmla="*/ 1739900 h 3098800"/>
                <a:gd name="connsiteX29" fmla="*/ 12700 w 2250350"/>
                <a:gd name="connsiteY29" fmla="*/ 1981200 h 3098800"/>
                <a:gd name="connsiteX30" fmla="*/ 25400 w 2250350"/>
                <a:gd name="connsiteY30" fmla="*/ 2070100 h 3098800"/>
                <a:gd name="connsiteX31" fmla="*/ 38100 w 2250350"/>
                <a:gd name="connsiteY31" fmla="*/ 2197100 h 3098800"/>
                <a:gd name="connsiteX32" fmla="*/ 50800 w 2250350"/>
                <a:gd name="connsiteY32" fmla="*/ 2260600 h 3098800"/>
                <a:gd name="connsiteX33" fmla="*/ 88900 w 2250350"/>
                <a:gd name="connsiteY33" fmla="*/ 2476500 h 3098800"/>
                <a:gd name="connsiteX34" fmla="*/ 114300 w 2250350"/>
                <a:gd name="connsiteY34" fmla="*/ 2527300 h 3098800"/>
                <a:gd name="connsiteX35" fmla="*/ 152400 w 2250350"/>
                <a:gd name="connsiteY35" fmla="*/ 2971800 h 3098800"/>
                <a:gd name="connsiteX36" fmla="*/ 177800 w 2250350"/>
                <a:gd name="connsiteY36" fmla="*/ 3009900 h 3098800"/>
                <a:gd name="connsiteX37" fmla="*/ 215900 w 2250350"/>
                <a:gd name="connsiteY37" fmla="*/ 3086100 h 3098800"/>
                <a:gd name="connsiteX38" fmla="*/ 266700 w 2250350"/>
                <a:gd name="connsiteY38" fmla="*/ 3098800 h 3098800"/>
                <a:gd name="connsiteX39" fmla="*/ 2130425 w 2250350"/>
                <a:gd name="connsiteY39" fmla="*/ 152400 h 3098800"/>
                <a:gd name="connsiteX0" fmla="*/ 2130425 w 2198866"/>
                <a:gd name="connsiteY0" fmla="*/ 245996 h 3192396"/>
                <a:gd name="connsiteX1" fmla="*/ 1778000 w 2198866"/>
                <a:gd name="connsiteY1" fmla="*/ 157096 h 3192396"/>
                <a:gd name="connsiteX2" fmla="*/ 1612900 w 2198866"/>
                <a:gd name="connsiteY2" fmla="*/ 144396 h 3192396"/>
                <a:gd name="connsiteX3" fmla="*/ 1409700 w 2198866"/>
                <a:gd name="connsiteY3" fmla="*/ 106296 h 3192396"/>
                <a:gd name="connsiteX4" fmla="*/ 1257300 w 2198866"/>
                <a:gd name="connsiteY4" fmla="*/ 93596 h 3192396"/>
                <a:gd name="connsiteX5" fmla="*/ 1028700 w 2198866"/>
                <a:gd name="connsiteY5" fmla="*/ 118996 h 3192396"/>
                <a:gd name="connsiteX6" fmla="*/ 990600 w 2198866"/>
                <a:gd name="connsiteY6" fmla="*/ 144396 h 3192396"/>
                <a:gd name="connsiteX7" fmla="*/ 939800 w 2198866"/>
                <a:gd name="connsiteY7" fmla="*/ 157096 h 3192396"/>
                <a:gd name="connsiteX8" fmla="*/ 812800 w 2198866"/>
                <a:gd name="connsiteY8" fmla="*/ 220596 h 3192396"/>
                <a:gd name="connsiteX9" fmla="*/ 749300 w 2198866"/>
                <a:gd name="connsiteY9" fmla="*/ 258696 h 3192396"/>
                <a:gd name="connsiteX10" fmla="*/ 711200 w 2198866"/>
                <a:gd name="connsiteY10" fmla="*/ 284096 h 3192396"/>
                <a:gd name="connsiteX11" fmla="*/ 584200 w 2198866"/>
                <a:gd name="connsiteY11" fmla="*/ 360296 h 3192396"/>
                <a:gd name="connsiteX12" fmla="*/ 508000 w 2198866"/>
                <a:gd name="connsiteY12" fmla="*/ 411096 h 3192396"/>
                <a:gd name="connsiteX13" fmla="*/ 431800 w 2198866"/>
                <a:gd name="connsiteY13" fmla="*/ 487296 h 3192396"/>
                <a:gd name="connsiteX14" fmla="*/ 368300 w 2198866"/>
                <a:gd name="connsiteY14" fmla="*/ 576196 h 3192396"/>
                <a:gd name="connsiteX15" fmla="*/ 330200 w 2198866"/>
                <a:gd name="connsiteY15" fmla="*/ 652396 h 3192396"/>
                <a:gd name="connsiteX16" fmla="*/ 304800 w 2198866"/>
                <a:gd name="connsiteY16" fmla="*/ 728596 h 3192396"/>
                <a:gd name="connsiteX17" fmla="*/ 266700 w 2198866"/>
                <a:gd name="connsiteY17" fmla="*/ 792096 h 3192396"/>
                <a:gd name="connsiteX18" fmla="*/ 254000 w 2198866"/>
                <a:gd name="connsiteY18" fmla="*/ 830196 h 3192396"/>
                <a:gd name="connsiteX19" fmla="*/ 228600 w 2198866"/>
                <a:gd name="connsiteY19" fmla="*/ 880996 h 3192396"/>
                <a:gd name="connsiteX20" fmla="*/ 190500 w 2198866"/>
                <a:gd name="connsiteY20" fmla="*/ 1020696 h 3192396"/>
                <a:gd name="connsiteX21" fmla="*/ 177800 w 2198866"/>
                <a:gd name="connsiteY21" fmla="*/ 1071496 h 3192396"/>
                <a:gd name="connsiteX22" fmla="*/ 139700 w 2198866"/>
                <a:gd name="connsiteY22" fmla="*/ 1173096 h 3192396"/>
                <a:gd name="connsiteX23" fmla="*/ 127000 w 2198866"/>
                <a:gd name="connsiteY23" fmla="*/ 1223896 h 3192396"/>
                <a:gd name="connsiteX24" fmla="*/ 76200 w 2198866"/>
                <a:gd name="connsiteY24" fmla="*/ 1300096 h 3192396"/>
                <a:gd name="connsiteX25" fmla="*/ 38100 w 2198866"/>
                <a:gd name="connsiteY25" fmla="*/ 1388996 h 3192396"/>
                <a:gd name="connsiteX26" fmla="*/ 12700 w 2198866"/>
                <a:gd name="connsiteY26" fmla="*/ 1693796 h 3192396"/>
                <a:gd name="connsiteX27" fmla="*/ 0 w 2198866"/>
                <a:gd name="connsiteY27" fmla="*/ 1833496 h 3192396"/>
                <a:gd name="connsiteX28" fmla="*/ 12700 w 2198866"/>
                <a:gd name="connsiteY28" fmla="*/ 2074796 h 3192396"/>
                <a:gd name="connsiteX29" fmla="*/ 25400 w 2198866"/>
                <a:gd name="connsiteY29" fmla="*/ 2163696 h 3192396"/>
                <a:gd name="connsiteX30" fmla="*/ 38100 w 2198866"/>
                <a:gd name="connsiteY30" fmla="*/ 2290696 h 3192396"/>
                <a:gd name="connsiteX31" fmla="*/ 50800 w 2198866"/>
                <a:gd name="connsiteY31" fmla="*/ 2354196 h 3192396"/>
                <a:gd name="connsiteX32" fmla="*/ 88900 w 2198866"/>
                <a:gd name="connsiteY32" fmla="*/ 2570096 h 3192396"/>
                <a:gd name="connsiteX33" fmla="*/ 114300 w 2198866"/>
                <a:gd name="connsiteY33" fmla="*/ 2620896 h 3192396"/>
                <a:gd name="connsiteX34" fmla="*/ 152400 w 2198866"/>
                <a:gd name="connsiteY34" fmla="*/ 3065396 h 3192396"/>
                <a:gd name="connsiteX35" fmla="*/ 177800 w 2198866"/>
                <a:gd name="connsiteY35" fmla="*/ 3103496 h 3192396"/>
                <a:gd name="connsiteX36" fmla="*/ 215900 w 2198866"/>
                <a:gd name="connsiteY36" fmla="*/ 3179696 h 3192396"/>
                <a:gd name="connsiteX37" fmla="*/ 266700 w 2198866"/>
                <a:gd name="connsiteY37" fmla="*/ 3192396 h 3192396"/>
                <a:gd name="connsiteX38" fmla="*/ 2130425 w 2198866"/>
                <a:gd name="connsiteY38" fmla="*/ 245996 h 3192396"/>
                <a:gd name="connsiteX0" fmla="*/ 2130425 w 2130425"/>
                <a:gd name="connsiteY0" fmla="*/ 152400 h 3098800"/>
                <a:gd name="connsiteX1" fmla="*/ 1778000 w 2130425"/>
                <a:gd name="connsiteY1" fmla="*/ 63500 h 3098800"/>
                <a:gd name="connsiteX2" fmla="*/ 1612900 w 2130425"/>
                <a:gd name="connsiteY2" fmla="*/ 50800 h 3098800"/>
                <a:gd name="connsiteX3" fmla="*/ 1409700 w 2130425"/>
                <a:gd name="connsiteY3" fmla="*/ 12700 h 3098800"/>
                <a:gd name="connsiteX4" fmla="*/ 1257300 w 2130425"/>
                <a:gd name="connsiteY4" fmla="*/ 0 h 3098800"/>
                <a:gd name="connsiteX5" fmla="*/ 1028700 w 2130425"/>
                <a:gd name="connsiteY5" fmla="*/ 25400 h 3098800"/>
                <a:gd name="connsiteX6" fmla="*/ 990600 w 2130425"/>
                <a:gd name="connsiteY6" fmla="*/ 50800 h 3098800"/>
                <a:gd name="connsiteX7" fmla="*/ 939800 w 2130425"/>
                <a:gd name="connsiteY7" fmla="*/ 63500 h 3098800"/>
                <a:gd name="connsiteX8" fmla="*/ 812800 w 2130425"/>
                <a:gd name="connsiteY8" fmla="*/ 127000 h 3098800"/>
                <a:gd name="connsiteX9" fmla="*/ 749300 w 2130425"/>
                <a:gd name="connsiteY9" fmla="*/ 165100 h 3098800"/>
                <a:gd name="connsiteX10" fmla="*/ 711200 w 2130425"/>
                <a:gd name="connsiteY10" fmla="*/ 190500 h 3098800"/>
                <a:gd name="connsiteX11" fmla="*/ 584200 w 2130425"/>
                <a:gd name="connsiteY11" fmla="*/ 266700 h 3098800"/>
                <a:gd name="connsiteX12" fmla="*/ 508000 w 2130425"/>
                <a:gd name="connsiteY12" fmla="*/ 317500 h 3098800"/>
                <a:gd name="connsiteX13" fmla="*/ 431800 w 2130425"/>
                <a:gd name="connsiteY13" fmla="*/ 393700 h 3098800"/>
                <a:gd name="connsiteX14" fmla="*/ 368300 w 2130425"/>
                <a:gd name="connsiteY14" fmla="*/ 482600 h 3098800"/>
                <a:gd name="connsiteX15" fmla="*/ 330200 w 2130425"/>
                <a:gd name="connsiteY15" fmla="*/ 558800 h 3098800"/>
                <a:gd name="connsiteX16" fmla="*/ 304800 w 2130425"/>
                <a:gd name="connsiteY16" fmla="*/ 635000 h 3098800"/>
                <a:gd name="connsiteX17" fmla="*/ 266700 w 2130425"/>
                <a:gd name="connsiteY17" fmla="*/ 698500 h 3098800"/>
                <a:gd name="connsiteX18" fmla="*/ 254000 w 2130425"/>
                <a:gd name="connsiteY18" fmla="*/ 736600 h 3098800"/>
                <a:gd name="connsiteX19" fmla="*/ 228600 w 2130425"/>
                <a:gd name="connsiteY19" fmla="*/ 787400 h 3098800"/>
                <a:gd name="connsiteX20" fmla="*/ 190500 w 2130425"/>
                <a:gd name="connsiteY20" fmla="*/ 927100 h 3098800"/>
                <a:gd name="connsiteX21" fmla="*/ 177800 w 2130425"/>
                <a:gd name="connsiteY21" fmla="*/ 977900 h 3098800"/>
                <a:gd name="connsiteX22" fmla="*/ 139700 w 2130425"/>
                <a:gd name="connsiteY22" fmla="*/ 1079500 h 3098800"/>
                <a:gd name="connsiteX23" fmla="*/ 127000 w 2130425"/>
                <a:gd name="connsiteY23" fmla="*/ 1130300 h 3098800"/>
                <a:gd name="connsiteX24" fmla="*/ 76200 w 2130425"/>
                <a:gd name="connsiteY24" fmla="*/ 1206500 h 3098800"/>
                <a:gd name="connsiteX25" fmla="*/ 38100 w 2130425"/>
                <a:gd name="connsiteY25" fmla="*/ 1295400 h 3098800"/>
                <a:gd name="connsiteX26" fmla="*/ 12700 w 2130425"/>
                <a:gd name="connsiteY26" fmla="*/ 1600200 h 3098800"/>
                <a:gd name="connsiteX27" fmla="*/ 0 w 2130425"/>
                <a:gd name="connsiteY27" fmla="*/ 1739900 h 3098800"/>
                <a:gd name="connsiteX28" fmla="*/ 12700 w 2130425"/>
                <a:gd name="connsiteY28" fmla="*/ 1981200 h 3098800"/>
                <a:gd name="connsiteX29" fmla="*/ 25400 w 2130425"/>
                <a:gd name="connsiteY29" fmla="*/ 2070100 h 3098800"/>
                <a:gd name="connsiteX30" fmla="*/ 38100 w 2130425"/>
                <a:gd name="connsiteY30" fmla="*/ 2197100 h 3098800"/>
                <a:gd name="connsiteX31" fmla="*/ 50800 w 2130425"/>
                <a:gd name="connsiteY31" fmla="*/ 2260600 h 3098800"/>
                <a:gd name="connsiteX32" fmla="*/ 88900 w 2130425"/>
                <a:gd name="connsiteY32" fmla="*/ 2476500 h 3098800"/>
                <a:gd name="connsiteX33" fmla="*/ 114300 w 2130425"/>
                <a:gd name="connsiteY33" fmla="*/ 2527300 h 3098800"/>
                <a:gd name="connsiteX34" fmla="*/ 152400 w 2130425"/>
                <a:gd name="connsiteY34" fmla="*/ 2971800 h 3098800"/>
                <a:gd name="connsiteX35" fmla="*/ 177800 w 2130425"/>
                <a:gd name="connsiteY35" fmla="*/ 3009900 h 3098800"/>
                <a:gd name="connsiteX36" fmla="*/ 215900 w 2130425"/>
                <a:gd name="connsiteY36" fmla="*/ 3086100 h 3098800"/>
                <a:gd name="connsiteX37" fmla="*/ 266700 w 2130425"/>
                <a:gd name="connsiteY37" fmla="*/ 3098800 h 3098800"/>
                <a:gd name="connsiteX38" fmla="*/ 2130425 w 2130425"/>
                <a:gd name="connsiteY38" fmla="*/ 152400 h 3098800"/>
                <a:gd name="connsiteX0" fmla="*/ 2145665 w 2145665"/>
                <a:gd name="connsiteY0" fmla="*/ 152400 h 3098800"/>
                <a:gd name="connsiteX1" fmla="*/ 1778000 w 2145665"/>
                <a:gd name="connsiteY1" fmla="*/ 63500 h 3098800"/>
                <a:gd name="connsiteX2" fmla="*/ 1612900 w 2145665"/>
                <a:gd name="connsiteY2" fmla="*/ 50800 h 3098800"/>
                <a:gd name="connsiteX3" fmla="*/ 1409700 w 2145665"/>
                <a:gd name="connsiteY3" fmla="*/ 12700 h 3098800"/>
                <a:gd name="connsiteX4" fmla="*/ 1257300 w 2145665"/>
                <a:gd name="connsiteY4" fmla="*/ 0 h 3098800"/>
                <a:gd name="connsiteX5" fmla="*/ 1028700 w 2145665"/>
                <a:gd name="connsiteY5" fmla="*/ 25400 h 3098800"/>
                <a:gd name="connsiteX6" fmla="*/ 990600 w 2145665"/>
                <a:gd name="connsiteY6" fmla="*/ 50800 h 3098800"/>
                <a:gd name="connsiteX7" fmla="*/ 939800 w 2145665"/>
                <a:gd name="connsiteY7" fmla="*/ 63500 h 3098800"/>
                <a:gd name="connsiteX8" fmla="*/ 812800 w 2145665"/>
                <a:gd name="connsiteY8" fmla="*/ 127000 h 3098800"/>
                <a:gd name="connsiteX9" fmla="*/ 749300 w 2145665"/>
                <a:gd name="connsiteY9" fmla="*/ 165100 h 3098800"/>
                <a:gd name="connsiteX10" fmla="*/ 711200 w 2145665"/>
                <a:gd name="connsiteY10" fmla="*/ 190500 h 3098800"/>
                <a:gd name="connsiteX11" fmla="*/ 584200 w 2145665"/>
                <a:gd name="connsiteY11" fmla="*/ 266700 h 3098800"/>
                <a:gd name="connsiteX12" fmla="*/ 508000 w 2145665"/>
                <a:gd name="connsiteY12" fmla="*/ 317500 h 3098800"/>
                <a:gd name="connsiteX13" fmla="*/ 431800 w 2145665"/>
                <a:gd name="connsiteY13" fmla="*/ 393700 h 3098800"/>
                <a:gd name="connsiteX14" fmla="*/ 368300 w 2145665"/>
                <a:gd name="connsiteY14" fmla="*/ 482600 h 3098800"/>
                <a:gd name="connsiteX15" fmla="*/ 330200 w 2145665"/>
                <a:gd name="connsiteY15" fmla="*/ 558800 h 3098800"/>
                <a:gd name="connsiteX16" fmla="*/ 304800 w 2145665"/>
                <a:gd name="connsiteY16" fmla="*/ 635000 h 3098800"/>
                <a:gd name="connsiteX17" fmla="*/ 266700 w 2145665"/>
                <a:gd name="connsiteY17" fmla="*/ 698500 h 3098800"/>
                <a:gd name="connsiteX18" fmla="*/ 254000 w 2145665"/>
                <a:gd name="connsiteY18" fmla="*/ 736600 h 3098800"/>
                <a:gd name="connsiteX19" fmla="*/ 228600 w 2145665"/>
                <a:gd name="connsiteY19" fmla="*/ 787400 h 3098800"/>
                <a:gd name="connsiteX20" fmla="*/ 190500 w 2145665"/>
                <a:gd name="connsiteY20" fmla="*/ 927100 h 3098800"/>
                <a:gd name="connsiteX21" fmla="*/ 177800 w 2145665"/>
                <a:gd name="connsiteY21" fmla="*/ 977900 h 3098800"/>
                <a:gd name="connsiteX22" fmla="*/ 139700 w 2145665"/>
                <a:gd name="connsiteY22" fmla="*/ 1079500 h 3098800"/>
                <a:gd name="connsiteX23" fmla="*/ 127000 w 2145665"/>
                <a:gd name="connsiteY23" fmla="*/ 1130300 h 3098800"/>
                <a:gd name="connsiteX24" fmla="*/ 76200 w 2145665"/>
                <a:gd name="connsiteY24" fmla="*/ 1206500 h 3098800"/>
                <a:gd name="connsiteX25" fmla="*/ 38100 w 2145665"/>
                <a:gd name="connsiteY25" fmla="*/ 1295400 h 3098800"/>
                <a:gd name="connsiteX26" fmla="*/ 12700 w 2145665"/>
                <a:gd name="connsiteY26" fmla="*/ 1600200 h 3098800"/>
                <a:gd name="connsiteX27" fmla="*/ 0 w 2145665"/>
                <a:gd name="connsiteY27" fmla="*/ 1739900 h 3098800"/>
                <a:gd name="connsiteX28" fmla="*/ 12700 w 2145665"/>
                <a:gd name="connsiteY28" fmla="*/ 1981200 h 3098800"/>
                <a:gd name="connsiteX29" fmla="*/ 25400 w 2145665"/>
                <a:gd name="connsiteY29" fmla="*/ 2070100 h 3098800"/>
                <a:gd name="connsiteX30" fmla="*/ 38100 w 2145665"/>
                <a:gd name="connsiteY30" fmla="*/ 2197100 h 3098800"/>
                <a:gd name="connsiteX31" fmla="*/ 50800 w 2145665"/>
                <a:gd name="connsiteY31" fmla="*/ 2260600 h 3098800"/>
                <a:gd name="connsiteX32" fmla="*/ 88900 w 2145665"/>
                <a:gd name="connsiteY32" fmla="*/ 2476500 h 3098800"/>
                <a:gd name="connsiteX33" fmla="*/ 114300 w 2145665"/>
                <a:gd name="connsiteY33" fmla="*/ 2527300 h 3098800"/>
                <a:gd name="connsiteX34" fmla="*/ 152400 w 2145665"/>
                <a:gd name="connsiteY34" fmla="*/ 2971800 h 3098800"/>
                <a:gd name="connsiteX35" fmla="*/ 177800 w 2145665"/>
                <a:gd name="connsiteY35" fmla="*/ 3009900 h 3098800"/>
                <a:gd name="connsiteX36" fmla="*/ 215900 w 2145665"/>
                <a:gd name="connsiteY36" fmla="*/ 3086100 h 3098800"/>
                <a:gd name="connsiteX37" fmla="*/ 266700 w 2145665"/>
                <a:gd name="connsiteY37" fmla="*/ 3098800 h 3098800"/>
                <a:gd name="connsiteX38" fmla="*/ 2145665 w 2145665"/>
                <a:gd name="connsiteY38" fmla="*/ 152400 h 3098800"/>
                <a:gd name="connsiteX0" fmla="*/ 266700 w 1854596"/>
                <a:gd name="connsiteY0" fmla="*/ 3263171 h 3263171"/>
                <a:gd name="connsiteX1" fmla="*/ 1778000 w 1854596"/>
                <a:gd name="connsiteY1" fmla="*/ 227871 h 3263171"/>
                <a:gd name="connsiteX2" fmla="*/ 1612900 w 1854596"/>
                <a:gd name="connsiteY2" fmla="*/ 215171 h 3263171"/>
                <a:gd name="connsiteX3" fmla="*/ 1409700 w 1854596"/>
                <a:gd name="connsiteY3" fmla="*/ 177071 h 3263171"/>
                <a:gd name="connsiteX4" fmla="*/ 1257300 w 1854596"/>
                <a:gd name="connsiteY4" fmla="*/ 164371 h 3263171"/>
                <a:gd name="connsiteX5" fmla="*/ 1028700 w 1854596"/>
                <a:gd name="connsiteY5" fmla="*/ 189771 h 3263171"/>
                <a:gd name="connsiteX6" fmla="*/ 990600 w 1854596"/>
                <a:gd name="connsiteY6" fmla="*/ 215171 h 3263171"/>
                <a:gd name="connsiteX7" fmla="*/ 939800 w 1854596"/>
                <a:gd name="connsiteY7" fmla="*/ 227871 h 3263171"/>
                <a:gd name="connsiteX8" fmla="*/ 812800 w 1854596"/>
                <a:gd name="connsiteY8" fmla="*/ 291371 h 3263171"/>
                <a:gd name="connsiteX9" fmla="*/ 749300 w 1854596"/>
                <a:gd name="connsiteY9" fmla="*/ 329471 h 3263171"/>
                <a:gd name="connsiteX10" fmla="*/ 711200 w 1854596"/>
                <a:gd name="connsiteY10" fmla="*/ 354871 h 3263171"/>
                <a:gd name="connsiteX11" fmla="*/ 584200 w 1854596"/>
                <a:gd name="connsiteY11" fmla="*/ 431071 h 3263171"/>
                <a:gd name="connsiteX12" fmla="*/ 508000 w 1854596"/>
                <a:gd name="connsiteY12" fmla="*/ 481871 h 3263171"/>
                <a:gd name="connsiteX13" fmla="*/ 431800 w 1854596"/>
                <a:gd name="connsiteY13" fmla="*/ 558071 h 3263171"/>
                <a:gd name="connsiteX14" fmla="*/ 368300 w 1854596"/>
                <a:gd name="connsiteY14" fmla="*/ 646971 h 3263171"/>
                <a:gd name="connsiteX15" fmla="*/ 330200 w 1854596"/>
                <a:gd name="connsiteY15" fmla="*/ 723171 h 3263171"/>
                <a:gd name="connsiteX16" fmla="*/ 304800 w 1854596"/>
                <a:gd name="connsiteY16" fmla="*/ 799371 h 3263171"/>
                <a:gd name="connsiteX17" fmla="*/ 266700 w 1854596"/>
                <a:gd name="connsiteY17" fmla="*/ 862871 h 3263171"/>
                <a:gd name="connsiteX18" fmla="*/ 254000 w 1854596"/>
                <a:gd name="connsiteY18" fmla="*/ 900971 h 3263171"/>
                <a:gd name="connsiteX19" fmla="*/ 228600 w 1854596"/>
                <a:gd name="connsiteY19" fmla="*/ 951771 h 3263171"/>
                <a:gd name="connsiteX20" fmla="*/ 190500 w 1854596"/>
                <a:gd name="connsiteY20" fmla="*/ 1091471 h 3263171"/>
                <a:gd name="connsiteX21" fmla="*/ 177800 w 1854596"/>
                <a:gd name="connsiteY21" fmla="*/ 1142271 h 3263171"/>
                <a:gd name="connsiteX22" fmla="*/ 139700 w 1854596"/>
                <a:gd name="connsiteY22" fmla="*/ 1243871 h 3263171"/>
                <a:gd name="connsiteX23" fmla="*/ 127000 w 1854596"/>
                <a:gd name="connsiteY23" fmla="*/ 1294671 h 3263171"/>
                <a:gd name="connsiteX24" fmla="*/ 76200 w 1854596"/>
                <a:gd name="connsiteY24" fmla="*/ 1370871 h 3263171"/>
                <a:gd name="connsiteX25" fmla="*/ 38100 w 1854596"/>
                <a:gd name="connsiteY25" fmla="*/ 1459771 h 3263171"/>
                <a:gd name="connsiteX26" fmla="*/ 12700 w 1854596"/>
                <a:gd name="connsiteY26" fmla="*/ 1764571 h 3263171"/>
                <a:gd name="connsiteX27" fmla="*/ 0 w 1854596"/>
                <a:gd name="connsiteY27" fmla="*/ 1904271 h 3263171"/>
                <a:gd name="connsiteX28" fmla="*/ 12700 w 1854596"/>
                <a:gd name="connsiteY28" fmla="*/ 2145571 h 3263171"/>
                <a:gd name="connsiteX29" fmla="*/ 25400 w 1854596"/>
                <a:gd name="connsiteY29" fmla="*/ 2234471 h 3263171"/>
                <a:gd name="connsiteX30" fmla="*/ 38100 w 1854596"/>
                <a:gd name="connsiteY30" fmla="*/ 2361471 h 3263171"/>
                <a:gd name="connsiteX31" fmla="*/ 50800 w 1854596"/>
                <a:gd name="connsiteY31" fmla="*/ 2424971 h 3263171"/>
                <a:gd name="connsiteX32" fmla="*/ 88900 w 1854596"/>
                <a:gd name="connsiteY32" fmla="*/ 2640871 h 3263171"/>
                <a:gd name="connsiteX33" fmla="*/ 114300 w 1854596"/>
                <a:gd name="connsiteY33" fmla="*/ 2691671 h 3263171"/>
                <a:gd name="connsiteX34" fmla="*/ 152400 w 1854596"/>
                <a:gd name="connsiteY34" fmla="*/ 3136171 h 3263171"/>
                <a:gd name="connsiteX35" fmla="*/ 177800 w 1854596"/>
                <a:gd name="connsiteY35" fmla="*/ 3174271 h 3263171"/>
                <a:gd name="connsiteX36" fmla="*/ 215900 w 1854596"/>
                <a:gd name="connsiteY36" fmla="*/ 3250471 h 3263171"/>
                <a:gd name="connsiteX37" fmla="*/ 266700 w 1854596"/>
                <a:gd name="connsiteY37" fmla="*/ 3263171 h 3263171"/>
                <a:gd name="connsiteX0" fmla="*/ 266700 w 1699138"/>
                <a:gd name="connsiteY0" fmla="*/ 3278806 h 3278806"/>
                <a:gd name="connsiteX1" fmla="*/ 1612900 w 1699138"/>
                <a:gd name="connsiteY1" fmla="*/ 230806 h 3278806"/>
                <a:gd name="connsiteX2" fmla="*/ 1409700 w 1699138"/>
                <a:gd name="connsiteY2" fmla="*/ 192706 h 3278806"/>
                <a:gd name="connsiteX3" fmla="*/ 1257300 w 1699138"/>
                <a:gd name="connsiteY3" fmla="*/ 180006 h 3278806"/>
                <a:gd name="connsiteX4" fmla="*/ 1028700 w 1699138"/>
                <a:gd name="connsiteY4" fmla="*/ 205406 h 3278806"/>
                <a:gd name="connsiteX5" fmla="*/ 990600 w 1699138"/>
                <a:gd name="connsiteY5" fmla="*/ 230806 h 3278806"/>
                <a:gd name="connsiteX6" fmla="*/ 939800 w 1699138"/>
                <a:gd name="connsiteY6" fmla="*/ 243506 h 3278806"/>
                <a:gd name="connsiteX7" fmla="*/ 812800 w 1699138"/>
                <a:gd name="connsiteY7" fmla="*/ 307006 h 3278806"/>
                <a:gd name="connsiteX8" fmla="*/ 749300 w 1699138"/>
                <a:gd name="connsiteY8" fmla="*/ 345106 h 3278806"/>
                <a:gd name="connsiteX9" fmla="*/ 711200 w 1699138"/>
                <a:gd name="connsiteY9" fmla="*/ 370506 h 3278806"/>
                <a:gd name="connsiteX10" fmla="*/ 584200 w 1699138"/>
                <a:gd name="connsiteY10" fmla="*/ 446706 h 3278806"/>
                <a:gd name="connsiteX11" fmla="*/ 508000 w 1699138"/>
                <a:gd name="connsiteY11" fmla="*/ 497506 h 3278806"/>
                <a:gd name="connsiteX12" fmla="*/ 431800 w 1699138"/>
                <a:gd name="connsiteY12" fmla="*/ 573706 h 3278806"/>
                <a:gd name="connsiteX13" fmla="*/ 368300 w 1699138"/>
                <a:gd name="connsiteY13" fmla="*/ 662606 h 3278806"/>
                <a:gd name="connsiteX14" fmla="*/ 330200 w 1699138"/>
                <a:gd name="connsiteY14" fmla="*/ 738806 h 3278806"/>
                <a:gd name="connsiteX15" fmla="*/ 304800 w 1699138"/>
                <a:gd name="connsiteY15" fmla="*/ 815006 h 3278806"/>
                <a:gd name="connsiteX16" fmla="*/ 266700 w 1699138"/>
                <a:gd name="connsiteY16" fmla="*/ 878506 h 3278806"/>
                <a:gd name="connsiteX17" fmla="*/ 254000 w 1699138"/>
                <a:gd name="connsiteY17" fmla="*/ 916606 h 3278806"/>
                <a:gd name="connsiteX18" fmla="*/ 228600 w 1699138"/>
                <a:gd name="connsiteY18" fmla="*/ 967406 h 3278806"/>
                <a:gd name="connsiteX19" fmla="*/ 190500 w 1699138"/>
                <a:gd name="connsiteY19" fmla="*/ 1107106 h 3278806"/>
                <a:gd name="connsiteX20" fmla="*/ 177800 w 1699138"/>
                <a:gd name="connsiteY20" fmla="*/ 1157906 h 3278806"/>
                <a:gd name="connsiteX21" fmla="*/ 139700 w 1699138"/>
                <a:gd name="connsiteY21" fmla="*/ 1259506 h 3278806"/>
                <a:gd name="connsiteX22" fmla="*/ 127000 w 1699138"/>
                <a:gd name="connsiteY22" fmla="*/ 1310306 h 3278806"/>
                <a:gd name="connsiteX23" fmla="*/ 76200 w 1699138"/>
                <a:gd name="connsiteY23" fmla="*/ 1386506 h 3278806"/>
                <a:gd name="connsiteX24" fmla="*/ 38100 w 1699138"/>
                <a:gd name="connsiteY24" fmla="*/ 1475406 h 3278806"/>
                <a:gd name="connsiteX25" fmla="*/ 12700 w 1699138"/>
                <a:gd name="connsiteY25" fmla="*/ 1780206 h 3278806"/>
                <a:gd name="connsiteX26" fmla="*/ 0 w 1699138"/>
                <a:gd name="connsiteY26" fmla="*/ 1919906 h 3278806"/>
                <a:gd name="connsiteX27" fmla="*/ 12700 w 1699138"/>
                <a:gd name="connsiteY27" fmla="*/ 2161206 h 3278806"/>
                <a:gd name="connsiteX28" fmla="*/ 25400 w 1699138"/>
                <a:gd name="connsiteY28" fmla="*/ 2250106 h 3278806"/>
                <a:gd name="connsiteX29" fmla="*/ 38100 w 1699138"/>
                <a:gd name="connsiteY29" fmla="*/ 2377106 h 3278806"/>
                <a:gd name="connsiteX30" fmla="*/ 50800 w 1699138"/>
                <a:gd name="connsiteY30" fmla="*/ 2440606 h 3278806"/>
                <a:gd name="connsiteX31" fmla="*/ 88900 w 1699138"/>
                <a:gd name="connsiteY31" fmla="*/ 2656506 h 3278806"/>
                <a:gd name="connsiteX32" fmla="*/ 114300 w 1699138"/>
                <a:gd name="connsiteY32" fmla="*/ 2707306 h 3278806"/>
                <a:gd name="connsiteX33" fmla="*/ 152400 w 1699138"/>
                <a:gd name="connsiteY33" fmla="*/ 3151806 h 3278806"/>
                <a:gd name="connsiteX34" fmla="*/ 177800 w 1699138"/>
                <a:gd name="connsiteY34" fmla="*/ 3189906 h 3278806"/>
                <a:gd name="connsiteX35" fmla="*/ 215900 w 1699138"/>
                <a:gd name="connsiteY35" fmla="*/ 3266106 h 3278806"/>
                <a:gd name="connsiteX36" fmla="*/ 266700 w 1699138"/>
                <a:gd name="connsiteY36" fmla="*/ 3278806 h 3278806"/>
                <a:gd name="connsiteX0" fmla="*/ 266700 w 1462974"/>
                <a:gd name="connsiteY0" fmla="*/ 3318019 h 3318019"/>
                <a:gd name="connsiteX1" fmla="*/ 1409700 w 1462974"/>
                <a:gd name="connsiteY1" fmla="*/ 231919 h 3318019"/>
                <a:gd name="connsiteX2" fmla="*/ 1257300 w 1462974"/>
                <a:gd name="connsiteY2" fmla="*/ 219219 h 3318019"/>
                <a:gd name="connsiteX3" fmla="*/ 1028700 w 1462974"/>
                <a:gd name="connsiteY3" fmla="*/ 244619 h 3318019"/>
                <a:gd name="connsiteX4" fmla="*/ 990600 w 1462974"/>
                <a:gd name="connsiteY4" fmla="*/ 270019 h 3318019"/>
                <a:gd name="connsiteX5" fmla="*/ 939800 w 1462974"/>
                <a:gd name="connsiteY5" fmla="*/ 282719 h 3318019"/>
                <a:gd name="connsiteX6" fmla="*/ 812800 w 1462974"/>
                <a:gd name="connsiteY6" fmla="*/ 346219 h 3318019"/>
                <a:gd name="connsiteX7" fmla="*/ 749300 w 1462974"/>
                <a:gd name="connsiteY7" fmla="*/ 384319 h 3318019"/>
                <a:gd name="connsiteX8" fmla="*/ 711200 w 1462974"/>
                <a:gd name="connsiteY8" fmla="*/ 409719 h 3318019"/>
                <a:gd name="connsiteX9" fmla="*/ 584200 w 1462974"/>
                <a:gd name="connsiteY9" fmla="*/ 485919 h 3318019"/>
                <a:gd name="connsiteX10" fmla="*/ 508000 w 1462974"/>
                <a:gd name="connsiteY10" fmla="*/ 536719 h 3318019"/>
                <a:gd name="connsiteX11" fmla="*/ 431800 w 1462974"/>
                <a:gd name="connsiteY11" fmla="*/ 612919 h 3318019"/>
                <a:gd name="connsiteX12" fmla="*/ 368300 w 1462974"/>
                <a:gd name="connsiteY12" fmla="*/ 701819 h 3318019"/>
                <a:gd name="connsiteX13" fmla="*/ 330200 w 1462974"/>
                <a:gd name="connsiteY13" fmla="*/ 778019 h 3318019"/>
                <a:gd name="connsiteX14" fmla="*/ 304800 w 1462974"/>
                <a:gd name="connsiteY14" fmla="*/ 854219 h 3318019"/>
                <a:gd name="connsiteX15" fmla="*/ 266700 w 1462974"/>
                <a:gd name="connsiteY15" fmla="*/ 917719 h 3318019"/>
                <a:gd name="connsiteX16" fmla="*/ 254000 w 1462974"/>
                <a:gd name="connsiteY16" fmla="*/ 955819 h 3318019"/>
                <a:gd name="connsiteX17" fmla="*/ 228600 w 1462974"/>
                <a:gd name="connsiteY17" fmla="*/ 1006619 h 3318019"/>
                <a:gd name="connsiteX18" fmla="*/ 190500 w 1462974"/>
                <a:gd name="connsiteY18" fmla="*/ 1146319 h 3318019"/>
                <a:gd name="connsiteX19" fmla="*/ 177800 w 1462974"/>
                <a:gd name="connsiteY19" fmla="*/ 1197119 h 3318019"/>
                <a:gd name="connsiteX20" fmla="*/ 139700 w 1462974"/>
                <a:gd name="connsiteY20" fmla="*/ 1298719 h 3318019"/>
                <a:gd name="connsiteX21" fmla="*/ 127000 w 1462974"/>
                <a:gd name="connsiteY21" fmla="*/ 1349519 h 3318019"/>
                <a:gd name="connsiteX22" fmla="*/ 76200 w 1462974"/>
                <a:gd name="connsiteY22" fmla="*/ 1425719 h 3318019"/>
                <a:gd name="connsiteX23" fmla="*/ 38100 w 1462974"/>
                <a:gd name="connsiteY23" fmla="*/ 1514619 h 3318019"/>
                <a:gd name="connsiteX24" fmla="*/ 12700 w 1462974"/>
                <a:gd name="connsiteY24" fmla="*/ 1819419 h 3318019"/>
                <a:gd name="connsiteX25" fmla="*/ 0 w 1462974"/>
                <a:gd name="connsiteY25" fmla="*/ 1959119 h 3318019"/>
                <a:gd name="connsiteX26" fmla="*/ 12700 w 1462974"/>
                <a:gd name="connsiteY26" fmla="*/ 2200419 h 3318019"/>
                <a:gd name="connsiteX27" fmla="*/ 25400 w 1462974"/>
                <a:gd name="connsiteY27" fmla="*/ 2289319 h 3318019"/>
                <a:gd name="connsiteX28" fmla="*/ 38100 w 1462974"/>
                <a:gd name="connsiteY28" fmla="*/ 2416319 h 3318019"/>
                <a:gd name="connsiteX29" fmla="*/ 50800 w 1462974"/>
                <a:gd name="connsiteY29" fmla="*/ 2479819 h 3318019"/>
                <a:gd name="connsiteX30" fmla="*/ 88900 w 1462974"/>
                <a:gd name="connsiteY30" fmla="*/ 2695719 h 3318019"/>
                <a:gd name="connsiteX31" fmla="*/ 114300 w 1462974"/>
                <a:gd name="connsiteY31" fmla="*/ 2746519 h 3318019"/>
                <a:gd name="connsiteX32" fmla="*/ 152400 w 1462974"/>
                <a:gd name="connsiteY32" fmla="*/ 3191019 h 3318019"/>
                <a:gd name="connsiteX33" fmla="*/ 177800 w 1462974"/>
                <a:gd name="connsiteY33" fmla="*/ 3229119 h 3318019"/>
                <a:gd name="connsiteX34" fmla="*/ 215900 w 1462974"/>
                <a:gd name="connsiteY34" fmla="*/ 3305319 h 3318019"/>
                <a:gd name="connsiteX35" fmla="*/ 266700 w 1462974"/>
                <a:gd name="connsiteY35" fmla="*/ 3318019 h 3318019"/>
                <a:gd name="connsiteX0" fmla="*/ 266700 w 1257300"/>
                <a:gd name="connsiteY0" fmla="*/ 3098800 h 3098800"/>
                <a:gd name="connsiteX1" fmla="*/ 1257300 w 1257300"/>
                <a:gd name="connsiteY1" fmla="*/ 0 h 3098800"/>
                <a:gd name="connsiteX2" fmla="*/ 1028700 w 1257300"/>
                <a:gd name="connsiteY2" fmla="*/ 25400 h 3098800"/>
                <a:gd name="connsiteX3" fmla="*/ 990600 w 1257300"/>
                <a:gd name="connsiteY3" fmla="*/ 50800 h 3098800"/>
                <a:gd name="connsiteX4" fmla="*/ 939800 w 1257300"/>
                <a:gd name="connsiteY4" fmla="*/ 63500 h 3098800"/>
                <a:gd name="connsiteX5" fmla="*/ 812800 w 1257300"/>
                <a:gd name="connsiteY5" fmla="*/ 127000 h 3098800"/>
                <a:gd name="connsiteX6" fmla="*/ 749300 w 1257300"/>
                <a:gd name="connsiteY6" fmla="*/ 165100 h 3098800"/>
                <a:gd name="connsiteX7" fmla="*/ 711200 w 1257300"/>
                <a:gd name="connsiteY7" fmla="*/ 190500 h 3098800"/>
                <a:gd name="connsiteX8" fmla="*/ 584200 w 1257300"/>
                <a:gd name="connsiteY8" fmla="*/ 266700 h 3098800"/>
                <a:gd name="connsiteX9" fmla="*/ 508000 w 1257300"/>
                <a:gd name="connsiteY9" fmla="*/ 317500 h 3098800"/>
                <a:gd name="connsiteX10" fmla="*/ 431800 w 1257300"/>
                <a:gd name="connsiteY10" fmla="*/ 393700 h 3098800"/>
                <a:gd name="connsiteX11" fmla="*/ 368300 w 1257300"/>
                <a:gd name="connsiteY11" fmla="*/ 482600 h 3098800"/>
                <a:gd name="connsiteX12" fmla="*/ 330200 w 1257300"/>
                <a:gd name="connsiteY12" fmla="*/ 558800 h 3098800"/>
                <a:gd name="connsiteX13" fmla="*/ 304800 w 1257300"/>
                <a:gd name="connsiteY13" fmla="*/ 635000 h 3098800"/>
                <a:gd name="connsiteX14" fmla="*/ 266700 w 1257300"/>
                <a:gd name="connsiteY14" fmla="*/ 698500 h 3098800"/>
                <a:gd name="connsiteX15" fmla="*/ 254000 w 1257300"/>
                <a:gd name="connsiteY15" fmla="*/ 736600 h 3098800"/>
                <a:gd name="connsiteX16" fmla="*/ 228600 w 1257300"/>
                <a:gd name="connsiteY16" fmla="*/ 787400 h 3098800"/>
                <a:gd name="connsiteX17" fmla="*/ 190500 w 1257300"/>
                <a:gd name="connsiteY17" fmla="*/ 927100 h 3098800"/>
                <a:gd name="connsiteX18" fmla="*/ 177800 w 1257300"/>
                <a:gd name="connsiteY18" fmla="*/ 977900 h 3098800"/>
                <a:gd name="connsiteX19" fmla="*/ 139700 w 1257300"/>
                <a:gd name="connsiteY19" fmla="*/ 1079500 h 3098800"/>
                <a:gd name="connsiteX20" fmla="*/ 127000 w 1257300"/>
                <a:gd name="connsiteY20" fmla="*/ 1130300 h 3098800"/>
                <a:gd name="connsiteX21" fmla="*/ 76200 w 1257300"/>
                <a:gd name="connsiteY21" fmla="*/ 1206500 h 3098800"/>
                <a:gd name="connsiteX22" fmla="*/ 38100 w 1257300"/>
                <a:gd name="connsiteY22" fmla="*/ 1295400 h 3098800"/>
                <a:gd name="connsiteX23" fmla="*/ 12700 w 1257300"/>
                <a:gd name="connsiteY23" fmla="*/ 1600200 h 3098800"/>
                <a:gd name="connsiteX24" fmla="*/ 0 w 1257300"/>
                <a:gd name="connsiteY24" fmla="*/ 1739900 h 3098800"/>
                <a:gd name="connsiteX25" fmla="*/ 12700 w 1257300"/>
                <a:gd name="connsiteY25" fmla="*/ 1981200 h 3098800"/>
                <a:gd name="connsiteX26" fmla="*/ 25400 w 1257300"/>
                <a:gd name="connsiteY26" fmla="*/ 2070100 h 3098800"/>
                <a:gd name="connsiteX27" fmla="*/ 38100 w 1257300"/>
                <a:gd name="connsiteY27" fmla="*/ 2197100 h 3098800"/>
                <a:gd name="connsiteX28" fmla="*/ 50800 w 1257300"/>
                <a:gd name="connsiteY28" fmla="*/ 2260600 h 3098800"/>
                <a:gd name="connsiteX29" fmla="*/ 88900 w 1257300"/>
                <a:gd name="connsiteY29" fmla="*/ 2476500 h 3098800"/>
                <a:gd name="connsiteX30" fmla="*/ 114300 w 1257300"/>
                <a:gd name="connsiteY30" fmla="*/ 2527300 h 3098800"/>
                <a:gd name="connsiteX31" fmla="*/ 152400 w 1257300"/>
                <a:gd name="connsiteY31" fmla="*/ 2971800 h 3098800"/>
                <a:gd name="connsiteX32" fmla="*/ 177800 w 1257300"/>
                <a:gd name="connsiteY32" fmla="*/ 3009900 h 3098800"/>
                <a:gd name="connsiteX33" fmla="*/ 215900 w 1257300"/>
                <a:gd name="connsiteY33" fmla="*/ 3086100 h 3098800"/>
                <a:gd name="connsiteX34" fmla="*/ 266700 w 1257300"/>
                <a:gd name="connsiteY34" fmla="*/ 3098800 h 3098800"/>
                <a:gd name="connsiteX0" fmla="*/ 215900 w 1257300"/>
                <a:gd name="connsiteY0" fmla="*/ 3086100 h 3295832"/>
                <a:gd name="connsiteX1" fmla="*/ 1257300 w 1257300"/>
                <a:gd name="connsiteY1" fmla="*/ 0 h 3295832"/>
                <a:gd name="connsiteX2" fmla="*/ 1028700 w 1257300"/>
                <a:gd name="connsiteY2" fmla="*/ 25400 h 3295832"/>
                <a:gd name="connsiteX3" fmla="*/ 990600 w 1257300"/>
                <a:gd name="connsiteY3" fmla="*/ 50800 h 3295832"/>
                <a:gd name="connsiteX4" fmla="*/ 939800 w 1257300"/>
                <a:gd name="connsiteY4" fmla="*/ 63500 h 3295832"/>
                <a:gd name="connsiteX5" fmla="*/ 812800 w 1257300"/>
                <a:gd name="connsiteY5" fmla="*/ 127000 h 3295832"/>
                <a:gd name="connsiteX6" fmla="*/ 749300 w 1257300"/>
                <a:gd name="connsiteY6" fmla="*/ 165100 h 3295832"/>
                <a:gd name="connsiteX7" fmla="*/ 711200 w 1257300"/>
                <a:gd name="connsiteY7" fmla="*/ 190500 h 3295832"/>
                <a:gd name="connsiteX8" fmla="*/ 584200 w 1257300"/>
                <a:gd name="connsiteY8" fmla="*/ 266700 h 3295832"/>
                <a:gd name="connsiteX9" fmla="*/ 508000 w 1257300"/>
                <a:gd name="connsiteY9" fmla="*/ 317500 h 3295832"/>
                <a:gd name="connsiteX10" fmla="*/ 431800 w 1257300"/>
                <a:gd name="connsiteY10" fmla="*/ 393700 h 3295832"/>
                <a:gd name="connsiteX11" fmla="*/ 368300 w 1257300"/>
                <a:gd name="connsiteY11" fmla="*/ 482600 h 3295832"/>
                <a:gd name="connsiteX12" fmla="*/ 330200 w 1257300"/>
                <a:gd name="connsiteY12" fmla="*/ 558800 h 3295832"/>
                <a:gd name="connsiteX13" fmla="*/ 304800 w 1257300"/>
                <a:gd name="connsiteY13" fmla="*/ 635000 h 3295832"/>
                <a:gd name="connsiteX14" fmla="*/ 266700 w 1257300"/>
                <a:gd name="connsiteY14" fmla="*/ 698500 h 3295832"/>
                <a:gd name="connsiteX15" fmla="*/ 254000 w 1257300"/>
                <a:gd name="connsiteY15" fmla="*/ 736600 h 3295832"/>
                <a:gd name="connsiteX16" fmla="*/ 228600 w 1257300"/>
                <a:gd name="connsiteY16" fmla="*/ 787400 h 3295832"/>
                <a:gd name="connsiteX17" fmla="*/ 190500 w 1257300"/>
                <a:gd name="connsiteY17" fmla="*/ 927100 h 3295832"/>
                <a:gd name="connsiteX18" fmla="*/ 177800 w 1257300"/>
                <a:gd name="connsiteY18" fmla="*/ 977900 h 3295832"/>
                <a:gd name="connsiteX19" fmla="*/ 139700 w 1257300"/>
                <a:gd name="connsiteY19" fmla="*/ 1079500 h 3295832"/>
                <a:gd name="connsiteX20" fmla="*/ 127000 w 1257300"/>
                <a:gd name="connsiteY20" fmla="*/ 1130300 h 3295832"/>
                <a:gd name="connsiteX21" fmla="*/ 76200 w 1257300"/>
                <a:gd name="connsiteY21" fmla="*/ 1206500 h 3295832"/>
                <a:gd name="connsiteX22" fmla="*/ 38100 w 1257300"/>
                <a:gd name="connsiteY22" fmla="*/ 1295400 h 3295832"/>
                <a:gd name="connsiteX23" fmla="*/ 12700 w 1257300"/>
                <a:gd name="connsiteY23" fmla="*/ 1600200 h 3295832"/>
                <a:gd name="connsiteX24" fmla="*/ 0 w 1257300"/>
                <a:gd name="connsiteY24" fmla="*/ 1739900 h 3295832"/>
                <a:gd name="connsiteX25" fmla="*/ 12700 w 1257300"/>
                <a:gd name="connsiteY25" fmla="*/ 1981200 h 3295832"/>
                <a:gd name="connsiteX26" fmla="*/ 25400 w 1257300"/>
                <a:gd name="connsiteY26" fmla="*/ 2070100 h 3295832"/>
                <a:gd name="connsiteX27" fmla="*/ 38100 w 1257300"/>
                <a:gd name="connsiteY27" fmla="*/ 2197100 h 3295832"/>
                <a:gd name="connsiteX28" fmla="*/ 50800 w 1257300"/>
                <a:gd name="connsiteY28" fmla="*/ 2260600 h 3295832"/>
                <a:gd name="connsiteX29" fmla="*/ 88900 w 1257300"/>
                <a:gd name="connsiteY29" fmla="*/ 2476500 h 3295832"/>
                <a:gd name="connsiteX30" fmla="*/ 114300 w 1257300"/>
                <a:gd name="connsiteY30" fmla="*/ 2527300 h 3295832"/>
                <a:gd name="connsiteX31" fmla="*/ 152400 w 1257300"/>
                <a:gd name="connsiteY31" fmla="*/ 2971800 h 3295832"/>
                <a:gd name="connsiteX32" fmla="*/ 177800 w 1257300"/>
                <a:gd name="connsiteY32" fmla="*/ 3009900 h 3295832"/>
                <a:gd name="connsiteX33" fmla="*/ 215900 w 1257300"/>
                <a:gd name="connsiteY33" fmla="*/ 3086100 h 3295832"/>
                <a:gd name="connsiteX0" fmla="*/ 215900 w 1257300"/>
                <a:gd name="connsiteY0" fmla="*/ 3086100 h 3297836"/>
                <a:gd name="connsiteX1" fmla="*/ 1257300 w 1257300"/>
                <a:gd name="connsiteY1" fmla="*/ 0 h 3297836"/>
                <a:gd name="connsiteX2" fmla="*/ 1028700 w 1257300"/>
                <a:gd name="connsiteY2" fmla="*/ 25400 h 3297836"/>
                <a:gd name="connsiteX3" fmla="*/ 990600 w 1257300"/>
                <a:gd name="connsiteY3" fmla="*/ 50800 h 3297836"/>
                <a:gd name="connsiteX4" fmla="*/ 939800 w 1257300"/>
                <a:gd name="connsiteY4" fmla="*/ 63500 h 3297836"/>
                <a:gd name="connsiteX5" fmla="*/ 812800 w 1257300"/>
                <a:gd name="connsiteY5" fmla="*/ 127000 h 3297836"/>
                <a:gd name="connsiteX6" fmla="*/ 749300 w 1257300"/>
                <a:gd name="connsiteY6" fmla="*/ 165100 h 3297836"/>
                <a:gd name="connsiteX7" fmla="*/ 711200 w 1257300"/>
                <a:gd name="connsiteY7" fmla="*/ 190500 h 3297836"/>
                <a:gd name="connsiteX8" fmla="*/ 584200 w 1257300"/>
                <a:gd name="connsiteY8" fmla="*/ 266700 h 3297836"/>
                <a:gd name="connsiteX9" fmla="*/ 508000 w 1257300"/>
                <a:gd name="connsiteY9" fmla="*/ 317500 h 3297836"/>
                <a:gd name="connsiteX10" fmla="*/ 431800 w 1257300"/>
                <a:gd name="connsiteY10" fmla="*/ 393700 h 3297836"/>
                <a:gd name="connsiteX11" fmla="*/ 368300 w 1257300"/>
                <a:gd name="connsiteY11" fmla="*/ 482600 h 3297836"/>
                <a:gd name="connsiteX12" fmla="*/ 330200 w 1257300"/>
                <a:gd name="connsiteY12" fmla="*/ 558800 h 3297836"/>
                <a:gd name="connsiteX13" fmla="*/ 304800 w 1257300"/>
                <a:gd name="connsiteY13" fmla="*/ 635000 h 3297836"/>
                <a:gd name="connsiteX14" fmla="*/ 266700 w 1257300"/>
                <a:gd name="connsiteY14" fmla="*/ 698500 h 3297836"/>
                <a:gd name="connsiteX15" fmla="*/ 254000 w 1257300"/>
                <a:gd name="connsiteY15" fmla="*/ 736600 h 3297836"/>
                <a:gd name="connsiteX16" fmla="*/ 228600 w 1257300"/>
                <a:gd name="connsiteY16" fmla="*/ 787400 h 3297836"/>
                <a:gd name="connsiteX17" fmla="*/ 190500 w 1257300"/>
                <a:gd name="connsiteY17" fmla="*/ 927100 h 3297836"/>
                <a:gd name="connsiteX18" fmla="*/ 177800 w 1257300"/>
                <a:gd name="connsiteY18" fmla="*/ 977900 h 3297836"/>
                <a:gd name="connsiteX19" fmla="*/ 139700 w 1257300"/>
                <a:gd name="connsiteY19" fmla="*/ 1079500 h 3297836"/>
                <a:gd name="connsiteX20" fmla="*/ 127000 w 1257300"/>
                <a:gd name="connsiteY20" fmla="*/ 1130300 h 3297836"/>
                <a:gd name="connsiteX21" fmla="*/ 76200 w 1257300"/>
                <a:gd name="connsiteY21" fmla="*/ 1206500 h 3297836"/>
                <a:gd name="connsiteX22" fmla="*/ 38100 w 1257300"/>
                <a:gd name="connsiteY22" fmla="*/ 1295400 h 3297836"/>
                <a:gd name="connsiteX23" fmla="*/ 12700 w 1257300"/>
                <a:gd name="connsiteY23" fmla="*/ 1600200 h 3297836"/>
                <a:gd name="connsiteX24" fmla="*/ 0 w 1257300"/>
                <a:gd name="connsiteY24" fmla="*/ 1739900 h 3297836"/>
                <a:gd name="connsiteX25" fmla="*/ 12700 w 1257300"/>
                <a:gd name="connsiteY25" fmla="*/ 1981200 h 3297836"/>
                <a:gd name="connsiteX26" fmla="*/ 25400 w 1257300"/>
                <a:gd name="connsiteY26" fmla="*/ 2070100 h 3297836"/>
                <a:gd name="connsiteX27" fmla="*/ 38100 w 1257300"/>
                <a:gd name="connsiteY27" fmla="*/ 2197100 h 3297836"/>
                <a:gd name="connsiteX28" fmla="*/ 50800 w 1257300"/>
                <a:gd name="connsiteY28" fmla="*/ 2260600 h 3297836"/>
                <a:gd name="connsiteX29" fmla="*/ 88900 w 1257300"/>
                <a:gd name="connsiteY29" fmla="*/ 2476500 h 3297836"/>
                <a:gd name="connsiteX30" fmla="*/ 114300 w 1257300"/>
                <a:gd name="connsiteY30" fmla="*/ 2527300 h 3297836"/>
                <a:gd name="connsiteX31" fmla="*/ 152400 w 1257300"/>
                <a:gd name="connsiteY31" fmla="*/ 2971800 h 3297836"/>
                <a:gd name="connsiteX32" fmla="*/ 215900 w 1257300"/>
                <a:gd name="connsiteY32" fmla="*/ 3086100 h 3297836"/>
                <a:gd name="connsiteX0" fmla="*/ 152400 w 1257300"/>
                <a:gd name="connsiteY0" fmla="*/ 2971800 h 3103485"/>
                <a:gd name="connsiteX1" fmla="*/ 1257300 w 1257300"/>
                <a:gd name="connsiteY1" fmla="*/ 0 h 3103485"/>
                <a:gd name="connsiteX2" fmla="*/ 1028700 w 1257300"/>
                <a:gd name="connsiteY2" fmla="*/ 25400 h 3103485"/>
                <a:gd name="connsiteX3" fmla="*/ 990600 w 1257300"/>
                <a:gd name="connsiteY3" fmla="*/ 50800 h 3103485"/>
                <a:gd name="connsiteX4" fmla="*/ 939800 w 1257300"/>
                <a:gd name="connsiteY4" fmla="*/ 63500 h 3103485"/>
                <a:gd name="connsiteX5" fmla="*/ 812800 w 1257300"/>
                <a:gd name="connsiteY5" fmla="*/ 127000 h 3103485"/>
                <a:gd name="connsiteX6" fmla="*/ 749300 w 1257300"/>
                <a:gd name="connsiteY6" fmla="*/ 165100 h 3103485"/>
                <a:gd name="connsiteX7" fmla="*/ 711200 w 1257300"/>
                <a:gd name="connsiteY7" fmla="*/ 190500 h 3103485"/>
                <a:gd name="connsiteX8" fmla="*/ 584200 w 1257300"/>
                <a:gd name="connsiteY8" fmla="*/ 266700 h 3103485"/>
                <a:gd name="connsiteX9" fmla="*/ 508000 w 1257300"/>
                <a:gd name="connsiteY9" fmla="*/ 317500 h 3103485"/>
                <a:gd name="connsiteX10" fmla="*/ 431800 w 1257300"/>
                <a:gd name="connsiteY10" fmla="*/ 393700 h 3103485"/>
                <a:gd name="connsiteX11" fmla="*/ 368300 w 1257300"/>
                <a:gd name="connsiteY11" fmla="*/ 482600 h 3103485"/>
                <a:gd name="connsiteX12" fmla="*/ 330200 w 1257300"/>
                <a:gd name="connsiteY12" fmla="*/ 558800 h 3103485"/>
                <a:gd name="connsiteX13" fmla="*/ 304800 w 1257300"/>
                <a:gd name="connsiteY13" fmla="*/ 635000 h 3103485"/>
                <a:gd name="connsiteX14" fmla="*/ 266700 w 1257300"/>
                <a:gd name="connsiteY14" fmla="*/ 698500 h 3103485"/>
                <a:gd name="connsiteX15" fmla="*/ 254000 w 1257300"/>
                <a:gd name="connsiteY15" fmla="*/ 736600 h 3103485"/>
                <a:gd name="connsiteX16" fmla="*/ 228600 w 1257300"/>
                <a:gd name="connsiteY16" fmla="*/ 787400 h 3103485"/>
                <a:gd name="connsiteX17" fmla="*/ 190500 w 1257300"/>
                <a:gd name="connsiteY17" fmla="*/ 927100 h 3103485"/>
                <a:gd name="connsiteX18" fmla="*/ 177800 w 1257300"/>
                <a:gd name="connsiteY18" fmla="*/ 977900 h 3103485"/>
                <a:gd name="connsiteX19" fmla="*/ 139700 w 1257300"/>
                <a:gd name="connsiteY19" fmla="*/ 1079500 h 3103485"/>
                <a:gd name="connsiteX20" fmla="*/ 127000 w 1257300"/>
                <a:gd name="connsiteY20" fmla="*/ 1130300 h 3103485"/>
                <a:gd name="connsiteX21" fmla="*/ 76200 w 1257300"/>
                <a:gd name="connsiteY21" fmla="*/ 1206500 h 3103485"/>
                <a:gd name="connsiteX22" fmla="*/ 38100 w 1257300"/>
                <a:gd name="connsiteY22" fmla="*/ 1295400 h 3103485"/>
                <a:gd name="connsiteX23" fmla="*/ 12700 w 1257300"/>
                <a:gd name="connsiteY23" fmla="*/ 1600200 h 3103485"/>
                <a:gd name="connsiteX24" fmla="*/ 0 w 1257300"/>
                <a:gd name="connsiteY24" fmla="*/ 1739900 h 3103485"/>
                <a:gd name="connsiteX25" fmla="*/ 12700 w 1257300"/>
                <a:gd name="connsiteY25" fmla="*/ 1981200 h 3103485"/>
                <a:gd name="connsiteX26" fmla="*/ 25400 w 1257300"/>
                <a:gd name="connsiteY26" fmla="*/ 2070100 h 3103485"/>
                <a:gd name="connsiteX27" fmla="*/ 38100 w 1257300"/>
                <a:gd name="connsiteY27" fmla="*/ 2197100 h 3103485"/>
                <a:gd name="connsiteX28" fmla="*/ 50800 w 1257300"/>
                <a:gd name="connsiteY28" fmla="*/ 2260600 h 3103485"/>
                <a:gd name="connsiteX29" fmla="*/ 88900 w 1257300"/>
                <a:gd name="connsiteY29" fmla="*/ 2476500 h 3103485"/>
                <a:gd name="connsiteX30" fmla="*/ 114300 w 1257300"/>
                <a:gd name="connsiteY30" fmla="*/ 2527300 h 3103485"/>
                <a:gd name="connsiteX31" fmla="*/ 152400 w 1257300"/>
                <a:gd name="connsiteY31" fmla="*/ 2971800 h 3103485"/>
                <a:gd name="connsiteX0" fmla="*/ 152400 w 1257300"/>
                <a:gd name="connsiteY0" fmla="*/ 2971800 h 3016995"/>
                <a:gd name="connsiteX1" fmla="*/ 1257300 w 1257300"/>
                <a:gd name="connsiteY1" fmla="*/ 0 h 3016995"/>
                <a:gd name="connsiteX2" fmla="*/ 1028700 w 1257300"/>
                <a:gd name="connsiteY2" fmla="*/ 25400 h 3016995"/>
                <a:gd name="connsiteX3" fmla="*/ 990600 w 1257300"/>
                <a:gd name="connsiteY3" fmla="*/ 50800 h 3016995"/>
                <a:gd name="connsiteX4" fmla="*/ 939800 w 1257300"/>
                <a:gd name="connsiteY4" fmla="*/ 63500 h 3016995"/>
                <a:gd name="connsiteX5" fmla="*/ 812800 w 1257300"/>
                <a:gd name="connsiteY5" fmla="*/ 127000 h 3016995"/>
                <a:gd name="connsiteX6" fmla="*/ 749300 w 1257300"/>
                <a:gd name="connsiteY6" fmla="*/ 165100 h 3016995"/>
                <a:gd name="connsiteX7" fmla="*/ 711200 w 1257300"/>
                <a:gd name="connsiteY7" fmla="*/ 190500 h 3016995"/>
                <a:gd name="connsiteX8" fmla="*/ 584200 w 1257300"/>
                <a:gd name="connsiteY8" fmla="*/ 266700 h 3016995"/>
                <a:gd name="connsiteX9" fmla="*/ 508000 w 1257300"/>
                <a:gd name="connsiteY9" fmla="*/ 317500 h 3016995"/>
                <a:gd name="connsiteX10" fmla="*/ 431800 w 1257300"/>
                <a:gd name="connsiteY10" fmla="*/ 393700 h 3016995"/>
                <a:gd name="connsiteX11" fmla="*/ 368300 w 1257300"/>
                <a:gd name="connsiteY11" fmla="*/ 482600 h 3016995"/>
                <a:gd name="connsiteX12" fmla="*/ 330200 w 1257300"/>
                <a:gd name="connsiteY12" fmla="*/ 558800 h 3016995"/>
                <a:gd name="connsiteX13" fmla="*/ 304800 w 1257300"/>
                <a:gd name="connsiteY13" fmla="*/ 635000 h 3016995"/>
                <a:gd name="connsiteX14" fmla="*/ 266700 w 1257300"/>
                <a:gd name="connsiteY14" fmla="*/ 698500 h 3016995"/>
                <a:gd name="connsiteX15" fmla="*/ 254000 w 1257300"/>
                <a:gd name="connsiteY15" fmla="*/ 736600 h 3016995"/>
                <a:gd name="connsiteX16" fmla="*/ 228600 w 1257300"/>
                <a:gd name="connsiteY16" fmla="*/ 787400 h 3016995"/>
                <a:gd name="connsiteX17" fmla="*/ 190500 w 1257300"/>
                <a:gd name="connsiteY17" fmla="*/ 927100 h 3016995"/>
                <a:gd name="connsiteX18" fmla="*/ 177800 w 1257300"/>
                <a:gd name="connsiteY18" fmla="*/ 977900 h 3016995"/>
                <a:gd name="connsiteX19" fmla="*/ 139700 w 1257300"/>
                <a:gd name="connsiteY19" fmla="*/ 1079500 h 3016995"/>
                <a:gd name="connsiteX20" fmla="*/ 127000 w 1257300"/>
                <a:gd name="connsiteY20" fmla="*/ 1130300 h 3016995"/>
                <a:gd name="connsiteX21" fmla="*/ 76200 w 1257300"/>
                <a:gd name="connsiteY21" fmla="*/ 1206500 h 3016995"/>
                <a:gd name="connsiteX22" fmla="*/ 38100 w 1257300"/>
                <a:gd name="connsiteY22" fmla="*/ 1295400 h 3016995"/>
                <a:gd name="connsiteX23" fmla="*/ 12700 w 1257300"/>
                <a:gd name="connsiteY23" fmla="*/ 1600200 h 3016995"/>
                <a:gd name="connsiteX24" fmla="*/ 0 w 1257300"/>
                <a:gd name="connsiteY24" fmla="*/ 1739900 h 3016995"/>
                <a:gd name="connsiteX25" fmla="*/ 12700 w 1257300"/>
                <a:gd name="connsiteY25" fmla="*/ 1981200 h 3016995"/>
                <a:gd name="connsiteX26" fmla="*/ 25400 w 1257300"/>
                <a:gd name="connsiteY26" fmla="*/ 2070100 h 3016995"/>
                <a:gd name="connsiteX27" fmla="*/ 38100 w 1257300"/>
                <a:gd name="connsiteY27" fmla="*/ 2197100 h 3016995"/>
                <a:gd name="connsiteX28" fmla="*/ 50800 w 1257300"/>
                <a:gd name="connsiteY28" fmla="*/ 2260600 h 3016995"/>
                <a:gd name="connsiteX29" fmla="*/ 88900 w 1257300"/>
                <a:gd name="connsiteY29" fmla="*/ 2476500 h 3016995"/>
                <a:gd name="connsiteX30" fmla="*/ 114300 w 1257300"/>
                <a:gd name="connsiteY30" fmla="*/ 2527300 h 3016995"/>
                <a:gd name="connsiteX31" fmla="*/ 152400 w 1257300"/>
                <a:gd name="connsiteY31" fmla="*/ 2971800 h 301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57300" h="3016995">
                  <a:moveTo>
                    <a:pt x="152400" y="2971800"/>
                  </a:moveTo>
                  <a:cubicBezTo>
                    <a:pt x="290552" y="3412967"/>
                    <a:pt x="1111250" y="491067"/>
                    <a:pt x="1257300" y="0"/>
                  </a:cubicBezTo>
                  <a:cubicBezTo>
                    <a:pt x="1246669" y="759"/>
                    <a:pt x="1082922" y="2162"/>
                    <a:pt x="1028700" y="25400"/>
                  </a:cubicBezTo>
                  <a:cubicBezTo>
                    <a:pt x="1014671" y="31413"/>
                    <a:pt x="1004629" y="44787"/>
                    <a:pt x="990600" y="50800"/>
                  </a:cubicBezTo>
                  <a:cubicBezTo>
                    <a:pt x="974557" y="57676"/>
                    <a:pt x="955843" y="56624"/>
                    <a:pt x="939800" y="63500"/>
                  </a:cubicBezTo>
                  <a:cubicBezTo>
                    <a:pt x="896297" y="82144"/>
                    <a:pt x="853385" y="102649"/>
                    <a:pt x="812800" y="127000"/>
                  </a:cubicBezTo>
                  <a:cubicBezTo>
                    <a:pt x="791633" y="139700"/>
                    <a:pt x="770232" y="152017"/>
                    <a:pt x="749300" y="165100"/>
                  </a:cubicBezTo>
                  <a:cubicBezTo>
                    <a:pt x="736357" y="173190"/>
                    <a:pt x="724852" y="183674"/>
                    <a:pt x="711200" y="190500"/>
                  </a:cubicBezTo>
                  <a:cubicBezTo>
                    <a:pt x="561638" y="265281"/>
                    <a:pt x="737907" y="154913"/>
                    <a:pt x="584200" y="266700"/>
                  </a:cubicBezTo>
                  <a:cubicBezTo>
                    <a:pt x="559512" y="284655"/>
                    <a:pt x="529586" y="295914"/>
                    <a:pt x="508000" y="317500"/>
                  </a:cubicBezTo>
                  <a:cubicBezTo>
                    <a:pt x="482600" y="342900"/>
                    <a:pt x="451725" y="363812"/>
                    <a:pt x="431800" y="393700"/>
                  </a:cubicBezTo>
                  <a:cubicBezTo>
                    <a:pt x="394659" y="449412"/>
                    <a:pt x="415558" y="419589"/>
                    <a:pt x="368300" y="482600"/>
                  </a:cubicBezTo>
                  <a:cubicBezTo>
                    <a:pt x="321983" y="621551"/>
                    <a:pt x="395852" y="411084"/>
                    <a:pt x="330200" y="558800"/>
                  </a:cubicBezTo>
                  <a:cubicBezTo>
                    <a:pt x="319326" y="583266"/>
                    <a:pt x="318575" y="612042"/>
                    <a:pt x="304800" y="635000"/>
                  </a:cubicBezTo>
                  <a:cubicBezTo>
                    <a:pt x="292100" y="656167"/>
                    <a:pt x="277739" y="676422"/>
                    <a:pt x="266700" y="698500"/>
                  </a:cubicBezTo>
                  <a:cubicBezTo>
                    <a:pt x="260713" y="710474"/>
                    <a:pt x="259273" y="724295"/>
                    <a:pt x="254000" y="736600"/>
                  </a:cubicBezTo>
                  <a:cubicBezTo>
                    <a:pt x="246542" y="754001"/>
                    <a:pt x="237067" y="770467"/>
                    <a:pt x="228600" y="787400"/>
                  </a:cubicBezTo>
                  <a:cubicBezTo>
                    <a:pt x="199429" y="1020769"/>
                    <a:pt x="241351" y="808447"/>
                    <a:pt x="190500" y="927100"/>
                  </a:cubicBezTo>
                  <a:cubicBezTo>
                    <a:pt x="183624" y="943143"/>
                    <a:pt x="182595" y="961117"/>
                    <a:pt x="177800" y="977900"/>
                  </a:cubicBezTo>
                  <a:cubicBezTo>
                    <a:pt x="159965" y="1040322"/>
                    <a:pt x="166540" y="998981"/>
                    <a:pt x="139700" y="1079500"/>
                  </a:cubicBezTo>
                  <a:cubicBezTo>
                    <a:pt x="134180" y="1096059"/>
                    <a:pt x="134806" y="1114688"/>
                    <a:pt x="127000" y="1130300"/>
                  </a:cubicBezTo>
                  <a:cubicBezTo>
                    <a:pt x="113348" y="1157604"/>
                    <a:pt x="85853" y="1177540"/>
                    <a:pt x="76200" y="1206500"/>
                  </a:cubicBezTo>
                  <a:cubicBezTo>
                    <a:pt x="57513" y="1262561"/>
                    <a:pt x="69487" y="1232626"/>
                    <a:pt x="38100" y="1295400"/>
                  </a:cubicBezTo>
                  <a:cubicBezTo>
                    <a:pt x="12632" y="1473676"/>
                    <a:pt x="33354" y="1311044"/>
                    <a:pt x="12700" y="1600200"/>
                  </a:cubicBezTo>
                  <a:cubicBezTo>
                    <a:pt x="9369" y="1646840"/>
                    <a:pt x="4233" y="1693333"/>
                    <a:pt x="0" y="1739900"/>
                  </a:cubicBezTo>
                  <a:cubicBezTo>
                    <a:pt x="4233" y="1820333"/>
                    <a:pt x="6523" y="1900893"/>
                    <a:pt x="12700" y="1981200"/>
                  </a:cubicBezTo>
                  <a:cubicBezTo>
                    <a:pt x="14996" y="2011046"/>
                    <a:pt x="21902" y="2040371"/>
                    <a:pt x="25400" y="2070100"/>
                  </a:cubicBezTo>
                  <a:cubicBezTo>
                    <a:pt x="30371" y="2112353"/>
                    <a:pt x="32477" y="2154929"/>
                    <a:pt x="38100" y="2197100"/>
                  </a:cubicBezTo>
                  <a:cubicBezTo>
                    <a:pt x="40953" y="2218496"/>
                    <a:pt x="47433" y="2239278"/>
                    <a:pt x="50800" y="2260600"/>
                  </a:cubicBezTo>
                  <a:cubicBezTo>
                    <a:pt x="59065" y="2312945"/>
                    <a:pt x="61523" y="2412620"/>
                    <a:pt x="88900" y="2476500"/>
                  </a:cubicBezTo>
                  <a:cubicBezTo>
                    <a:pt x="96358" y="2493901"/>
                    <a:pt x="105833" y="2510367"/>
                    <a:pt x="114300" y="2527300"/>
                  </a:cubicBezTo>
                  <a:cubicBezTo>
                    <a:pt x="119658" y="2682694"/>
                    <a:pt x="107043" y="2826960"/>
                    <a:pt x="152400" y="2971800"/>
                  </a:cubicBezTo>
                  <a:close/>
                </a:path>
              </a:pathLst>
            </a:custGeom>
            <a:pattFill prst="narHorz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FDDF3CAE-C5B0-4893-AD0F-E2F3C1728320}"/>
              </a:ext>
            </a:extLst>
          </p:cNvPr>
          <p:cNvGrpSpPr/>
          <p:nvPr/>
        </p:nvGrpSpPr>
        <p:grpSpPr>
          <a:xfrm rot="1136967" flipH="1">
            <a:off x="7057150" y="1931698"/>
            <a:ext cx="1381694" cy="1711190"/>
            <a:chOff x="98250" y="1969627"/>
            <a:chExt cx="2966284" cy="3132285"/>
          </a:xfrm>
        </p:grpSpPr>
        <p:sp>
          <p:nvSpPr>
            <p:cNvPr id="26" name="Serbest Form: Şekil 25">
              <a:extLst>
                <a:ext uri="{FF2B5EF4-FFF2-40B4-BE49-F238E27FC236}">
                  <a16:creationId xmlns:a16="http://schemas.microsoft.com/office/drawing/2014/main" id="{2451E553-A273-4D91-9CBF-BB6546D0F1F7}"/>
                </a:ext>
              </a:extLst>
            </p:cNvPr>
            <p:cNvSpPr/>
            <p:nvPr/>
          </p:nvSpPr>
          <p:spPr>
            <a:xfrm>
              <a:off x="134977" y="1976263"/>
              <a:ext cx="2929557" cy="3125649"/>
            </a:xfrm>
            <a:custGeom>
              <a:avLst/>
              <a:gdLst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917700 w 2947211"/>
                <a:gd name="connsiteY3" fmla="*/ 88900 h 3125649"/>
                <a:gd name="connsiteX4" fmla="*/ 1778000 w 2947211"/>
                <a:gd name="connsiteY4" fmla="*/ 63500 h 3125649"/>
                <a:gd name="connsiteX5" fmla="*/ 1612900 w 2947211"/>
                <a:gd name="connsiteY5" fmla="*/ 50800 h 3125649"/>
                <a:gd name="connsiteX6" fmla="*/ 1409700 w 2947211"/>
                <a:gd name="connsiteY6" fmla="*/ 12700 h 3125649"/>
                <a:gd name="connsiteX7" fmla="*/ 1257300 w 2947211"/>
                <a:gd name="connsiteY7" fmla="*/ 0 h 3125649"/>
                <a:gd name="connsiteX8" fmla="*/ 1028700 w 2947211"/>
                <a:gd name="connsiteY8" fmla="*/ 25400 h 3125649"/>
                <a:gd name="connsiteX9" fmla="*/ 990600 w 2947211"/>
                <a:gd name="connsiteY9" fmla="*/ 50800 h 3125649"/>
                <a:gd name="connsiteX10" fmla="*/ 939800 w 2947211"/>
                <a:gd name="connsiteY10" fmla="*/ 63500 h 3125649"/>
                <a:gd name="connsiteX11" fmla="*/ 812800 w 2947211"/>
                <a:gd name="connsiteY11" fmla="*/ 127000 h 3125649"/>
                <a:gd name="connsiteX12" fmla="*/ 749300 w 2947211"/>
                <a:gd name="connsiteY12" fmla="*/ 165100 h 3125649"/>
                <a:gd name="connsiteX13" fmla="*/ 711200 w 2947211"/>
                <a:gd name="connsiteY13" fmla="*/ 190500 h 3125649"/>
                <a:gd name="connsiteX14" fmla="*/ 584200 w 2947211"/>
                <a:gd name="connsiteY14" fmla="*/ 266700 h 3125649"/>
                <a:gd name="connsiteX15" fmla="*/ 508000 w 2947211"/>
                <a:gd name="connsiteY15" fmla="*/ 317500 h 3125649"/>
                <a:gd name="connsiteX16" fmla="*/ 431800 w 2947211"/>
                <a:gd name="connsiteY16" fmla="*/ 393700 h 3125649"/>
                <a:gd name="connsiteX17" fmla="*/ 368300 w 2947211"/>
                <a:gd name="connsiteY17" fmla="*/ 482600 h 3125649"/>
                <a:gd name="connsiteX18" fmla="*/ 330200 w 2947211"/>
                <a:gd name="connsiteY18" fmla="*/ 558800 h 3125649"/>
                <a:gd name="connsiteX19" fmla="*/ 304800 w 2947211"/>
                <a:gd name="connsiteY19" fmla="*/ 635000 h 3125649"/>
                <a:gd name="connsiteX20" fmla="*/ 266700 w 2947211"/>
                <a:gd name="connsiteY20" fmla="*/ 698500 h 3125649"/>
                <a:gd name="connsiteX21" fmla="*/ 254000 w 2947211"/>
                <a:gd name="connsiteY21" fmla="*/ 736600 h 3125649"/>
                <a:gd name="connsiteX22" fmla="*/ 228600 w 2947211"/>
                <a:gd name="connsiteY22" fmla="*/ 787400 h 3125649"/>
                <a:gd name="connsiteX23" fmla="*/ 190500 w 2947211"/>
                <a:gd name="connsiteY23" fmla="*/ 927100 h 3125649"/>
                <a:gd name="connsiteX24" fmla="*/ 177800 w 2947211"/>
                <a:gd name="connsiteY24" fmla="*/ 977900 h 3125649"/>
                <a:gd name="connsiteX25" fmla="*/ 139700 w 2947211"/>
                <a:gd name="connsiteY25" fmla="*/ 1079500 h 3125649"/>
                <a:gd name="connsiteX26" fmla="*/ 127000 w 2947211"/>
                <a:gd name="connsiteY26" fmla="*/ 1130300 h 3125649"/>
                <a:gd name="connsiteX27" fmla="*/ 76200 w 2947211"/>
                <a:gd name="connsiteY27" fmla="*/ 1206500 h 3125649"/>
                <a:gd name="connsiteX28" fmla="*/ 38100 w 2947211"/>
                <a:gd name="connsiteY28" fmla="*/ 1295400 h 3125649"/>
                <a:gd name="connsiteX29" fmla="*/ 12700 w 2947211"/>
                <a:gd name="connsiteY29" fmla="*/ 1600200 h 3125649"/>
                <a:gd name="connsiteX30" fmla="*/ 0 w 2947211"/>
                <a:gd name="connsiteY30" fmla="*/ 1739900 h 3125649"/>
                <a:gd name="connsiteX31" fmla="*/ 12700 w 2947211"/>
                <a:gd name="connsiteY31" fmla="*/ 1981200 h 3125649"/>
                <a:gd name="connsiteX32" fmla="*/ 25400 w 2947211"/>
                <a:gd name="connsiteY32" fmla="*/ 2070100 h 3125649"/>
                <a:gd name="connsiteX33" fmla="*/ 38100 w 2947211"/>
                <a:gd name="connsiteY33" fmla="*/ 2197100 h 3125649"/>
                <a:gd name="connsiteX34" fmla="*/ 50800 w 2947211"/>
                <a:gd name="connsiteY34" fmla="*/ 2260600 h 3125649"/>
                <a:gd name="connsiteX35" fmla="*/ 88900 w 2947211"/>
                <a:gd name="connsiteY35" fmla="*/ 2476500 h 3125649"/>
                <a:gd name="connsiteX36" fmla="*/ 114300 w 2947211"/>
                <a:gd name="connsiteY36" fmla="*/ 2527300 h 3125649"/>
                <a:gd name="connsiteX37" fmla="*/ 152400 w 2947211"/>
                <a:gd name="connsiteY37" fmla="*/ 2971800 h 3125649"/>
                <a:gd name="connsiteX38" fmla="*/ 177800 w 2947211"/>
                <a:gd name="connsiteY38" fmla="*/ 3009900 h 3125649"/>
                <a:gd name="connsiteX39" fmla="*/ 215900 w 2947211"/>
                <a:gd name="connsiteY39" fmla="*/ 3086100 h 3125649"/>
                <a:gd name="connsiteX40" fmla="*/ 266700 w 2947211"/>
                <a:gd name="connsiteY40" fmla="*/ 3098800 h 3125649"/>
                <a:gd name="connsiteX41" fmla="*/ 304800 w 2947211"/>
                <a:gd name="connsiteY41" fmla="*/ 3124200 h 3125649"/>
                <a:gd name="connsiteX42" fmla="*/ 508000 w 2947211"/>
                <a:gd name="connsiteY42" fmla="*/ 3098800 h 3125649"/>
                <a:gd name="connsiteX43" fmla="*/ 609600 w 2947211"/>
                <a:gd name="connsiteY43" fmla="*/ 3048000 h 3125649"/>
                <a:gd name="connsiteX44" fmla="*/ 647700 w 2947211"/>
                <a:gd name="connsiteY44" fmla="*/ 3022600 h 3125649"/>
                <a:gd name="connsiteX45" fmla="*/ 749300 w 2947211"/>
                <a:gd name="connsiteY45" fmla="*/ 2946400 h 3125649"/>
                <a:gd name="connsiteX46" fmla="*/ 787400 w 2947211"/>
                <a:gd name="connsiteY46" fmla="*/ 2921000 h 3125649"/>
                <a:gd name="connsiteX47" fmla="*/ 825500 w 2947211"/>
                <a:gd name="connsiteY47" fmla="*/ 2908300 h 3125649"/>
                <a:gd name="connsiteX48" fmla="*/ 914400 w 2947211"/>
                <a:gd name="connsiteY48" fmla="*/ 2844800 h 3125649"/>
                <a:gd name="connsiteX49" fmla="*/ 952500 w 2947211"/>
                <a:gd name="connsiteY49" fmla="*/ 2806700 h 3125649"/>
                <a:gd name="connsiteX50" fmla="*/ 1016000 w 2947211"/>
                <a:gd name="connsiteY50" fmla="*/ 2768600 h 3125649"/>
                <a:gd name="connsiteX51" fmla="*/ 1092200 w 2947211"/>
                <a:gd name="connsiteY51" fmla="*/ 2717800 h 3125649"/>
                <a:gd name="connsiteX52" fmla="*/ 1193800 w 2947211"/>
                <a:gd name="connsiteY52" fmla="*/ 2667000 h 3125649"/>
                <a:gd name="connsiteX53" fmla="*/ 1295400 w 2947211"/>
                <a:gd name="connsiteY53" fmla="*/ 2578100 h 3125649"/>
                <a:gd name="connsiteX54" fmla="*/ 1333500 w 2947211"/>
                <a:gd name="connsiteY54" fmla="*/ 2552700 h 3125649"/>
                <a:gd name="connsiteX55" fmla="*/ 1447800 w 2947211"/>
                <a:gd name="connsiteY55" fmla="*/ 2463800 h 3125649"/>
                <a:gd name="connsiteX56" fmla="*/ 1511300 w 2947211"/>
                <a:gd name="connsiteY56" fmla="*/ 2438400 h 3125649"/>
                <a:gd name="connsiteX57" fmla="*/ 1587500 w 2947211"/>
                <a:gd name="connsiteY57" fmla="*/ 2400300 h 3125649"/>
                <a:gd name="connsiteX58" fmla="*/ 1663700 w 2947211"/>
                <a:gd name="connsiteY58" fmla="*/ 2387600 h 3125649"/>
                <a:gd name="connsiteX59" fmla="*/ 1714500 w 2947211"/>
                <a:gd name="connsiteY59" fmla="*/ 2374900 h 3125649"/>
                <a:gd name="connsiteX60" fmla="*/ 1790700 w 2947211"/>
                <a:gd name="connsiteY60" fmla="*/ 2349500 h 3125649"/>
                <a:gd name="connsiteX61" fmla="*/ 1828800 w 2947211"/>
                <a:gd name="connsiteY61" fmla="*/ 2336800 h 3125649"/>
                <a:gd name="connsiteX62" fmla="*/ 1930400 w 2947211"/>
                <a:gd name="connsiteY62" fmla="*/ 2324100 h 3125649"/>
                <a:gd name="connsiteX63" fmla="*/ 2019300 w 2947211"/>
                <a:gd name="connsiteY63" fmla="*/ 2247900 h 3125649"/>
                <a:gd name="connsiteX64" fmla="*/ 2032000 w 2947211"/>
                <a:gd name="connsiteY64" fmla="*/ 2209800 h 3125649"/>
                <a:gd name="connsiteX65" fmla="*/ 2095500 w 2947211"/>
                <a:gd name="connsiteY65" fmla="*/ 2171700 h 3125649"/>
                <a:gd name="connsiteX66" fmla="*/ 2171700 w 2947211"/>
                <a:gd name="connsiteY66" fmla="*/ 2120900 h 3125649"/>
                <a:gd name="connsiteX67" fmla="*/ 2260600 w 2947211"/>
                <a:gd name="connsiteY67" fmla="*/ 2057400 h 3125649"/>
                <a:gd name="connsiteX68" fmla="*/ 2311400 w 2947211"/>
                <a:gd name="connsiteY68" fmla="*/ 2032000 h 3125649"/>
                <a:gd name="connsiteX69" fmla="*/ 2362200 w 2947211"/>
                <a:gd name="connsiteY69" fmla="*/ 1993900 h 3125649"/>
                <a:gd name="connsiteX70" fmla="*/ 2400300 w 2947211"/>
                <a:gd name="connsiteY70" fmla="*/ 1968500 h 3125649"/>
                <a:gd name="connsiteX71" fmla="*/ 2489200 w 2947211"/>
                <a:gd name="connsiteY71" fmla="*/ 1905000 h 3125649"/>
                <a:gd name="connsiteX72" fmla="*/ 2514600 w 2947211"/>
                <a:gd name="connsiteY72" fmla="*/ 1866900 h 3125649"/>
                <a:gd name="connsiteX73" fmla="*/ 2603500 w 2947211"/>
                <a:gd name="connsiteY73" fmla="*/ 1790700 h 3125649"/>
                <a:gd name="connsiteX74" fmla="*/ 2730500 w 2947211"/>
                <a:gd name="connsiteY74" fmla="*/ 1600200 h 3125649"/>
                <a:gd name="connsiteX75" fmla="*/ 2755900 w 2947211"/>
                <a:gd name="connsiteY75" fmla="*/ 1562100 h 3125649"/>
                <a:gd name="connsiteX76" fmla="*/ 2819400 w 2947211"/>
                <a:gd name="connsiteY76" fmla="*/ 1473200 h 3125649"/>
                <a:gd name="connsiteX77" fmla="*/ 2832100 w 2947211"/>
                <a:gd name="connsiteY77" fmla="*/ 1435100 h 3125649"/>
                <a:gd name="connsiteX78" fmla="*/ 2895600 w 2947211"/>
                <a:gd name="connsiteY78" fmla="*/ 1346200 h 3125649"/>
                <a:gd name="connsiteX79" fmla="*/ 2921000 w 2947211"/>
                <a:gd name="connsiteY79" fmla="*/ 1282700 h 3125649"/>
                <a:gd name="connsiteX80" fmla="*/ 2933700 w 2947211"/>
                <a:gd name="connsiteY80" fmla="*/ 965200 h 3125649"/>
                <a:gd name="connsiteX81" fmla="*/ 2921000 w 2947211"/>
                <a:gd name="connsiteY81" fmla="*/ 914400 h 3125649"/>
                <a:gd name="connsiteX82" fmla="*/ 2882900 w 2947211"/>
                <a:gd name="connsiteY82" fmla="*/ 876300 h 3125649"/>
                <a:gd name="connsiteX83" fmla="*/ 2819400 w 2947211"/>
                <a:gd name="connsiteY83" fmla="*/ 723900 h 3125649"/>
                <a:gd name="connsiteX84" fmla="*/ 2794000 w 2947211"/>
                <a:gd name="connsiteY84" fmla="*/ 673100 h 3125649"/>
                <a:gd name="connsiteX85" fmla="*/ 2768600 w 2947211"/>
                <a:gd name="connsiteY85" fmla="*/ 635000 h 3125649"/>
                <a:gd name="connsiteX86" fmla="*/ 2755900 w 2947211"/>
                <a:gd name="connsiteY86" fmla="*/ 596900 h 3125649"/>
                <a:gd name="connsiteX87" fmla="*/ 2730500 w 2947211"/>
                <a:gd name="connsiteY87" fmla="*/ 558800 h 3125649"/>
                <a:gd name="connsiteX88" fmla="*/ 2705100 w 2947211"/>
                <a:gd name="connsiteY88" fmla="*/ 508000 h 3125649"/>
                <a:gd name="connsiteX89" fmla="*/ 2679700 w 2947211"/>
                <a:gd name="connsiteY89" fmla="*/ 469900 h 3125649"/>
                <a:gd name="connsiteX90" fmla="*/ 2667000 w 2947211"/>
                <a:gd name="connsiteY90" fmla="*/ 431800 h 3125649"/>
                <a:gd name="connsiteX91" fmla="*/ 2552700 w 2947211"/>
                <a:gd name="connsiteY91" fmla="*/ 342900 h 3125649"/>
                <a:gd name="connsiteX92" fmla="*/ 2463800 w 2947211"/>
                <a:gd name="connsiteY92" fmla="*/ 279400 h 3125649"/>
                <a:gd name="connsiteX93" fmla="*/ 2425700 w 2947211"/>
                <a:gd name="connsiteY93" fmla="*/ 254000 h 3125649"/>
                <a:gd name="connsiteX94" fmla="*/ 2349500 w 2947211"/>
                <a:gd name="connsiteY94" fmla="*/ 228600 h 3125649"/>
                <a:gd name="connsiteX95" fmla="*/ 2273300 w 2947211"/>
                <a:gd name="connsiteY95" fmla="*/ 190500 h 3125649"/>
                <a:gd name="connsiteX96" fmla="*/ 2235200 w 2947211"/>
                <a:gd name="connsiteY96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917700 w 2947211"/>
                <a:gd name="connsiteY3" fmla="*/ 88900 h 3125649"/>
                <a:gd name="connsiteX4" fmla="*/ 1778000 w 2947211"/>
                <a:gd name="connsiteY4" fmla="*/ 63500 h 3125649"/>
                <a:gd name="connsiteX5" fmla="*/ 1612900 w 2947211"/>
                <a:gd name="connsiteY5" fmla="*/ 50800 h 3125649"/>
                <a:gd name="connsiteX6" fmla="*/ 1409700 w 2947211"/>
                <a:gd name="connsiteY6" fmla="*/ 12700 h 3125649"/>
                <a:gd name="connsiteX7" fmla="*/ 1257300 w 2947211"/>
                <a:gd name="connsiteY7" fmla="*/ 0 h 3125649"/>
                <a:gd name="connsiteX8" fmla="*/ 1028700 w 2947211"/>
                <a:gd name="connsiteY8" fmla="*/ 25400 h 3125649"/>
                <a:gd name="connsiteX9" fmla="*/ 990600 w 2947211"/>
                <a:gd name="connsiteY9" fmla="*/ 50800 h 3125649"/>
                <a:gd name="connsiteX10" fmla="*/ 939800 w 2947211"/>
                <a:gd name="connsiteY10" fmla="*/ 63500 h 3125649"/>
                <a:gd name="connsiteX11" fmla="*/ 812800 w 2947211"/>
                <a:gd name="connsiteY11" fmla="*/ 127000 h 3125649"/>
                <a:gd name="connsiteX12" fmla="*/ 749300 w 2947211"/>
                <a:gd name="connsiteY12" fmla="*/ 165100 h 3125649"/>
                <a:gd name="connsiteX13" fmla="*/ 711200 w 2947211"/>
                <a:gd name="connsiteY13" fmla="*/ 190500 h 3125649"/>
                <a:gd name="connsiteX14" fmla="*/ 584200 w 2947211"/>
                <a:gd name="connsiteY14" fmla="*/ 266700 h 3125649"/>
                <a:gd name="connsiteX15" fmla="*/ 508000 w 2947211"/>
                <a:gd name="connsiteY15" fmla="*/ 317500 h 3125649"/>
                <a:gd name="connsiteX16" fmla="*/ 431800 w 2947211"/>
                <a:gd name="connsiteY16" fmla="*/ 393700 h 3125649"/>
                <a:gd name="connsiteX17" fmla="*/ 368300 w 2947211"/>
                <a:gd name="connsiteY17" fmla="*/ 482600 h 3125649"/>
                <a:gd name="connsiteX18" fmla="*/ 330200 w 2947211"/>
                <a:gd name="connsiteY18" fmla="*/ 558800 h 3125649"/>
                <a:gd name="connsiteX19" fmla="*/ 304800 w 2947211"/>
                <a:gd name="connsiteY19" fmla="*/ 635000 h 3125649"/>
                <a:gd name="connsiteX20" fmla="*/ 266700 w 2947211"/>
                <a:gd name="connsiteY20" fmla="*/ 698500 h 3125649"/>
                <a:gd name="connsiteX21" fmla="*/ 254000 w 2947211"/>
                <a:gd name="connsiteY21" fmla="*/ 736600 h 3125649"/>
                <a:gd name="connsiteX22" fmla="*/ 228600 w 2947211"/>
                <a:gd name="connsiteY22" fmla="*/ 787400 h 3125649"/>
                <a:gd name="connsiteX23" fmla="*/ 190500 w 2947211"/>
                <a:gd name="connsiteY23" fmla="*/ 927100 h 3125649"/>
                <a:gd name="connsiteX24" fmla="*/ 177800 w 2947211"/>
                <a:gd name="connsiteY24" fmla="*/ 977900 h 3125649"/>
                <a:gd name="connsiteX25" fmla="*/ 139700 w 2947211"/>
                <a:gd name="connsiteY25" fmla="*/ 1079500 h 3125649"/>
                <a:gd name="connsiteX26" fmla="*/ 127000 w 2947211"/>
                <a:gd name="connsiteY26" fmla="*/ 1130300 h 3125649"/>
                <a:gd name="connsiteX27" fmla="*/ 76200 w 2947211"/>
                <a:gd name="connsiteY27" fmla="*/ 1206500 h 3125649"/>
                <a:gd name="connsiteX28" fmla="*/ 38100 w 2947211"/>
                <a:gd name="connsiteY28" fmla="*/ 1295400 h 3125649"/>
                <a:gd name="connsiteX29" fmla="*/ 12700 w 2947211"/>
                <a:gd name="connsiteY29" fmla="*/ 1600200 h 3125649"/>
                <a:gd name="connsiteX30" fmla="*/ 0 w 2947211"/>
                <a:gd name="connsiteY30" fmla="*/ 1739900 h 3125649"/>
                <a:gd name="connsiteX31" fmla="*/ 12700 w 2947211"/>
                <a:gd name="connsiteY31" fmla="*/ 1981200 h 3125649"/>
                <a:gd name="connsiteX32" fmla="*/ 25400 w 2947211"/>
                <a:gd name="connsiteY32" fmla="*/ 2070100 h 3125649"/>
                <a:gd name="connsiteX33" fmla="*/ 38100 w 2947211"/>
                <a:gd name="connsiteY33" fmla="*/ 2197100 h 3125649"/>
                <a:gd name="connsiteX34" fmla="*/ 50800 w 2947211"/>
                <a:gd name="connsiteY34" fmla="*/ 2260600 h 3125649"/>
                <a:gd name="connsiteX35" fmla="*/ 88900 w 2947211"/>
                <a:gd name="connsiteY35" fmla="*/ 2476500 h 3125649"/>
                <a:gd name="connsiteX36" fmla="*/ 114300 w 2947211"/>
                <a:gd name="connsiteY36" fmla="*/ 2527300 h 3125649"/>
                <a:gd name="connsiteX37" fmla="*/ 152400 w 2947211"/>
                <a:gd name="connsiteY37" fmla="*/ 2971800 h 3125649"/>
                <a:gd name="connsiteX38" fmla="*/ 177800 w 2947211"/>
                <a:gd name="connsiteY38" fmla="*/ 3009900 h 3125649"/>
                <a:gd name="connsiteX39" fmla="*/ 215900 w 2947211"/>
                <a:gd name="connsiteY39" fmla="*/ 3086100 h 3125649"/>
                <a:gd name="connsiteX40" fmla="*/ 266700 w 2947211"/>
                <a:gd name="connsiteY40" fmla="*/ 3098800 h 3125649"/>
                <a:gd name="connsiteX41" fmla="*/ 304800 w 2947211"/>
                <a:gd name="connsiteY41" fmla="*/ 3124200 h 3125649"/>
                <a:gd name="connsiteX42" fmla="*/ 508000 w 2947211"/>
                <a:gd name="connsiteY42" fmla="*/ 3098800 h 3125649"/>
                <a:gd name="connsiteX43" fmla="*/ 609600 w 2947211"/>
                <a:gd name="connsiteY43" fmla="*/ 3048000 h 3125649"/>
                <a:gd name="connsiteX44" fmla="*/ 647700 w 2947211"/>
                <a:gd name="connsiteY44" fmla="*/ 3022600 h 3125649"/>
                <a:gd name="connsiteX45" fmla="*/ 749300 w 2947211"/>
                <a:gd name="connsiteY45" fmla="*/ 2946400 h 3125649"/>
                <a:gd name="connsiteX46" fmla="*/ 787400 w 2947211"/>
                <a:gd name="connsiteY46" fmla="*/ 2921000 h 3125649"/>
                <a:gd name="connsiteX47" fmla="*/ 825500 w 2947211"/>
                <a:gd name="connsiteY47" fmla="*/ 2908300 h 3125649"/>
                <a:gd name="connsiteX48" fmla="*/ 914400 w 2947211"/>
                <a:gd name="connsiteY48" fmla="*/ 2844800 h 3125649"/>
                <a:gd name="connsiteX49" fmla="*/ 952500 w 2947211"/>
                <a:gd name="connsiteY49" fmla="*/ 2806700 h 3125649"/>
                <a:gd name="connsiteX50" fmla="*/ 1016000 w 2947211"/>
                <a:gd name="connsiteY50" fmla="*/ 2768600 h 3125649"/>
                <a:gd name="connsiteX51" fmla="*/ 1092200 w 2947211"/>
                <a:gd name="connsiteY51" fmla="*/ 2717800 h 3125649"/>
                <a:gd name="connsiteX52" fmla="*/ 1193800 w 2947211"/>
                <a:gd name="connsiteY52" fmla="*/ 2667000 h 3125649"/>
                <a:gd name="connsiteX53" fmla="*/ 1295400 w 2947211"/>
                <a:gd name="connsiteY53" fmla="*/ 2578100 h 3125649"/>
                <a:gd name="connsiteX54" fmla="*/ 1333500 w 2947211"/>
                <a:gd name="connsiteY54" fmla="*/ 2552700 h 3125649"/>
                <a:gd name="connsiteX55" fmla="*/ 1447800 w 2947211"/>
                <a:gd name="connsiteY55" fmla="*/ 2463800 h 3125649"/>
                <a:gd name="connsiteX56" fmla="*/ 1511300 w 2947211"/>
                <a:gd name="connsiteY56" fmla="*/ 2438400 h 3125649"/>
                <a:gd name="connsiteX57" fmla="*/ 1587500 w 2947211"/>
                <a:gd name="connsiteY57" fmla="*/ 2400300 h 3125649"/>
                <a:gd name="connsiteX58" fmla="*/ 1663700 w 2947211"/>
                <a:gd name="connsiteY58" fmla="*/ 2387600 h 3125649"/>
                <a:gd name="connsiteX59" fmla="*/ 1714500 w 2947211"/>
                <a:gd name="connsiteY59" fmla="*/ 2374900 h 3125649"/>
                <a:gd name="connsiteX60" fmla="*/ 1790700 w 2947211"/>
                <a:gd name="connsiteY60" fmla="*/ 2349500 h 3125649"/>
                <a:gd name="connsiteX61" fmla="*/ 1828800 w 2947211"/>
                <a:gd name="connsiteY61" fmla="*/ 2336800 h 3125649"/>
                <a:gd name="connsiteX62" fmla="*/ 1930400 w 2947211"/>
                <a:gd name="connsiteY62" fmla="*/ 2324100 h 3125649"/>
                <a:gd name="connsiteX63" fmla="*/ 2019300 w 2947211"/>
                <a:gd name="connsiteY63" fmla="*/ 2247900 h 3125649"/>
                <a:gd name="connsiteX64" fmla="*/ 2032000 w 2947211"/>
                <a:gd name="connsiteY64" fmla="*/ 2209800 h 3125649"/>
                <a:gd name="connsiteX65" fmla="*/ 2095500 w 2947211"/>
                <a:gd name="connsiteY65" fmla="*/ 2171700 h 3125649"/>
                <a:gd name="connsiteX66" fmla="*/ 2171700 w 2947211"/>
                <a:gd name="connsiteY66" fmla="*/ 2120900 h 3125649"/>
                <a:gd name="connsiteX67" fmla="*/ 2260600 w 2947211"/>
                <a:gd name="connsiteY67" fmla="*/ 2057400 h 3125649"/>
                <a:gd name="connsiteX68" fmla="*/ 2311400 w 2947211"/>
                <a:gd name="connsiteY68" fmla="*/ 2032000 h 3125649"/>
                <a:gd name="connsiteX69" fmla="*/ 2362200 w 2947211"/>
                <a:gd name="connsiteY69" fmla="*/ 1993900 h 3125649"/>
                <a:gd name="connsiteX70" fmla="*/ 2400300 w 2947211"/>
                <a:gd name="connsiteY70" fmla="*/ 1968500 h 3125649"/>
                <a:gd name="connsiteX71" fmla="*/ 2489200 w 2947211"/>
                <a:gd name="connsiteY71" fmla="*/ 1905000 h 3125649"/>
                <a:gd name="connsiteX72" fmla="*/ 2514600 w 2947211"/>
                <a:gd name="connsiteY72" fmla="*/ 1866900 h 3125649"/>
                <a:gd name="connsiteX73" fmla="*/ 2603500 w 2947211"/>
                <a:gd name="connsiteY73" fmla="*/ 1790700 h 3125649"/>
                <a:gd name="connsiteX74" fmla="*/ 2730500 w 2947211"/>
                <a:gd name="connsiteY74" fmla="*/ 1600200 h 3125649"/>
                <a:gd name="connsiteX75" fmla="*/ 2755900 w 2947211"/>
                <a:gd name="connsiteY75" fmla="*/ 1562100 h 3125649"/>
                <a:gd name="connsiteX76" fmla="*/ 2819400 w 2947211"/>
                <a:gd name="connsiteY76" fmla="*/ 1473200 h 3125649"/>
                <a:gd name="connsiteX77" fmla="*/ 2832100 w 2947211"/>
                <a:gd name="connsiteY77" fmla="*/ 1435100 h 3125649"/>
                <a:gd name="connsiteX78" fmla="*/ 2895600 w 2947211"/>
                <a:gd name="connsiteY78" fmla="*/ 1346200 h 3125649"/>
                <a:gd name="connsiteX79" fmla="*/ 2921000 w 2947211"/>
                <a:gd name="connsiteY79" fmla="*/ 1282700 h 3125649"/>
                <a:gd name="connsiteX80" fmla="*/ 2933700 w 2947211"/>
                <a:gd name="connsiteY80" fmla="*/ 965200 h 3125649"/>
                <a:gd name="connsiteX81" fmla="*/ 2921000 w 2947211"/>
                <a:gd name="connsiteY81" fmla="*/ 914400 h 3125649"/>
                <a:gd name="connsiteX82" fmla="*/ 2819400 w 2947211"/>
                <a:gd name="connsiteY82" fmla="*/ 723900 h 3125649"/>
                <a:gd name="connsiteX83" fmla="*/ 2794000 w 2947211"/>
                <a:gd name="connsiteY83" fmla="*/ 673100 h 3125649"/>
                <a:gd name="connsiteX84" fmla="*/ 2768600 w 2947211"/>
                <a:gd name="connsiteY84" fmla="*/ 635000 h 3125649"/>
                <a:gd name="connsiteX85" fmla="*/ 2755900 w 2947211"/>
                <a:gd name="connsiteY85" fmla="*/ 596900 h 3125649"/>
                <a:gd name="connsiteX86" fmla="*/ 2730500 w 2947211"/>
                <a:gd name="connsiteY86" fmla="*/ 558800 h 3125649"/>
                <a:gd name="connsiteX87" fmla="*/ 2705100 w 2947211"/>
                <a:gd name="connsiteY87" fmla="*/ 508000 h 3125649"/>
                <a:gd name="connsiteX88" fmla="*/ 2679700 w 2947211"/>
                <a:gd name="connsiteY88" fmla="*/ 469900 h 3125649"/>
                <a:gd name="connsiteX89" fmla="*/ 2667000 w 2947211"/>
                <a:gd name="connsiteY89" fmla="*/ 431800 h 3125649"/>
                <a:gd name="connsiteX90" fmla="*/ 2552700 w 2947211"/>
                <a:gd name="connsiteY90" fmla="*/ 342900 h 3125649"/>
                <a:gd name="connsiteX91" fmla="*/ 2463800 w 2947211"/>
                <a:gd name="connsiteY91" fmla="*/ 279400 h 3125649"/>
                <a:gd name="connsiteX92" fmla="*/ 2425700 w 2947211"/>
                <a:gd name="connsiteY92" fmla="*/ 254000 h 3125649"/>
                <a:gd name="connsiteX93" fmla="*/ 2349500 w 2947211"/>
                <a:gd name="connsiteY93" fmla="*/ 228600 h 3125649"/>
                <a:gd name="connsiteX94" fmla="*/ 2273300 w 2947211"/>
                <a:gd name="connsiteY94" fmla="*/ 190500 h 3125649"/>
                <a:gd name="connsiteX95" fmla="*/ 2235200 w 2947211"/>
                <a:gd name="connsiteY95" fmla="*/ 152400 h 3125649"/>
                <a:gd name="connsiteX0" fmla="*/ 2235200 w 2929557"/>
                <a:gd name="connsiteY0" fmla="*/ 152400 h 3125649"/>
                <a:gd name="connsiteX1" fmla="*/ 2235200 w 2929557"/>
                <a:gd name="connsiteY1" fmla="*/ 152400 h 3125649"/>
                <a:gd name="connsiteX2" fmla="*/ 2082800 w 2929557"/>
                <a:gd name="connsiteY2" fmla="*/ 114300 h 3125649"/>
                <a:gd name="connsiteX3" fmla="*/ 1917700 w 2929557"/>
                <a:gd name="connsiteY3" fmla="*/ 88900 h 3125649"/>
                <a:gd name="connsiteX4" fmla="*/ 1778000 w 2929557"/>
                <a:gd name="connsiteY4" fmla="*/ 63500 h 3125649"/>
                <a:gd name="connsiteX5" fmla="*/ 1612900 w 2929557"/>
                <a:gd name="connsiteY5" fmla="*/ 50800 h 3125649"/>
                <a:gd name="connsiteX6" fmla="*/ 1409700 w 2929557"/>
                <a:gd name="connsiteY6" fmla="*/ 12700 h 3125649"/>
                <a:gd name="connsiteX7" fmla="*/ 1257300 w 2929557"/>
                <a:gd name="connsiteY7" fmla="*/ 0 h 3125649"/>
                <a:gd name="connsiteX8" fmla="*/ 1028700 w 2929557"/>
                <a:gd name="connsiteY8" fmla="*/ 25400 h 3125649"/>
                <a:gd name="connsiteX9" fmla="*/ 990600 w 2929557"/>
                <a:gd name="connsiteY9" fmla="*/ 50800 h 3125649"/>
                <a:gd name="connsiteX10" fmla="*/ 939800 w 2929557"/>
                <a:gd name="connsiteY10" fmla="*/ 63500 h 3125649"/>
                <a:gd name="connsiteX11" fmla="*/ 812800 w 2929557"/>
                <a:gd name="connsiteY11" fmla="*/ 127000 h 3125649"/>
                <a:gd name="connsiteX12" fmla="*/ 749300 w 2929557"/>
                <a:gd name="connsiteY12" fmla="*/ 165100 h 3125649"/>
                <a:gd name="connsiteX13" fmla="*/ 711200 w 2929557"/>
                <a:gd name="connsiteY13" fmla="*/ 190500 h 3125649"/>
                <a:gd name="connsiteX14" fmla="*/ 584200 w 2929557"/>
                <a:gd name="connsiteY14" fmla="*/ 266700 h 3125649"/>
                <a:gd name="connsiteX15" fmla="*/ 508000 w 2929557"/>
                <a:gd name="connsiteY15" fmla="*/ 317500 h 3125649"/>
                <a:gd name="connsiteX16" fmla="*/ 431800 w 2929557"/>
                <a:gd name="connsiteY16" fmla="*/ 393700 h 3125649"/>
                <a:gd name="connsiteX17" fmla="*/ 368300 w 2929557"/>
                <a:gd name="connsiteY17" fmla="*/ 482600 h 3125649"/>
                <a:gd name="connsiteX18" fmla="*/ 330200 w 2929557"/>
                <a:gd name="connsiteY18" fmla="*/ 558800 h 3125649"/>
                <a:gd name="connsiteX19" fmla="*/ 304800 w 2929557"/>
                <a:gd name="connsiteY19" fmla="*/ 635000 h 3125649"/>
                <a:gd name="connsiteX20" fmla="*/ 266700 w 2929557"/>
                <a:gd name="connsiteY20" fmla="*/ 698500 h 3125649"/>
                <a:gd name="connsiteX21" fmla="*/ 254000 w 2929557"/>
                <a:gd name="connsiteY21" fmla="*/ 736600 h 3125649"/>
                <a:gd name="connsiteX22" fmla="*/ 228600 w 2929557"/>
                <a:gd name="connsiteY22" fmla="*/ 787400 h 3125649"/>
                <a:gd name="connsiteX23" fmla="*/ 190500 w 2929557"/>
                <a:gd name="connsiteY23" fmla="*/ 927100 h 3125649"/>
                <a:gd name="connsiteX24" fmla="*/ 177800 w 2929557"/>
                <a:gd name="connsiteY24" fmla="*/ 977900 h 3125649"/>
                <a:gd name="connsiteX25" fmla="*/ 139700 w 2929557"/>
                <a:gd name="connsiteY25" fmla="*/ 1079500 h 3125649"/>
                <a:gd name="connsiteX26" fmla="*/ 127000 w 2929557"/>
                <a:gd name="connsiteY26" fmla="*/ 1130300 h 3125649"/>
                <a:gd name="connsiteX27" fmla="*/ 76200 w 2929557"/>
                <a:gd name="connsiteY27" fmla="*/ 1206500 h 3125649"/>
                <a:gd name="connsiteX28" fmla="*/ 38100 w 2929557"/>
                <a:gd name="connsiteY28" fmla="*/ 1295400 h 3125649"/>
                <a:gd name="connsiteX29" fmla="*/ 12700 w 2929557"/>
                <a:gd name="connsiteY29" fmla="*/ 1600200 h 3125649"/>
                <a:gd name="connsiteX30" fmla="*/ 0 w 2929557"/>
                <a:gd name="connsiteY30" fmla="*/ 1739900 h 3125649"/>
                <a:gd name="connsiteX31" fmla="*/ 12700 w 2929557"/>
                <a:gd name="connsiteY31" fmla="*/ 1981200 h 3125649"/>
                <a:gd name="connsiteX32" fmla="*/ 25400 w 2929557"/>
                <a:gd name="connsiteY32" fmla="*/ 2070100 h 3125649"/>
                <a:gd name="connsiteX33" fmla="*/ 38100 w 2929557"/>
                <a:gd name="connsiteY33" fmla="*/ 2197100 h 3125649"/>
                <a:gd name="connsiteX34" fmla="*/ 50800 w 2929557"/>
                <a:gd name="connsiteY34" fmla="*/ 2260600 h 3125649"/>
                <a:gd name="connsiteX35" fmla="*/ 88900 w 2929557"/>
                <a:gd name="connsiteY35" fmla="*/ 2476500 h 3125649"/>
                <a:gd name="connsiteX36" fmla="*/ 114300 w 2929557"/>
                <a:gd name="connsiteY36" fmla="*/ 2527300 h 3125649"/>
                <a:gd name="connsiteX37" fmla="*/ 152400 w 2929557"/>
                <a:gd name="connsiteY37" fmla="*/ 2971800 h 3125649"/>
                <a:gd name="connsiteX38" fmla="*/ 177800 w 2929557"/>
                <a:gd name="connsiteY38" fmla="*/ 3009900 h 3125649"/>
                <a:gd name="connsiteX39" fmla="*/ 215900 w 2929557"/>
                <a:gd name="connsiteY39" fmla="*/ 3086100 h 3125649"/>
                <a:gd name="connsiteX40" fmla="*/ 266700 w 2929557"/>
                <a:gd name="connsiteY40" fmla="*/ 3098800 h 3125649"/>
                <a:gd name="connsiteX41" fmla="*/ 304800 w 2929557"/>
                <a:gd name="connsiteY41" fmla="*/ 3124200 h 3125649"/>
                <a:gd name="connsiteX42" fmla="*/ 508000 w 2929557"/>
                <a:gd name="connsiteY42" fmla="*/ 3098800 h 3125649"/>
                <a:gd name="connsiteX43" fmla="*/ 609600 w 2929557"/>
                <a:gd name="connsiteY43" fmla="*/ 3048000 h 3125649"/>
                <a:gd name="connsiteX44" fmla="*/ 647700 w 2929557"/>
                <a:gd name="connsiteY44" fmla="*/ 3022600 h 3125649"/>
                <a:gd name="connsiteX45" fmla="*/ 749300 w 2929557"/>
                <a:gd name="connsiteY45" fmla="*/ 2946400 h 3125649"/>
                <a:gd name="connsiteX46" fmla="*/ 787400 w 2929557"/>
                <a:gd name="connsiteY46" fmla="*/ 2921000 h 3125649"/>
                <a:gd name="connsiteX47" fmla="*/ 825500 w 2929557"/>
                <a:gd name="connsiteY47" fmla="*/ 2908300 h 3125649"/>
                <a:gd name="connsiteX48" fmla="*/ 914400 w 2929557"/>
                <a:gd name="connsiteY48" fmla="*/ 2844800 h 3125649"/>
                <a:gd name="connsiteX49" fmla="*/ 952500 w 2929557"/>
                <a:gd name="connsiteY49" fmla="*/ 2806700 h 3125649"/>
                <a:gd name="connsiteX50" fmla="*/ 1016000 w 2929557"/>
                <a:gd name="connsiteY50" fmla="*/ 2768600 h 3125649"/>
                <a:gd name="connsiteX51" fmla="*/ 1092200 w 2929557"/>
                <a:gd name="connsiteY51" fmla="*/ 2717800 h 3125649"/>
                <a:gd name="connsiteX52" fmla="*/ 1193800 w 2929557"/>
                <a:gd name="connsiteY52" fmla="*/ 2667000 h 3125649"/>
                <a:gd name="connsiteX53" fmla="*/ 1295400 w 2929557"/>
                <a:gd name="connsiteY53" fmla="*/ 2578100 h 3125649"/>
                <a:gd name="connsiteX54" fmla="*/ 1333500 w 2929557"/>
                <a:gd name="connsiteY54" fmla="*/ 2552700 h 3125649"/>
                <a:gd name="connsiteX55" fmla="*/ 1447800 w 2929557"/>
                <a:gd name="connsiteY55" fmla="*/ 2463800 h 3125649"/>
                <a:gd name="connsiteX56" fmla="*/ 1511300 w 2929557"/>
                <a:gd name="connsiteY56" fmla="*/ 2438400 h 3125649"/>
                <a:gd name="connsiteX57" fmla="*/ 1587500 w 2929557"/>
                <a:gd name="connsiteY57" fmla="*/ 2400300 h 3125649"/>
                <a:gd name="connsiteX58" fmla="*/ 1663700 w 2929557"/>
                <a:gd name="connsiteY58" fmla="*/ 2387600 h 3125649"/>
                <a:gd name="connsiteX59" fmla="*/ 1714500 w 2929557"/>
                <a:gd name="connsiteY59" fmla="*/ 2374900 h 3125649"/>
                <a:gd name="connsiteX60" fmla="*/ 1790700 w 2929557"/>
                <a:gd name="connsiteY60" fmla="*/ 2349500 h 3125649"/>
                <a:gd name="connsiteX61" fmla="*/ 1828800 w 2929557"/>
                <a:gd name="connsiteY61" fmla="*/ 2336800 h 3125649"/>
                <a:gd name="connsiteX62" fmla="*/ 1930400 w 2929557"/>
                <a:gd name="connsiteY62" fmla="*/ 2324100 h 3125649"/>
                <a:gd name="connsiteX63" fmla="*/ 2019300 w 2929557"/>
                <a:gd name="connsiteY63" fmla="*/ 2247900 h 3125649"/>
                <a:gd name="connsiteX64" fmla="*/ 2032000 w 2929557"/>
                <a:gd name="connsiteY64" fmla="*/ 2209800 h 3125649"/>
                <a:gd name="connsiteX65" fmla="*/ 2095500 w 2929557"/>
                <a:gd name="connsiteY65" fmla="*/ 2171700 h 3125649"/>
                <a:gd name="connsiteX66" fmla="*/ 2171700 w 2929557"/>
                <a:gd name="connsiteY66" fmla="*/ 2120900 h 3125649"/>
                <a:gd name="connsiteX67" fmla="*/ 2260600 w 2929557"/>
                <a:gd name="connsiteY67" fmla="*/ 2057400 h 3125649"/>
                <a:gd name="connsiteX68" fmla="*/ 2311400 w 2929557"/>
                <a:gd name="connsiteY68" fmla="*/ 2032000 h 3125649"/>
                <a:gd name="connsiteX69" fmla="*/ 2362200 w 2929557"/>
                <a:gd name="connsiteY69" fmla="*/ 1993900 h 3125649"/>
                <a:gd name="connsiteX70" fmla="*/ 2400300 w 2929557"/>
                <a:gd name="connsiteY70" fmla="*/ 1968500 h 3125649"/>
                <a:gd name="connsiteX71" fmla="*/ 2489200 w 2929557"/>
                <a:gd name="connsiteY71" fmla="*/ 1905000 h 3125649"/>
                <a:gd name="connsiteX72" fmla="*/ 2514600 w 2929557"/>
                <a:gd name="connsiteY72" fmla="*/ 1866900 h 3125649"/>
                <a:gd name="connsiteX73" fmla="*/ 2603500 w 2929557"/>
                <a:gd name="connsiteY73" fmla="*/ 1790700 h 3125649"/>
                <a:gd name="connsiteX74" fmla="*/ 2730500 w 2929557"/>
                <a:gd name="connsiteY74" fmla="*/ 1600200 h 3125649"/>
                <a:gd name="connsiteX75" fmla="*/ 2755900 w 2929557"/>
                <a:gd name="connsiteY75" fmla="*/ 1562100 h 3125649"/>
                <a:gd name="connsiteX76" fmla="*/ 2819400 w 2929557"/>
                <a:gd name="connsiteY76" fmla="*/ 1473200 h 3125649"/>
                <a:gd name="connsiteX77" fmla="*/ 2832100 w 2929557"/>
                <a:gd name="connsiteY77" fmla="*/ 1435100 h 3125649"/>
                <a:gd name="connsiteX78" fmla="*/ 2895600 w 2929557"/>
                <a:gd name="connsiteY78" fmla="*/ 1346200 h 3125649"/>
                <a:gd name="connsiteX79" fmla="*/ 2921000 w 2929557"/>
                <a:gd name="connsiteY79" fmla="*/ 1282700 h 3125649"/>
                <a:gd name="connsiteX80" fmla="*/ 2921000 w 2929557"/>
                <a:gd name="connsiteY80" fmla="*/ 914400 h 3125649"/>
                <a:gd name="connsiteX81" fmla="*/ 2819400 w 2929557"/>
                <a:gd name="connsiteY81" fmla="*/ 723900 h 3125649"/>
                <a:gd name="connsiteX82" fmla="*/ 2794000 w 2929557"/>
                <a:gd name="connsiteY82" fmla="*/ 673100 h 3125649"/>
                <a:gd name="connsiteX83" fmla="*/ 2768600 w 2929557"/>
                <a:gd name="connsiteY83" fmla="*/ 635000 h 3125649"/>
                <a:gd name="connsiteX84" fmla="*/ 2755900 w 2929557"/>
                <a:gd name="connsiteY84" fmla="*/ 596900 h 3125649"/>
                <a:gd name="connsiteX85" fmla="*/ 2730500 w 2929557"/>
                <a:gd name="connsiteY85" fmla="*/ 558800 h 3125649"/>
                <a:gd name="connsiteX86" fmla="*/ 2705100 w 2929557"/>
                <a:gd name="connsiteY86" fmla="*/ 508000 h 3125649"/>
                <a:gd name="connsiteX87" fmla="*/ 2679700 w 2929557"/>
                <a:gd name="connsiteY87" fmla="*/ 469900 h 3125649"/>
                <a:gd name="connsiteX88" fmla="*/ 2667000 w 2929557"/>
                <a:gd name="connsiteY88" fmla="*/ 431800 h 3125649"/>
                <a:gd name="connsiteX89" fmla="*/ 2552700 w 2929557"/>
                <a:gd name="connsiteY89" fmla="*/ 342900 h 3125649"/>
                <a:gd name="connsiteX90" fmla="*/ 2463800 w 2929557"/>
                <a:gd name="connsiteY90" fmla="*/ 279400 h 3125649"/>
                <a:gd name="connsiteX91" fmla="*/ 2425700 w 2929557"/>
                <a:gd name="connsiteY91" fmla="*/ 254000 h 3125649"/>
                <a:gd name="connsiteX92" fmla="*/ 2349500 w 2929557"/>
                <a:gd name="connsiteY92" fmla="*/ 228600 h 3125649"/>
                <a:gd name="connsiteX93" fmla="*/ 2273300 w 2929557"/>
                <a:gd name="connsiteY93" fmla="*/ 190500 h 3125649"/>
                <a:gd name="connsiteX94" fmla="*/ 2235200 w 2929557"/>
                <a:gd name="connsiteY94" fmla="*/ 152400 h 312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929557" h="3125649">
                  <a:moveTo>
                    <a:pt x="2235200" y="152400"/>
                  </a:moveTo>
                  <a:lnTo>
                    <a:pt x="2235200" y="152400"/>
                  </a:lnTo>
                  <a:cubicBezTo>
                    <a:pt x="2184400" y="139700"/>
                    <a:pt x="2133917" y="125659"/>
                    <a:pt x="2082800" y="114300"/>
                  </a:cubicBezTo>
                  <a:cubicBezTo>
                    <a:pt x="2040627" y="104928"/>
                    <a:pt x="1958211" y="95652"/>
                    <a:pt x="1917700" y="88900"/>
                  </a:cubicBezTo>
                  <a:cubicBezTo>
                    <a:pt x="1871014" y="81119"/>
                    <a:pt x="1824965" y="69371"/>
                    <a:pt x="1778000" y="63500"/>
                  </a:cubicBezTo>
                  <a:cubicBezTo>
                    <a:pt x="1723230" y="56654"/>
                    <a:pt x="1667822" y="56292"/>
                    <a:pt x="1612900" y="50800"/>
                  </a:cubicBezTo>
                  <a:cubicBezTo>
                    <a:pt x="1409056" y="30416"/>
                    <a:pt x="1652714" y="47416"/>
                    <a:pt x="1409700" y="12700"/>
                  </a:cubicBezTo>
                  <a:cubicBezTo>
                    <a:pt x="1359236" y="5491"/>
                    <a:pt x="1308100" y="4233"/>
                    <a:pt x="1257300" y="0"/>
                  </a:cubicBezTo>
                  <a:cubicBezTo>
                    <a:pt x="1246669" y="759"/>
                    <a:pt x="1082922" y="2162"/>
                    <a:pt x="1028700" y="25400"/>
                  </a:cubicBezTo>
                  <a:cubicBezTo>
                    <a:pt x="1014671" y="31413"/>
                    <a:pt x="1004629" y="44787"/>
                    <a:pt x="990600" y="50800"/>
                  </a:cubicBezTo>
                  <a:cubicBezTo>
                    <a:pt x="974557" y="57676"/>
                    <a:pt x="955843" y="56624"/>
                    <a:pt x="939800" y="63500"/>
                  </a:cubicBezTo>
                  <a:cubicBezTo>
                    <a:pt x="896297" y="82144"/>
                    <a:pt x="853385" y="102649"/>
                    <a:pt x="812800" y="127000"/>
                  </a:cubicBezTo>
                  <a:cubicBezTo>
                    <a:pt x="791633" y="139700"/>
                    <a:pt x="770232" y="152017"/>
                    <a:pt x="749300" y="165100"/>
                  </a:cubicBezTo>
                  <a:cubicBezTo>
                    <a:pt x="736357" y="173190"/>
                    <a:pt x="724852" y="183674"/>
                    <a:pt x="711200" y="190500"/>
                  </a:cubicBezTo>
                  <a:cubicBezTo>
                    <a:pt x="561638" y="265281"/>
                    <a:pt x="737907" y="154913"/>
                    <a:pt x="584200" y="266700"/>
                  </a:cubicBezTo>
                  <a:cubicBezTo>
                    <a:pt x="559512" y="284655"/>
                    <a:pt x="529586" y="295914"/>
                    <a:pt x="508000" y="317500"/>
                  </a:cubicBezTo>
                  <a:cubicBezTo>
                    <a:pt x="482600" y="342900"/>
                    <a:pt x="451725" y="363812"/>
                    <a:pt x="431800" y="393700"/>
                  </a:cubicBezTo>
                  <a:cubicBezTo>
                    <a:pt x="394659" y="449412"/>
                    <a:pt x="415558" y="419589"/>
                    <a:pt x="368300" y="482600"/>
                  </a:cubicBezTo>
                  <a:cubicBezTo>
                    <a:pt x="321983" y="621551"/>
                    <a:pt x="395852" y="411084"/>
                    <a:pt x="330200" y="558800"/>
                  </a:cubicBezTo>
                  <a:cubicBezTo>
                    <a:pt x="319326" y="583266"/>
                    <a:pt x="318575" y="612042"/>
                    <a:pt x="304800" y="635000"/>
                  </a:cubicBezTo>
                  <a:cubicBezTo>
                    <a:pt x="292100" y="656167"/>
                    <a:pt x="277739" y="676422"/>
                    <a:pt x="266700" y="698500"/>
                  </a:cubicBezTo>
                  <a:cubicBezTo>
                    <a:pt x="260713" y="710474"/>
                    <a:pt x="259273" y="724295"/>
                    <a:pt x="254000" y="736600"/>
                  </a:cubicBezTo>
                  <a:cubicBezTo>
                    <a:pt x="246542" y="754001"/>
                    <a:pt x="237067" y="770467"/>
                    <a:pt x="228600" y="787400"/>
                  </a:cubicBezTo>
                  <a:cubicBezTo>
                    <a:pt x="199429" y="1020769"/>
                    <a:pt x="241351" y="808447"/>
                    <a:pt x="190500" y="927100"/>
                  </a:cubicBezTo>
                  <a:cubicBezTo>
                    <a:pt x="183624" y="943143"/>
                    <a:pt x="182595" y="961117"/>
                    <a:pt x="177800" y="977900"/>
                  </a:cubicBezTo>
                  <a:cubicBezTo>
                    <a:pt x="159965" y="1040322"/>
                    <a:pt x="166540" y="998981"/>
                    <a:pt x="139700" y="1079500"/>
                  </a:cubicBezTo>
                  <a:cubicBezTo>
                    <a:pt x="134180" y="1096059"/>
                    <a:pt x="134806" y="1114688"/>
                    <a:pt x="127000" y="1130300"/>
                  </a:cubicBezTo>
                  <a:cubicBezTo>
                    <a:pt x="113348" y="1157604"/>
                    <a:pt x="85853" y="1177540"/>
                    <a:pt x="76200" y="1206500"/>
                  </a:cubicBezTo>
                  <a:cubicBezTo>
                    <a:pt x="57513" y="1262561"/>
                    <a:pt x="69487" y="1232626"/>
                    <a:pt x="38100" y="1295400"/>
                  </a:cubicBezTo>
                  <a:cubicBezTo>
                    <a:pt x="12632" y="1473676"/>
                    <a:pt x="33354" y="1311044"/>
                    <a:pt x="12700" y="1600200"/>
                  </a:cubicBezTo>
                  <a:cubicBezTo>
                    <a:pt x="9369" y="1646840"/>
                    <a:pt x="4233" y="1693333"/>
                    <a:pt x="0" y="1739900"/>
                  </a:cubicBezTo>
                  <a:cubicBezTo>
                    <a:pt x="4233" y="1820333"/>
                    <a:pt x="6523" y="1900893"/>
                    <a:pt x="12700" y="1981200"/>
                  </a:cubicBezTo>
                  <a:cubicBezTo>
                    <a:pt x="14996" y="2011046"/>
                    <a:pt x="21902" y="2040371"/>
                    <a:pt x="25400" y="2070100"/>
                  </a:cubicBezTo>
                  <a:cubicBezTo>
                    <a:pt x="30371" y="2112353"/>
                    <a:pt x="32477" y="2154929"/>
                    <a:pt x="38100" y="2197100"/>
                  </a:cubicBezTo>
                  <a:cubicBezTo>
                    <a:pt x="40953" y="2218496"/>
                    <a:pt x="47433" y="2239278"/>
                    <a:pt x="50800" y="2260600"/>
                  </a:cubicBezTo>
                  <a:cubicBezTo>
                    <a:pt x="59065" y="2312945"/>
                    <a:pt x="61523" y="2412620"/>
                    <a:pt x="88900" y="2476500"/>
                  </a:cubicBezTo>
                  <a:cubicBezTo>
                    <a:pt x="96358" y="2493901"/>
                    <a:pt x="105833" y="2510367"/>
                    <a:pt x="114300" y="2527300"/>
                  </a:cubicBezTo>
                  <a:cubicBezTo>
                    <a:pt x="119658" y="2682694"/>
                    <a:pt x="89956" y="2831301"/>
                    <a:pt x="152400" y="2971800"/>
                  </a:cubicBezTo>
                  <a:cubicBezTo>
                    <a:pt x="158599" y="2985748"/>
                    <a:pt x="170974" y="2996248"/>
                    <a:pt x="177800" y="3009900"/>
                  </a:cubicBezTo>
                  <a:cubicBezTo>
                    <a:pt x="190478" y="3035256"/>
                    <a:pt x="188603" y="3067902"/>
                    <a:pt x="215900" y="3086100"/>
                  </a:cubicBezTo>
                  <a:cubicBezTo>
                    <a:pt x="230423" y="3095782"/>
                    <a:pt x="249767" y="3094567"/>
                    <a:pt x="266700" y="3098800"/>
                  </a:cubicBezTo>
                  <a:cubicBezTo>
                    <a:pt x="279400" y="3107267"/>
                    <a:pt x="289570" y="3123185"/>
                    <a:pt x="304800" y="3124200"/>
                  </a:cubicBezTo>
                  <a:cubicBezTo>
                    <a:pt x="394165" y="3130158"/>
                    <a:pt x="435285" y="3116979"/>
                    <a:pt x="508000" y="3098800"/>
                  </a:cubicBezTo>
                  <a:cubicBezTo>
                    <a:pt x="580260" y="3026540"/>
                    <a:pt x="505777" y="3086934"/>
                    <a:pt x="609600" y="3048000"/>
                  </a:cubicBezTo>
                  <a:cubicBezTo>
                    <a:pt x="623892" y="3042641"/>
                    <a:pt x="635356" y="3031578"/>
                    <a:pt x="647700" y="3022600"/>
                  </a:cubicBezTo>
                  <a:cubicBezTo>
                    <a:pt x="681936" y="2997701"/>
                    <a:pt x="714077" y="2969882"/>
                    <a:pt x="749300" y="2946400"/>
                  </a:cubicBezTo>
                  <a:cubicBezTo>
                    <a:pt x="762000" y="2937933"/>
                    <a:pt x="773748" y="2927826"/>
                    <a:pt x="787400" y="2921000"/>
                  </a:cubicBezTo>
                  <a:cubicBezTo>
                    <a:pt x="799374" y="2915013"/>
                    <a:pt x="812800" y="2912533"/>
                    <a:pt x="825500" y="2908300"/>
                  </a:cubicBezTo>
                  <a:cubicBezTo>
                    <a:pt x="924562" y="2809238"/>
                    <a:pt x="797387" y="2928380"/>
                    <a:pt x="914400" y="2844800"/>
                  </a:cubicBezTo>
                  <a:cubicBezTo>
                    <a:pt x="929015" y="2834361"/>
                    <a:pt x="938132" y="2817476"/>
                    <a:pt x="952500" y="2806700"/>
                  </a:cubicBezTo>
                  <a:cubicBezTo>
                    <a:pt x="972247" y="2791889"/>
                    <a:pt x="995175" y="2781852"/>
                    <a:pt x="1016000" y="2768600"/>
                  </a:cubicBezTo>
                  <a:cubicBezTo>
                    <a:pt x="1041754" y="2752211"/>
                    <a:pt x="1065695" y="2732946"/>
                    <a:pt x="1092200" y="2717800"/>
                  </a:cubicBezTo>
                  <a:cubicBezTo>
                    <a:pt x="1125075" y="2699014"/>
                    <a:pt x="1163509" y="2689718"/>
                    <a:pt x="1193800" y="2667000"/>
                  </a:cubicBezTo>
                  <a:cubicBezTo>
                    <a:pt x="1341265" y="2556401"/>
                    <a:pt x="1141943" y="2709634"/>
                    <a:pt x="1295400" y="2578100"/>
                  </a:cubicBezTo>
                  <a:cubicBezTo>
                    <a:pt x="1306989" y="2568167"/>
                    <a:pt x="1321289" y="2561858"/>
                    <a:pt x="1333500" y="2552700"/>
                  </a:cubicBezTo>
                  <a:cubicBezTo>
                    <a:pt x="1372114" y="2523740"/>
                    <a:pt x="1402985" y="2481726"/>
                    <a:pt x="1447800" y="2463800"/>
                  </a:cubicBezTo>
                  <a:cubicBezTo>
                    <a:pt x="1468967" y="2455333"/>
                    <a:pt x="1490546" y="2447834"/>
                    <a:pt x="1511300" y="2438400"/>
                  </a:cubicBezTo>
                  <a:cubicBezTo>
                    <a:pt x="1537153" y="2426649"/>
                    <a:pt x="1560559" y="2409280"/>
                    <a:pt x="1587500" y="2400300"/>
                  </a:cubicBezTo>
                  <a:cubicBezTo>
                    <a:pt x="1611929" y="2392157"/>
                    <a:pt x="1638450" y="2392650"/>
                    <a:pt x="1663700" y="2387600"/>
                  </a:cubicBezTo>
                  <a:cubicBezTo>
                    <a:pt x="1680816" y="2384177"/>
                    <a:pt x="1697782" y="2379916"/>
                    <a:pt x="1714500" y="2374900"/>
                  </a:cubicBezTo>
                  <a:cubicBezTo>
                    <a:pt x="1740145" y="2367207"/>
                    <a:pt x="1765300" y="2357967"/>
                    <a:pt x="1790700" y="2349500"/>
                  </a:cubicBezTo>
                  <a:cubicBezTo>
                    <a:pt x="1803400" y="2345267"/>
                    <a:pt x="1815516" y="2338460"/>
                    <a:pt x="1828800" y="2336800"/>
                  </a:cubicBezTo>
                  <a:lnTo>
                    <a:pt x="1930400" y="2324100"/>
                  </a:lnTo>
                  <a:cubicBezTo>
                    <a:pt x="1967012" y="2299692"/>
                    <a:pt x="1991303" y="2287095"/>
                    <a:pt x="2019300" y="2247900"/>
                  </a:cubicBezTo>
                  <a:cubicBezTo>
                    <a:pt x="2027081" y="2237007"/>
                    <a:pt x="2022534" y="2219266"/>
                    <a:pt x="2032000" y="2209800"/>
                  </a:cubicBezTo>
                  <a:cubicBezTo>
                    <a:pt x="2049454" y="2192346"/>
                    <a:pt x="2075753" y="2186511"/>
                    <a:pt x="2095500" y="2171700"/>
                  </a:cubicBezTo>
                  <a:cubicBezTo>
                    <a:pt x="2171606" y="2114621"/>
                    <a:pt x="2095289" y="2146370"/>
                    <a:pt x="2171700" y="2120900"/>
                  </a:cubicBezTo>
                  <a:cubicBezTo>
                    <a:pt x="2193506" y="2104545"/>
                    <a:pt x="2234601" y="2072256"/>
                    <a:pt x="2260600" y="2057400"/>
                  </a:cubicBezTo>
                  <a:cubicBezTo>
                    <a:pt x="2277038" y="2048007"/>
                    <a:pt x="2295346" y="2042034"/>
                    <a:pt x="2311400" y="2032000"/>
                  </a:cubicBezTo>
                  <a:cubicBezTo>
                    <a:pt x="2329349" y="2020782"/>
                    <a:pt x="2344976" y="2006203"/>
                    <a:pt x="2362200" y="1993900"/>
                  </a:cubicBezTo>
                  <a:cubicBezTo>
                    <a:pt x="2374620" y="1985028"/>
                    <a:pt x="2388711" y="1978433"/>
                    <a:pt x="2400300" y="1968500"/>
                  </a:cubicBezTo>
                  <a:cubicBezTo>
                    <a:pt x="2477002" y="1902755"/>
                    <a:pt x="2419193" y="1928336"/>
                    <a:pt x="2489200" y="1905000"/>
                  </a:cubicBezTo>
                  <a:cubicBezTo>
                    <a:pt x="2497667" y="1892300"/>
                    <a:pt x="2503807" y="1877693"/>
                    <a:pt x="2514600" y="1866900"/>
                  </a:cubicBezTo>
                  <a:cubicBezTo>
                    <a:pt x="2566105" y="1815395"/>
                    <a:pt x="2562027" y="1845997"/>
                    <a:pt x="2603500" y="1790700"/>
                  </a:cubicBezTo>
                  <a:lnTo>
                    <a:pt x="2730500" y="1600200"/>
                  </a:lnTo>
                  <a:cubicBezTo>
                    <a:pt x="2738967" y="1587500"/>
                    <a:pt x="2746742" y="1574311"/>
                    <a:pt x="2755900" y="1562100"/>
                  </a:cubicBezTo>
                  <a:cubicBezTo>
                    <a:pt x="2764529" y="1550595"/>
                    <a:pt x="2810115" y="1491771"/>
                    <a:pt x="2819400" y="1473200"/>
                  </a:cubicBezTo>
                  <a:cubicBezTo>
                    <a:pt x="2825387" y="1461226"/>
                    <a:pt x="2826113" y="1447074"/>
                    <a:pt x="2832100" y="1435100"/>
                  </a:cubicBezTo>
                  <a:cubicBezTo>
                    <a:pt x="2855904" y="1387491"/>
                    <a:pt x="2866837" y="1397974"/>
                    <a:pt x="2895600" y="1346200"/>
                  </a:cubicBezTo>
                  <a:cubicBezTo>
                    <a:pt x="2906671" y="1326272"/>
                    <a:pt x="2912533" y="1303867"/>
                    <a:pt x="2921000" y="1282700"/>
                  </a:cubicBezTo>
                  <a:cubicBezTo>
                    <a:pt x="2925233" y="1210733"/>
                    <a:pt x="2937933" y="1007533"/>
                    <a:pt x="2921000" y="914400"/>
                  </a:cubicBezTo>
                  <a:cubicBezTo>
                    <a:pt x="2904067" y="821267"/>
                    <a:pt x="2840567" y="764117"/>
                    <a:pt x="2819400" y="723900"/>
                  </a:cubicBezTo>
                  <a:cubicBezTo>
                    <a:pt x="2798233" y="683683"/>
                    <a:pt x="2804502" y="688852"/>
                    <a:pt x="2794000" y="673100"/>
                  </a:cubicBezTo>
                  <a:cubicBezTo>
                    <a:pt x="2785533" y="660400"/>
                    <a:pt x="2775426" y="648652"/>
                    <a:pt x="2768600" y="635000"/>
                  </a:cubicBezTo>
                  <a:cubicBezTo>
                    <a:pt x="2762613" y="623026"/>
                    <a:pt x="2761887" y="608874"/>
                    <a:pt x="2755900" y="596900"/>
                  </a:cubicBezTo>
                  <a:cubicBezTo>
                    <a:pt x="2749074" y="583248"/>
                    <a:pt x="2738073" y="572052"/>
                    <a:pt x="2730500" y="558800"/>
                  </a:cubicBezTo>
                  <a:cubicBezTo>
                    <a:pt x="2721107" y="542362"/>
                    <a:pt x="2714493" y="524438"/>
                    <a:pt x="2705100" y="508000"/>
                  </a:cubicBezTo>
                  <a:cubicBezTo>
                    <a:pt x="2697527" y="494748"/>
                    <a:pt x="2686526" y="483552"/>
                    <a:pt x="2679700" y="469900"/>
                  </a:cubicBezTo>
                  <a:cubicBezTo>
                    <a:pt x="2673713" y="457926"/>
                    <a:pt x="2674426" y="442939"/>
                    <a:pt x="2667000" y="431800"/>
                  </a:cubicBezTo>
                  <a:cubicBezTo>
                    <a:pt x="2631250" y="378176"/>
                    <a:pt x="2603160" y="393360"/>
                    <a:pt x="2552700" y="342900"/>
                  </a:cubicBezTo>
                  <a:cubicBezTo>
                    <a:pt x="2490641" y="280841"/>
                    <a:pt x="2541808" y="323976"/>
                    <a:pt x="2463800" y="279400"/>
                  </a:cubicBezTo>
                  <a:cubicBezTo>
                    <a:pt x="2450548" y="271827"/>
                    <a:pt x="2439648" y="260199"/>
                    <a:pt x="2425700" y="254000"/>
                  </a:cubicBezTo>
                  <a:cubicBezTo>
                    <a:pt x="2401234" y="243126"/>
                    <a:pt x="2371777" y="243452"/>
                    <a:pt x="2349500" y="228600"/>
                  </a:cubicBezTo>
                  <a:cubicBezTo>
                    <a:pt x="2312251" y="203768"/>
                    <a:pt x="2315364" y="201016"/>
                    <a:pt x="2273300" y="190500"/>
                  </a:cubicBezTo>
                  <a:cubicBezTo>
                    <a:pt x="2269193" y="189473"/>
                    <a:pt x="2241550" y="158750"/>
                    <a:pt x="2235200" y="1524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  <p:sp>
          <p:nvSpPr>
            <p:cNvPr id="28" name="Serbest Form: Şekil 27">
              <a:extLst>
                <a:ext uri="{FF2B5EF4-FFF2-40B4-BE49-F238E27FC236}">
                  <a16:creationId xmlns:a16="http://schemas.microsoft.com/office/drawing/2014/main" id="{A88BE66A-5D2F-4D66-A26B-38C886E93C2A}"/>
                </a:ext>
              </a:extLst>
            </p:cNvPr>
            <p:cNvSpPr/>
            <p:nvPr/>
          </p:nvSpPr>
          <p:spPr>
            <a:xfrm>
              <a:off x="98250" y="1969627"/>
              <a:ext cx="1257300" cy="3016995"/>
            </a:xfrm>
            <a:custGeom>
              <a:avLst/>
              <a:gdLst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917700 w 2947211"/>
                <a:gd name="connsiteY3" fmla="*/ 88900 h 3125649"/>
                <a:gd name="connsiteX4" fmla="*/ 1778000 w 2947211"/>
                <a:gd name="connsiteY4" fmla="*/ 63500 h 3125649"/>
                <a:gd name="connsiteX5" fmla="*/ 1612900 w 2947211"/>
                <a:gd name="connsiteY5" fmla="*/ 50800 h 3125649"/>
                <a:gd name="connsiteX6" fmla="*/ 1409700 w 2947211"/>
                <a:gd name="connsiteY6" fmla="*/ 12700 h 3125649"/>
                <a:gd name="connsiteX7" fmla="*/ 1257300 w 2947211"/>
                <a:gd name="connsiteY7" fmla="*/ 0 h 3125649"/>
                <a:gd name="connsiteX8" fmla="*/ 1028700 w 2947211"/>
                <a:gd name="connsiteY8" fmla="*/ 25400 h 3125649"/>
                <a:gd name="connsiteX9" fmla="*/ 990600 w 2947211"/>
                <a:gd name="connsiteY9" fmla="*/ 50800 h 3125649"/>
                <a:gd name="connsiteX10" fmla="*/ 939800 w 2947211"/>
                <a:gd name="connsiteY10" fmla="*/ 63500 h 3125649"/>
                <a:gd name="connsiteX11" fmla="*/ 812800 w 2947211"/>
                <a:gd name="connsiteY11" fmla="*/ 127000 h 3125649"/>
                <a:gd name="connsiteX12" fmla="*/ 749300 w 2947211"/>
                <a:gd name="connsiteY12" fmla="*/ 165100 h 3125649"/>
                <a:gd name="connsiteX13" fmla="*/ 711200 w 2947211"/>
                <a:gd name="connsiteY13" fmla="*/ 190500 h 3125649"/>
                <a:gd name="connsiteX14" fmla="*/ 584200 w 2947211"/>
                <a:gd name="connsiteY14" fmla="*/ 266700 h 3125649"/>
                <a:gd name="connsiteX15" fmla="*/ 508000 w 2947211"/>
                <a:gd name="connsiteY15" fmla="*/ 317500 h 3125649"/>
                <a:gd name="connsiteX16" fmla="*/ 431800 w 2947211"/>
                <a:gd name="connsiteY16" fmla="*/ 393700 h 3125649"/>
                <a:gd name="connsiteX17" fmla="*/ 368300 w 2947211"/>
                <a:gd name="connsiteY17" fmla="*/ 482600 h 3125649"/>
                <a:gd name="connsiteX18" fmla="*/ 330200 w 2947211"/>
                <a:gd name="connsiteY18" fmla="*/ 558800 h 3125649"/>
                <a:gd name="connsiteX19" fmla="*/ 304800 w 2947211"/>
                <a:gd name="connsiteY19" fmla="*/ 635000 h 3125649"/>
                <a:gd name="connsiteX20" fmla="*/ 266700 w 2947211"/>
                <a:gd name="connsiteY20" fmla="*/ 698500 h 3125649"/>
                <a:gd name="connsiteX21" fmla="*/ 254000 w 2947211"/>
                <a:gd name="connsiteY21" fmla="*/ 736600 h 3125649"/>
                <a:gd name="connsiteX22" fmla="*/ 228600 w 2947211"/>
                <a:gd name="connsiteY22" fmla="*/ 787400 h 3125649"/>
                <a:gd name="connsiteX23" fmla="*/ 190500 w 2947211"/>
                <a:gd name="connsiteY23" fmla="*/ 927100 h 3125649"/>
                <a:gd name="connsiteX24" fmla="*/ 177800 w 2947211"/>
                <a:gd name="connsiteY24" fmla="*/ 977900 h 3125649"/>
                <a:gd name="connsiteX25" fmla="*/ 139700 w 2947211"/>
                <a:gd name="connsiteY25" fmla="*/ 1079500 h 3125649"/>
                <a:gd name="connsiteX26" fmla="*/ 127000 w 2947211"/>
                <a:gd name="connsiteY26" fmla="*/ 1130300 h 3125649"/>
                <a:gd name="connsiteX27" fmla="*/ 76200 w 2947211"/>
                <a:gd name="connsiteY27" fmla="*/ 1206500 h 3125649"/>
                <a:gd name="connsiteX28" fmla="*/ 38100 w 2947211"/>
                <a:gd name="connsiteY28" fmla="*/ 1295400 h 3125649"/>
                <a:gd name="connsiteX29" fmla="*/ 12700 w 2947211"/>
                <a:gd name="connsiteY29" fmla="*/ 1600200 h 3125649"/>
                <a:gd name="connsiteX30" fmla="*/ 0 w 2947211"/>
                <a:gd name="connsiteY30" fmla="*/ 1739900 h 3125649"/>
                <a:gd name="connsiteX31" fmla="*/ 12700 w 2947211"/>
                <a:gd name="connsiteY31" fmla="*/ 1981200 h 3125649"/>
                <a:gd name="connsiteX32" fmla="*/ 25400 w 2947211"/>
                <a:gd name="connsiteY32" fmla="*/ 2070100 h 3125649"/>
                <a:gd name="connsiteX33" fmla="*/ 38100 w 2947211"/>
                <a:gd name="connsiteY33" fmla="*/ 2197100 h 3125649"/>
                <a:gd name="connsiteX34" fmla="*/ 50800 w 2947211"/>
                <a:gd name="connsiteY34" fmla="*/ 2260600 h 3125649"/>
                <a:gd name="connsiteX35" fmla="*/ 88900 w 2947211"/>
                <a:gd name="connsiteY35" fmla="*/ 2476500 h 3125649"/>
                <a:gd name="connsiteX36" fmla="*/ 114300 w 2947211"/>
                <a:gd name="connsiteY36" fmla="*/ 2527300 h 3125649"/>
                <a:gd name="connsiteX37" fmla="*/ 152400 w 2947211"/>
                <a:gd name="connsiteY37" fmla="*/ 2971800 h 3125649"/>
                <a:gd name="connsiteX38" fmla="*/ 177800 w 2947211"/>
                <a:gd name="connsiteY38" fmla="*/ 3009900 h 3125649"/>
                <a:gd name="connsiteX39" fmla="*/ 215900 w 2947211"/>
                <a:gd name="connsiteY39" fmla="*/ 3086100 h 3125649"/>
                <a:gd name="connsiteX40" fmla="*/ 266700 w 2947211"/>
                <a:gd name="connsiteY40" fmla="*/ 3098800 h 3125649"/>
                <a:gd name="connsiteX41" fmla="*/ 304800 w 2947211"/>
                <a:gd name="connsiteY41" fmla="*/ 3124200 h 3125649"/>
                <a:gd name="connsiteX42" fmla="*/ 508000 w 2947211"/>
                <a:gd name="connsiteY42" fmla="*/ 3098800 h 3125649"/>
                <a:gd name="connsiteX43" fmla="*/ 609600 w 2947211"/>
                <a:gd name="connsiteY43" fmla="*/ 3048000 h 3125649"/>
                <a:gd name="connsiteX44" fmla="*/ 647700 w 2947211"/>
                <a:gd name="connsiteY44" fmla="*/ 3022600 h 3125649"/>
                <a:gd name="connsiteX45" fmla="*/ 749300 w 2947211"/>
                <a:gd name="connsiteY45" fmla="*/ 2946400 h 3125649"/>
                <a:gd name="connsiteX46" fmla="*/ 787400 w 2947211"/>
                <a:gd name="connsiteY46" fmla="*/ 2921000 h 3125649"/>
                <a:gd name="connsiteX47" fmla="*/ 825500 w 2947211"/>
                <a:gd name="connsiteY47" fmla="*/ 2908300 h 3125649"/>
                <a:gd name="connsiteX48" fmla="*/ 914400 w 2947211"/>
                <a:gd name="connsiteY48" fmla="*/ 2844800 h 3125649"/>
                <a:gd name="connsiteX49" fmla="*/ 952500 w 2947211"/>
                <a:gd name="connsiteY49" fmla="*/ 2806700 h 3125649"/>
                <a:gd name="connsiteX50" fmla="*/ 1016000 w 2947211"/>
                <a:gd name="connsiteY50" fmla="*/ 2768600 h 3125649"/>
                <a:gd name="connsiteX51" fmla="*/ 1092200 w 2947211"/>
                <a:gd name="connsiteY51" fmla="*/ 2717800 h 3125649"/>
                <a:gd name="connsiteX52" fmla="*/ 1193800 w 2947211"/>
                <a:gd name="connsiteY52" fmla="*/ 2667000 h 3125649"/>
                <a:gd name="connsiteX53" fmla="*/ 1295400 w 2947211"/>
                <a:gd name="connsiteY53" fmla="*/ 2578100 h 3125649"/>
                <a:gd name="connsiteX54" fmla="*/ 1333500 w 2947211"/>
                <a:gd name="connsiteY54" fmla="*/ 2552700 h 3125649"/>
                <a:gd name="connsiteX55" fmla="*/ 1447800 w 2947211"/>
                <a:gd name="connsiteY55" fmla="*/ 2463800 h 3125649"/>
                <a:gd name="connsiteX56" fmla="*/ 1511300 w 2947211"/>
                <a:gd name="connsiteY56" fmla="*/ 2438400 h 3125649"/>
                <a:gd name="connsiteX57" fmla="*/ 1587500 w 2947211"/>
                <a:gd name="connsiteY57" fmla="*/ 2400300 h 3125649"/>
                <a:gd name="connsiteX58" fmla="*/ 1663700 w 2947211"/>
                <a:gd name="connsiteY58" fmla="*/ 2387600 h 3125649"/>
                <a:gd name="connsiteX59" fmla="*/ 1714500 w 2947211"/>
                <a:gd name="connsiteY59" fmla="*/ 2374900 h 3125649"/>
                <a:gd name="connsiteX60" fmla="*/ 1790700 w 2947211"/>
                <a:gd name="connsiteY60" fmla="*/ 2349500 h 3125649"/>
                <a:gd name="connsiteX61" fmla="*/ 1828800 w 2947211"/>
                <a:gd name="connsiteY61" fmla="*/ 2336800 h 3125649"/>
                <a:gd name="connsiteX62" fmla="*/ 1930400 w 2947211"/>
                <a:gd name="connsiteY62" fmla="*/ 2324100 h 3125649"/>
                <a:gd name="connsiteX63" fmla="*/ 2019300 w 2947211"/>
                <a:gd name="connsiteY63" fmla="*/ 2247900 h 3125649"/>
                <a:gd name="connsiteX64" fmla="*/ 2032000 w 2947211"/>
                <a:gd name="connsiteY64" fmla="*/ 2209800 h 3125649"/>
                <a:gd name="connsiteX65" fmla="*/ 2095500 w 2947211"/>
                <a:gd name="connsiteY65" fmla="*/ 2171700 h 3125649"/>
                <a:gd name="connsiteX66" fmla="*/ 2171700 w 2947211"/>
                <a:gd name="connsiteY66" fmla="*/ 2120900 h 3125649"/>
                <a:gd name="connsiteX67" fmla="*/ 2260600 w 2947211"/>
                <a:gd name="connsiteY67" fmla="*/ 2057400 h 3125649"/>
                <a:gd name="connsiteX68" fmla="*/ 2311400 w 2947211"/>
                <a:gd name="connsiteY68" fmla="*/ 2032000 h 3125649"/>
                <a:gd name="connsiteX69" fmla="*/ 2362200 w 2947211"/>
                <a:gd name="connsiteY69" fmla="*/ 1993900 h 3125649"/>
                <a:gd name="connsiteX70" fmla="*/ 2400300 w 2947211"/>
                <a:gd name="connsiteY70" fmla="*/ 1968500 h 3125649"/>
                <a:gd name="connsiteX71" fmla="*/ 2489200 w 2947211"/>
                <a:gd name="connsiteY71" fmla="*/ 1905000 h 3125649"/>
                <a:gd name="connsiteX72" fmla="*/ 2514600 w 2947211"/>
                <a:gd name="connsiteY72" fmla="*/ 1866900 h 3125649"/>
                <a:gd name="connsiteX73" fmla="*/ 2603500 w 2947211"/>
                <a:gd name="connsiteY73" fmla="*/ 1790700 h 3125649"/>
                <a:gd name="connsiteX74" fmla="*/ 2730500 w 2947211"/>
                <a:gd name="connsiteY74" fmla="*/ 1600200 h 3125649"/>
                <a:gd name="connsiteX75" fmla="*/ 2755900 w 2947211"/>
                <a:gd name="connsiteY75" fmla="*/ 1562100 h 3125649"/>
                <a:gd name="connsiteX76" fmla="*/ 2819400 w 2947211"/>
                <a:gd name="connsiteY76" fmla="*/ 1473200 h 3125649"/>
                <a:gd name="connsiteX77" fmla="*/ 2832100 w 2947211"/>
                <a:gd name="connsiteY77" fmla="*/ 1435100 h 3125649"/>
                <a:gd name="connsiteX78" fmla="*/ 2895600 w 2947211"/>
                <a:gd name="connsiteY78" fmla="*/ 1346200 h 3125649"/>
                <a:gd name="connsiteX79" fmla="*/ 2921000 w 2947211"/>
                <a:gd name="connsiteY79" fmla="*/ 1282700 h 3125649"/>
                <a:gd name="connsiteX80" fmla="*/ 2933700 w 2947211"/>
                <a:gd name="connsiteY80" fmla="*/ 965200 h 3125649"/>
                <a:gd name="connsiteX81" fmla="*/ 2921000 w 2947211"/>
                <a:gd name="connsiteY81" fmla="*/ 914400 h 3125649"/>
                <a:gd name="connsiteX82" fmla="*/ 2882900 w 2947211"/>
                <a:gd name="connsiteY82" fmla="*/ 876300 h 3125649"/>
                <a:gd name="connsiteX83" fmla="*/ 2819400 w 2947211"/>
                <a:gd name="connsiteY83" fmla="*/ 723900 h 3125649"/>
                <a:gd name="connsiteX84" fmla="*/ 2794000 w 2947211"/>
                <a:gd name="connsiteY84" fmla="*/ 673100 h 3125649"/>
                <a:gd name="connsiteX85" fmla="*/ 2768600 w 2947211"/>
                <a:gd name="connsiteY85" fmla="*/ 635000 h 3125649"/>
                <a:gd name="connsiteX86" fmla="*/ 2755900 w 2947211"/>
                <a:gd name="connsiteY86" fmla="*/ 596900 h 3125649"/>
                <a:gd name="connsiteX87" fmla="*/ 2730500 w 2947211"/>
                <a:gd name="connsiteY87" fmla="*/ 558800 h 3125649"/>
                <a:gd name="connsiteX88" fmla="*/ 2705100 w 2947211"/>
                <a:gd name="connsiteY88" fmla="*/ 508000 h 3125649"/>
                <a:gd name="connsiteX89" fmla="*/ 2679700 w 2947211"/>
                <a:gd name="connsiteY89" fmla="*/ 469900 h 3125649"/>
                <a:gd name="connsiteX90" fmla="*/ 2667000 w 2947211"/>
                <a:gd name="connsiteY90" fmla="*/ 431800 h 3125649"/>
                <a:gd name="connsiteX91" fmla="*/ 2552700 w 2947211"/>
                <a:gd name="connsiteY91" fmla="*/ 342900 h 3125649"/>
                <a:gd name="connsiteX92" fmla="*/ 2463800 w 2947211"/>
                <a:gd name="connsiteY92" fmla="*/ 279400 h 3125649"/>
                <a:gd name="connsiteX93" fmla="*/ 2425700 w 2947211"/>
                <a:gd name="connsiteY93" fmla="*/ 254000 h 3125649"/>
                <a:gd name="connsiteX94" fmla="*/ 2349500 w 2947211"/>
                <a:gd name="connsiteY94" fmla="*/ 228600 h 3125649"/>
                <a:gd name="connsiteX95" fmla="*/ 2273300 w 2947211"/>
                <a:gd name="connsiteY95" fmla="*/ 190500 h 3125649"/>
                <a:gd name="connsiteX96" fmla="*/ 2235200 w 2947211"/>
                <a:gd name="connsiteY96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2082800 w 2947211"/>
                <a:gd name="connsiteY2" fmla="*/ 114300 h 3125649"/>
                <a:gd name="connsiteX3" fmla="*/ 1778000 w 2947211"/>
                <a:gd name="connsiteY3" fmla="*/ 63500 h 3125649"/>
                <a:gd name="connsiteX4" fmla="*/ 1612900 w 2947211"/>
                <a:gd name="connsiteY4" fmla="*/ 50800 h 3125649"/>
                <a:gd name="connsiteX5" fmla="*/ 1409700 w 2947211"/>
                <a:gd name="connsiteY5" fmla="*/ 12700 h 3125649"/>
                <a:gd name="connsiteX6" fmla="*/ 1257300 w 2947211"/>
                <a:gd name="connsiteY6" fmla="*/ 0 h 3125649"/>
                <a:gd name="connsiteX7" fmla="*/ 1028700 w 2947211"/>
                <a:gd name="connsiteY7" fmla="*/ 25400 h 3125649"/>
                <a:gd name="connsiteX8" fmla="*/ 990600 w 2947211"/>
                <a:gd name="connsiteY8" fmla="*/ 50800 h 3125649"/>
                <a:gd name="connsiteX9" fmla="*/ 939800 w 2947211"/>
                <a:gd name="connsiteY9" fmla="*/ 63500 h 3125649"/>
                <a:gd name="connsiteX10" fmla="*/ 812800 w 2947211"/>
                <a:gd name="connsiteY10" fmla="*/ 127000 h 3125649"/>
                <a:gd name="connsiteX11" fmla="*/ 749300 w 2947211"/>
                <a:gd name="connsiteY11" fmla="*/ 165100 h 3125649"/>
                <a:gd name="connsiteX12" fmla="*/ 711200 w 2947211"/>
                <a:gd name="connsiteY12" fmla="*/ 190500 h 3125649"/>
                <a:gd name="connsiteX13" fmla="*/ 584200 w 2947211"/>
                <a:gd name="connsiteY13" fmla="*/ 266700 h 3125649"/>
                <a:gd name="connsiteX14" fmla="*/ 508000 w 2947211"/>
                <a:gd name="connsiteY14" fmla="*/ 317500 h 3125649"/>
                <a:gd name="connsiteX15" fmla="*/ 431800 w 2947211"/>
                <a:gd name="connsiteY15" fmla="*/ 393700 h 3125649"/>
                <a:gd name="connsiteX16" fmla="*/ 368300 w 2947211"/>
                <a:gd name="connsiteY16" fmla="*/ 482600 h 3125649"/>
                <a:gd name="connsiteX17" fmla="*/ 330200 w 2947211"/>
                <a:gd name="connsiteY17" fmla="*/ 558800 h 3125649"/>
                <a:gd name="connsiteX18" fmla="*/ 304800 w 2947211"/>
                <a:gd name="connsiteY18" fmla="*/ 635000 h 3125649"/>
                <a:gd name="connsiteX19" fmla="*/ 266700 w 2947211"/>
                <a:gd name="connsiteY19" fmla="*/ 698500 h 3125649"/>
                <a:gd name="connsiteX20" fmla="*/ 254000 w 2947211"/>
                <a:gd name="connsiteY20" fmla="*/ 736600 h 3125649"/>
                <a:gd name="connsiteX21" fmla="*/ 228600 w 2947211"/>
                <a:gd name="connsiteY21" fmla="*/ 787400 h 3125649"/>
                <a:gd name="connsiteX22" fmla="*/ 190500 w 2947211"/>
                <a:gd name="connsiteY22" fmla="*/ 927100 h 3125649"/>
                <a:gd name="connsiteX23" fmla="*/ 177800 w 2947211"/>
                <a:gd name="connsiteY23" fmla="*/ 977900 h 3125649"/>
                <a:gd name="connsiteX24" fmla="*/ 139700 w 2947211"/>
                <a:gd name="connsiteY24" fmla="*/ 1079500 h 3125649"/>
                <a:gd name="connsiteX25" fmla="*/ 127000 w 2947211"/>
                <a:gd name="connsiteY25" fmla="*/ 1130300 h 3125649"/>
                <a:gd name="connsiteX26" fmla="*/ 76200 w 2947211"/>
                <a:gd name="connsiteY26" fmla="*/ 1206500 h 3125649"/>
                <a:gd name="connsiteX27" fmla="*/ 38100 w 2947211"/>
                <a:gd name="connsiteY27" fmla="*/ 1295400 h 3125649"/>
                <a:gd name="connsiteX28" fmla="*/ 12700 w 2947211"/>
                <a:gd name="connsiteY28" fmla="*/ 1600200 h 3125649"/>
                <a:gd name="connsiteX29" fmla="*/ 0 w 2947211"/>
                <a:gd name="connsiteY29" fmla="*/ 1739900 h 3125649"/>
                <a:gd name="connsiteX30" fmla="*/ 12700 w 2947211"/>
                <a:gd name="connsiteY30" fmla="*/ 1981200 h 3125649"/>
                <a:gd name="connsiteX31" fmla="*/ 25400 w 2947211"/>
                <a:gd name="connsiteY31" fmla="*/ 2070100 h 3125649"/>
                <a:gd name="connsiteX32" fmla="*/ 38100 w 2947211"/>
                <a:gd name="connsiteY32" fmla="*/ 2197100 h 3125649"/>
                <a:gd name="connsiteX33" fmla="*/ 50800 w 2947211"/>
                <a:gd name="connsiteY33" fmla="*/ 2260600 h 3125649"/>
                <a:gd name="connsiteX34" fmla="*/ 88900 w 2947211"/>
                <a:gd name="connsiteY34" fmla="*/ 2476500 h 3125649"/>
                <a:gd name="connsiteX35" fmla="*/ 114300 w 2947211"/>
                <a:gd name="connsiteY35" fmla="*/ 2527300 h 3125649"/>
                <a:gd name="connsiteX36" fmla="*/ 152400 w 2947211"/>
                <a:gd name="connsiteY36" fmla="*/ 2971800 h 3125649"/>
                <a:gd name="connsiteX37" fmla="*/ 177800 w 2947211"/>
                <a:gd name="connsiteY37" fmla="*/ 3009900 h 3125649"/>
                <a:gd name="connsiteX38" fmla="*/ 215900 w 2947211"/>
                <a:gd name="connsiteY38" fmla="*/ 3086100 h 3125649"/>
                <a:gd name="connsiteX39" fmla="*/ 266700 w 2947211"/>
                <a:gd name="connsiteY39" fmla="*/ 3098800 h 3125649"/>
                <a:gd name="connsiteX40" fmla="*/ 304800 w 2947211"/>
                <a:gd name="connsiteY40" fmla="*/ 3124200 h 3125649"/>
                <a:gd name="connsiteX41" fmla="*/ 508000 w 2947211"/>
                <a:gd name="connsiteY41" fmla="*/ 3098800 h 3125649"/>
                <a:gd name="connsiteX42" fmla="*/ 609600 w 2947211"/>
                <a:gd name="connsiteY42" fmla="*/ 3048000 h 3125649"/>
                <a:gd name="connsiteX43" fmla="*/ 647700 w 2947211"/>
                <a:gd name="connsiteY43" fmla="*/ 3022600 h 3125649"/>
                <a:gd name="connsiteX44" fmla="*/ 749300 w 2947211"/>
                <a:gd name="connsiteY44" fmla="*/ 2946400 h 3125649"/>
                <a:gd name="connsiteX45" fmla="*/ 787400 w 2947211"/>
                <a:gd name="connsiteY45" fmla="*/ 2921000 h 3125649"/>
                <a:gd name="connsiteX46" fmla="*/ 825500 w 2947211"/>
                <a:gd name="connsiteY46" fmla="*/ 2908300 h 3125649"/>
                <a:gd name="connsiteX47" fmla="*/ 914400 w 2947211"/>
                <a:gd name="connsiteY47" fmla="*/ 2844800 h 3125649"/>
                <a:gd name="connsiteX48" fmla="*/ 952500 w 2947211"/>
                <a:gd name="connsiteY48" fmla="*/ 2806700 h 3125649"/>
                <a:gd name="connsiteX49" fmla="*/ 1016000 w 2947211"/>
                <a:gd name="connsiteY49" fmla="*/ 2768600 h 3125649"/>
                <a:gd name="connsiteX50" fmla="*/ 1092200 w 2947211"/>
                <a:gd name="connsiteY50" fmla="*/ 2717800 h 3125649"/>
                <a:gd name="connsiteX51" fmla="*/ 1193800 w 2947211"/>
                <a:gd name="connsiteY51" fmla="*/ 2667000 h 3125649"/>
                <a:gd name="connsiteX52" fmla="*/ 1295400 w 2947211"/>
                <a:gd name="connsiteY52" fmla="*/ 2578100 h 3125649"/>
                <a:gd name="connsiteX53" fmla="*/ 1333500 w 2947211"/>
                <a:gd name="connsiteY53" fmla="*/ 2552700 h 3125649"/>
                <a:gd name="connsiteX54" fmla="*/ 1447800 w 2947211"/>
                <a:gd name="connsiteY54" fmla="*/ 2463800 h 3125649"/>
                <a:gd name="connsiteX55" fmla="*/ 1511300 w 2947211"/>
                <a:gd name="connsiteY55" fmla="*/ 2438400 h 3125649"/>
                <a:gd name="connsiteX56" fmla="*/ 1587500 w 2947211"/>
                <a:gd name="connsiteY56" fmla="*/ 2400300 h 3125649"/>
                <a:gd name="connsiteX57" fmla="*/ 1663700 w 2947211"/>
                <a:gd name="connsiteY57" fmla="*/ 2387600 h 3125649"/>
                <a:gd name="connsiteX58" fmla="*/ 1714500 w 2947211"/>
                <a:gd name="connsiteY58" fmla="*/ 2374900 h 3125649"/>
                <a:gd name="connsiteX59" fmla="*/ 1790700 w 2947211"/>
                <a:gd name="connsiteY59" fmla="*/ 2349500 h 3125649"/>
                <a:gd name="connsiteX60" fmla="*/ 1828800 w 2947211"/>
                <a:gd name="connsiteY60" fmla="*/ 2336800 h 3125649"/>
                <a:gd name="connsiteX61" fmla="*/ 1930400 w 2947211"/>
                <a:gd name="connsiteY61" fmla="*/ 2324100 h 3125649"/>
                <a:gd name="connsiteX62" fmla="*/ 2019300 w 2947211"/>
                <a:gd name="connsiteY62" fmla="*/ 2247900 h 3125649"/>
                <a:gd name="connsiteX63" fmla="*/ 2032000 w 2947211"/>
                <a:gd name="connsiteY63" fmla="*/ 2209800 h 3125649"/>
                <a:gd name="connsiteX64" fmla="*/ 2095500 w 2947211"/>
                <a:gd name="connsiteY64" fmla="*/ 2171700 h 3125649"/>
                <a:gd name="connsiteX65" fmla="*/ 2171700 w 2947211"/>
                <a:gd name="connsiteY65" fmla="*/ 2120900 h 3125649"/>
                <a:gd name="connsiteX66" fmla="*/ 2260600 w 2947211"/>
                <a:gd name="connsiteY66" fmla="*/ 2057400 h 3125649"/>
                <a:gd name="connsiteX67" fmla="*/ 2311400 w 2947211"/>
                <a:gd name="connsiteY67" fmla="*/ 2032000 h 3125649"/>
                <a:gd name="connsiteX68" fmla="*/ 2362200 w 2947211"/>
                <a:gd name="connsiteY68" fmla="*/ 1993900 h 3125649"/>
                <a:gd name="connsiteX69" fmla="*/ 2400300 w 2947211"/>
                <a:gd name="connsiteY69" fmla="*/ 1968500 h 3125649"/>
                <a:gd name="connsiteX70" fmla="*/ 2489200 w 2947211"/>
                <a:gd name="connsiteY70" fmla="*/ 1905000 h 3125649"/>
                <a:gd name="connsiteX71" fmla="*/ 2514600 w 2947211"/>
                <a:gd name="connsiteY71" fmla="*/ 1866900 h 3125649"/>
                <a:gd name="connsiteX72" fmla="*/ 2603500 w 2947211"/>
                <a:gd name="connsiteY72" fmla="*/ 1790700 h 3125649"/>
                <a:gd name="connsiteX73" fmla="*/ 2730500 w 2947211"/>
                <a:gd name="connsiteY73" fmla="*/ 1600200 h 3125649"/>
                <a:gd name="connsiteX74" fmla="*/ 2755900 w 2947211"/>
                <a:gd name="connsiteY74" fmla="*/ 1562100 h 3125649"/>
                <a:gd name="connsiteX75" fmla="*/ 2819400 w 2947211"/>
                <a:gd name="connsiteY75" fmla="*/ 1473200 h 3125649"/>
                <a:gd name="connsiteX76" fmla="*/ 2832100 w 2947211"/>
                <a:gd name="connsiteY76" fmla="*/ 1435100 h 3125649"/>
                <a:gd name="connsiteX77" fmla="*/ 2895600 w 2947211"/>
                <a:gd name="connsiteY77" fmla="*/ 1346200 h 3125649"/>
                <a:gd name="connsiteX78" fmla="*/ 2921000 w 2947211"/>
                <a:gd name="connsiteY78" fmla="*/ 1282700 h 3125649"/>
                <a:gd name="connsiteX79" fmla="*/ 2933700 w 2947211"/>
                <a:gd name="connsiteY79" fmla="*/ 965200 h 3125649"/>
                <a:gd name="connsiteX80" fmla="*/ 2921000 w 2947211"/>
                <a:gd name="connsiteY80" fmla="*/ 914400 h 3125649"/>
                <a:gd name="connsiteX81" fmla="*/ 2882900 w 2947211"/>
                <a:gd name="connsiteY81" fmla="*/ 876300 h 3125649"/>
                <a:gd name="connsiteX82" fmla="*/ 2819400 w 2947211"/>
                <a:gd name="connsiteY82" fmla="*/ 723900 h 3125649"/>
                <a:gd name="connsiteX83" fmla="*/ 2794000 w 2947211"/>
                <a:gd name="connsiteY83" fmla="*/ 673100 h 3125649"/>
                <a:gd name="connsiteX84" fmla="*/ 2768600 w 2947211"/>
                <a:gd name="connsiteY84" fmla="*/ 635000 h 3125649"/>
                <a:gd name="connsiteX85" fmla="*/ 2755900 w 2947211"/>
                <a:gd name="connsiteY85" fmla="*/ 596900 h 3125649"/>
                <a:gd name="connsiteX86" fmla="*/ 2730500 w 2947211"/>
                <a:gd name="connsiteY86" fmla="*/ 558800 h 3125649"/>
                <a:gd name="connsiteX87" fmla="*/ 2705100 w 2947211"/>
                <a:gd name="connsiteY87" fmla="*/ 508000 h 3125649"/>
                <a:gd name="connsiteX88" fmla="*/ 2679700 w 2947211"/>
                <a:gd name="connsiteY88" fmla="*/ 469900 h 3125649"/>
                <a:gd name="connsiteX89" fmla="*/ 2667000 w 2947211"/>
                <a:gd name="connsiteY89" fmla="*/ 431800 h 3125649"/>
                <a:gd name="connsiteX90" fmla="*/ 2552700 w 2947211"/>
                <a:gd name="connsiteY90" fmla="*/ 342900 h 3125649"/>
                <a:gd name="connsiteX91" fmla="*/ 2463800 w 2947211"/>
                <a:gd name="connsiteY91" fmla="*/ 279400 h 3125649"/>
                <a:gd name="connsiteX92" fmla="*/ 2425700 w 2947211"/>
                <a:gd name="connsiteY92" fmla="*/ 254000 h 3125649"/>
                <a:gd name="connsiteX93" fmla="*/ 2349500 w 2947211"/>
                <a:gd name="connsiteY93" fmla="*/ 228600 h 3125649"/>
                <a:gd name="connsiteX94" fmla="*/ 2273300 w 2947211"/>
                <a:gd name="connsiteY94" fmla="*/ 190500 h 3125649"/>
                <a:gd name="connsiteX95" fmla="*/ 2235200 w 2947211"/>
                <a:gd name="connsiteY95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93" fmla="*/ 2273300 w 2947211"/>
                <a:gd name="connsiteY93" fmla="*/ 190500 h 3125649"/>
                <a:gd name="connsiteX94" fmla="*/ 2235200 w 2947211"/>
                <a:gd name="connsiteY94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93" fmla="*/ 2273300 w 2947211"/>
                <a:gd name="connsiteY93" fmla="*/ 190500 h 3125649"/>
                <a:gd name="connsiteX94" fmla="*/ 2326640 w 2947211"/>
                <a:gd name="connsiteY94" fmla="*/ 24384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93" fmla="*/ 2326640 w 2947211"/>
                <a:gd name="connsiteY93" fmla="*/ 24384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92" fmla="*/ 2349500 w 2947211"/>
                <a:gd name="connsiteY92" fmla="*/ 2286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425700 w 2947211"/>
                <a:gd name="connsiteY91" fmla="*/ 2540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463800 w 2947211"/>
                <a:gd name="connsiteY90" fmla="*/ 279400 h 3125649"/>
                <a:gd name="connsiteX91" fmla="*/ 2235200 w 2947211"/>
                <a:gd name="connsiteY91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552700 w 2947211"/>
                <a:gd name="connsiteY89" fmla="*/ 342900 h 3125649"/>
                <a:gd name="connsiteX90" fmla="*/ 2235200 w 2947211"/>
                <a:gd name="connsiteY90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667000 w 2947211"/>
                <a:gd name="connsiteY88" fmla="*/ 431800 h 3125649"/>
                <a:gd name="connsiteX89" fmla="*/ 2235200 w 2947211"/>
                <a:gd name="connsiteY89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679700 w 2947211"/>
                <a:gd name="connsiteY87" fmla="*/ 469900 h 3125649"/>
                <a:gd name="connsiteX88" fmla="*/ 2235200 w 2947211"/>
                <a:gd name="connsiteY88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705100 w 2947211"/>
                <a:gd name="connsiteY86" fmla="*/ 508000 h 3125649"/>
                <a:gd name="connsiteX87" fmla="*/ 2235200 w 2947211"/>
                <a:gd name="connsiteY87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730500 w 2947211"/>
                <a:gd name="connsiteY85" fmla="*/ 558800 h 3125649"/>
                <a:gd name="connsiteX86" fmla="*/ 2235200 w 2947211"/>
                <a:gd name="connsiteY86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755900 w 2947211"/>
                <a:gd name="connsiteY84" fmla="*/ 596900 h 3125649"/>
                <a:gd name="connsiteX85" fmla="*/ 2235200 w 2947211"/>
                <a:gd name="connsiteY85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768600 w 2947211"/>
                <a:gd name="connsiteY83" fmla="*/ 635000 h 3125649"/>
                <a:gd name="connsiteX84" fmla="*/ 2235200 w 2947211"/>
                <a:gd name="connsiteY84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794000 w 2947211"/>
                <a:gd name="connsiteY82" fmla="*/ 673100 h 3125649"/>
                <a:gd name="connsiteX83" fmla="*/ 2235200 w 2947211"/>
                <a:gd name="connsiteY83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819400 w 2947211"/>
                <a:gd name="connsiteY81" fmla="*/ 723900 h 3125649"/>
                <a:gd name="connsiteX82" fmla="*/ 2235200 w 2947211"/>
                <a:gd name="connsiteY82" fmla="*/ 152400 h 3125649"/>
                <a:gd name="connsiteX0" fmla="*/ 2235200 w 2947211"/>
                <a:gd name="connsiteY0" fmla="*/ 152400 h 3125649"/>
                <a:gd name="connsiteX1" fmla="*/ 2235200 w 2947211"/>
                <a:gd name="connsiteY1" fmla="*/ 152400 h 3125649"/>
                <a:gd name="connsiteX2" fmla="*/ 1778000 w 2947211"/>
                <a:gd name="connsiteY2" fmla="*/ 63500 h 3125649"/>
                <a:gd name="connsiteX3" fmla="*/ 1612900 w 2947211"/>
                <a:gd name="connsiteY3" fmla="*/ 50800 h 3125649"/>
                <a:gd name="connsiteX4" fmla="*/ 1409700 w 2947211"/>
                <a:gd name="connsiteY4" fmla="*/ 12700 h 3125649"/>
                <a:gd name="connsiteX5" fmla="*/ 1257300 w 2947211"/>
                <a:gd name="connsiteY5" fmla="*/ 0 h 3125649"/>
                <a:gd name="connsiteX6" fmla="*/ 1028700 w 2947211"/>
                <a:gd name="connsiteY6" fmla="*/ 25400 h 3125649"/>
                <a:gd name="connsiteX7" fmla="*/ 990600 w 2947211"/>
                <a:gd name="connsiteY7" fmla="*/ 50800 h 3125649"/>
                <a:gd name="connsiteX8" fmla="*/ 939800 w 2947211"/>
                <a:gd name="connsiteY8" fmla="*/ 63500 h 3125649"/>
                <a:gd name="connsiteX9" fmla="*/ 812800 w 2947211"/>
                <a:gd name="connsiteY9" fmla="*/ 127000 h 3125649"/>
                <a:gd name="connsiteX10" fmla="*/ 749300 w 2947211"/>
                <a:gd name="connsiteY10" fmla="*/ 165100 h 3125649"/>
                <a:gd name="connsiteX11" fmla="*/ 711200 w 2947211"/>
                <a:gd name="connsiteY11" fmla="*/ 190500 h 3125649"/>
                <a:gd name="connsiteX12" fmla="*/ 584200 w 2947211"/>
                <a:gd name="connsiteY12" fmla="*/ 266700 h 3125649"/>
                <a:gd name="connsiteX13" fmla="*/ 508000 w 2947211"/>
                <a:gd name="connsiteY13" fmla="*/ 317500 h 3125649"/>
                <a:gd name="connsiteX14" fmla="*/ 431800 w 2947211"/>
                <a:gd name="connsiteY14" fmla="*/ 393700 h 3125649"/>
                <a:gd name="connsiteX15" fmla="*/ 368300 w 2947211"/>
                <a:gd name="connsiteY15" fmla="*/ 482600 h 3125649"/>
                <a:gd name="connsiteX16" fmla="*/ 330200 w 2947211"/>
                <a:gd name="connsiteY16" fmla="*/ 558800 h 3125649"/>
                <a:gd name="connsiteX17" fmla="*/ 304800 w 2947211"/>
                <a:gd name="connsiteY17" fmla="*/ 635000 h 3125649"/>
                <a:gd name="connsiteX18" fmla="*/ 266700 w 2947211"/>
                <a:gd name="connsiteY18" fmla="*/ 698500 h 3125649"/>
                <a:gd name="connsiteX19" fmla="*/ 254000 w 2947211"/>
                <a:gd name="connsiteY19" fmla="*/ 736600 h 3125649"/>
                <a:gd name="connsiteX20" fmla="*/ 228600 w 2947211"/>
                <a:gd name="connsiteY20" fmla="*/ 787400 h 3125649"/>
                <a:gd name="connsiteX21" fmla="*/ 190500 w 2947211"/>
                <a:gd name="connsiteY21" fmla="*/ 927100 h 3125649"/>
                <a:gd name="connsiteX22" fmla="*/ 177800 w 2947211"/>
                <a:gd name="connsiteY22" fmla="*/ 977900 h 3125649"/>
                <a:gd name="connsiteX23" fmla="*/ 139700 w 2947211"/>
                <a:gd name="connsiteY23" fmla="*/ 1079500 h 3125649"/>
                <a:gd name="connsiteX24" fmla="*/ 127000 w 2947211"/>
                <a:gd name="connsiteY24" fmla="*/ 1130300 h 3125649"/>
                <a:gd name="connsiteX25" fmla="*/ 76200 w 2947211"/>
                <a:gd name="connsiteY25" fmla="*/ 1206500 h 3125649"/>
                <a:gd name="connsiteX26" fmla="*/ 38100 w 2947211"/>
                <a:gd name="connsiteY26" fmla="*/ 1295400 h 3125649"/>
                <a:gd name="connsiteX27" fmla="*/ 12700 w 2947211"/>
                <a:gd name="connsiteY27" fmla="*/ 1600200 h 3125649"/>
                <a:gd name="connsiteX28" fmla="*/ 0 w 2947211"/>
                <a:gd name="connsiteY28" fmla="*/ 1739900 h 3125649"/>
                <a:gd name="connsiteX29" fmla="*/ 12700 w 2947211"/>
                <a:gd name="connsiteY29" fmla="*/ 1981200 h 3125649"/>
                <a:gd name="connsiteX30" fmla="*/ 25400 w 2947211"/>
                <a:gd name="connsiteY30" fmla="*/ 2070100 h 3125649"/>
                <a:gd name="connsiteX31" fmla="*/ 38100 w 2947211"/>
                <a:gd name="connsiteY31" fmla="*/ 2197100 h 3125649"/>
                <a:gd name="connsiteX32" fmla="*/ 50800 w 2947211"/>
                <a:gd name="connsiteY32" fmla="*/ 2260600 h 3125649"/>
                <a:gd name="connsiteX33" fmla="*/ 88900 w 2947211"/>
                <a:gd name="connsiteY33" fmla="*/ 2476500 h 3125649"/>
                <a:gd name="connsiteX34" fmla="*/ 114300 w 2947211"/>
                <a:gd name="connsiteY34" fmla="*/ 2527300 h 3125649"/>
                <a:gd name="connsiteX35" fmla="*/ 152400 w 2947211"/>
                <a:gd name="connsiteY35" fmla="*/ 2971800 h 3125649"/>
                <a:gd name="connsiteX36" fmla="*/ 177800 w 2947211"/>
                <a:gd name="connsiteY36" fmla="*/ 3009900 h 3125649"/>
                <a:gd name="connsiteX37" fmla="*/ 215900 w 2947211"/>
                <a:gd name="connsiteY37" fmla="*/ 3086100 h 3125649"/>
                <a:gd name="connsiteX38" fmla="*/ 266700 w 2947211"/>
                <a:gd name="connsiteY38" fmla="*/ 3098800 h 3125649"/>
                <a:gd name="connsiteX39" fmla="*/ 304800 w 2947211"/>
                <a:gd name="connsiteY39" fmla="*/ 3124200 h 3125649"/>
                <a:gd name="connsiteX40" fmla="*/ 508000 w 2947211"/>
                <a:gd name="connsiteY40" fmla="*/ 3098800 h 3125649"/>
                <a:gd name="connsiteX41" fmla="*/ 609600 w 2947211"/>
                <a:gd name="connsiteY41" fmla="*/ 3048000 h 3125649"/>
                <a:gd name="connsiteX42" fmla="*/ 647700 w 2947211"/>
                <a:gd name="connsiteY42" fmla="*/ 3022600 h 3125649"/>
                <a:gd name="connsiteX43" fmla="*/ 749300 w 2947211"/>
                <a:gd name="connsiteY43" fmla="*/ 2946400 h 3125649"/>
                <a:gd name="connsiteX44" fmla="*/ 787400 w 2947211"/>
                <a:gd name="connsiteY44" fmla="*/ 2921000 h 3125649"/>
                <a:gd name="connsiteX45" fmla="*/ 825500 w 2947211"/>
                <a:gd name="connsiteY45" fmla="*/ 2908300 h 3125649"/>
                <a:gd name="connsiteX46" fmla="*/ 914400 w 2947211"/>
                <a:gd name="connsiteY46" fmla="*/ 2844800 h 3125649"/>
                <a:gd name="connsiteX47" fmla="*/ 952500 w 2947211"/>
                <a:gd name="connsiteY47" fmla="*/ 2806700 h 3125649"/>
                <a:gd name="connsiteX48" fmla="*/ 1016000 w 2947211"/>
                <a:gd name="connsiteY48" fmla="*/ 2768600 h 3125649"/>
                <a:gd name="connsiteX49" fmla="*/ 1092200 w 2947211"/>
                <a:gd name="connsiteY49" fmla="*/ 2717800 h 3125649"/>
                <a:gd name="connsiteX50" fmla="*/ 1193800 w 2947211"/>
                <a:gd name="connsiteY50" fmla="*/ 2667000 h 3125649"/>
                <a:gd name="connsiteX51" fmla="*/ 1295400 w 2947211"/>
                <a:gd name="connsiteY51" fmla="*/ 2578100 h 3125649"/>
                <a:gd name="connsiteX52" fmla="*/ 1333500 w 2947211"/>
                <a:gd name="connsiteY52" fmla="*/ 2552700 h 3125649"/>
                <a:gd name="connsiteX53" fmla="*/ 1447800 w 2947211"/>
                <a:gd name="connsiteY53" fmla="*/ 2463800 h 3125649"/>
                <a:gd name="connsiteX54" fmla="*/ 1511300 w 2947211"/>
                <a:gd name="connsiteY54" fmla="*/ 2438400 h 3125649"/>
                <a:gd name="connsiteX55" fmla="*/ 1587500 w 2947211"/>
                <a:gd name="connsiteY55" fmla="*/ 2400300 h 3125649"/>
                <a:gd name="connsiteX56" fmla="*/ 1663700 w 2947211"/>
                <a:gd name="connsiteY56" fmla="*/ 2387600 h 3125649"/>
                <a:gd name="connsiteX57" fmla="*/ 1714500 w 2947211"/>
                <a:gd name="connsiteY57" fmla="*/ 2374900 h 3125649"/>
                <a:gd name="connsiteX58" fmla="*/ 1790700 w 2947211"/>
                <a:gd name="connsiteY58" fmla="*/ 2349500 h 3125649"/>
                <a:gd name="connsiteX59" fmla="*/ 1828800 w 2947211"/>
                <a:gd name="connsiteY59" fmla="*/ 2336800 h 3125649"/>
                <a:gd name="connsiteX60" fmla="*/ 1930400 w 2947211"/>
                <a:gd name="connsiteY60" fmla="*/ 2324100 h 3125649"/>
                <a:gd name="connsiteX61" fmla="*/ 2019300 w 2947211"/>
                <a:gd name="connsiteY61" fmla="*/ 2247900 h 3125649"/>
                <a:gd name="connsiteX62" fmla="*/ 2032000 w 2947211"/>
                <a:gd name="connsiteY62" fmla="*/ 2209800 h 3125649"/>
                <a:gd name="connsiteX63" fmla="*/ 2095500 w 2947211"/>
                <a:gd name="connsiteY63" fmla="*/ 2171700 h 3125649"/>
                <a:gd name="connsiteX64" fmla="*/ 2171700 w 2947211"/>
                <a:gd name="connsiteY64" fmla="*/ 2120900 h 3125649"/>
                <a:gd name="connsiteX65" fmla="*/ 2260600 w 2947211"/>
                <a:gd name="connsiteY65" fmla="*/ 2057400 h 3125649"/>
                <a:gd name="connsiteX66" fmla="*/ 2311400 w 2947211"/>
                <a:gd name="connsiteY66" fmla="*/ 2032000 h 3125649"/>
                <a:gd name="connsiteX67" fmla="*/ 2362200 w 2947211"/>
                <a:gd name="connsiteY67" fmla="*/ 1993900 h 3125649"/>
                <a:gd name="connsiteX68" fmla="*/ 2400300 w 2947211"/>
                <a:gd name="connsiteY68" fmla="*/ 1968500 h 3125649"/>
                <a:gd name="connsiteX69" fmla="*/ 2489200 w 2947211"/>
                <a:gd name="connsiteY69" fmla="*/ 1905000 h 3125649"/>
                <a:gd name="connsiteX70" fmla="*/ 2514600 w 2947211"/>
                <a:gd name="connsiteY70" fmla="*/ 1866900 h 3125649"/>
                <a:gd name="connsiteX71" fmla="*/ 2603500 w 2947211"/>
                <a:gd name="connsiteY71" fmla="*/ 1790700 h 3125649"/>
                <a:gd name="connsiteX72" fmla="*/ 2730500 w 2947211"/>
                <a:gd name="connsiteY72" fmla="*/ 1600200 h 3125649"/>
                <a:gd name="connsiteX73" fmla="*/ 2755900 w 2947211"/>
                <a:gd name="connsiteY73" fmla="*/ 1562100 h 3125649"/>
                <a:gd name="connsiteX74" fmla="*/ 2819400 w 2947211"/>
                <a:gd name="connsiteY74" fmla="*/ 1473200 h 3125649"/>
                <a:gd name="connsiteX75" fmla="*/ 2832100 w 2947211"/>
                <a:gd name="connsiteY75" fmla="*/ 1435100 h 3125649"/>
                <a:gd name="connsiteX76" fmla="*/ 2895600 w 2947211"/>
                <a:gd name="connsiteY76" fmla="*/ 1346200 h 3125649"/>
                <a:gd name="connsiteX77" fmla="*/ 2921000 w 2947211"/>
                <a:gd name="connsiteY77" fmla="*/ 1282700 h 3125649"/>
                <a:gd name="connsiteX78" fmla="*/ 2933700 w 2947211"/>
                <a:gd name="connsiteY78" fmla="*/ 965200 h 3125649"/>
                <a:gd name="connsiteX79" fmla="*/ 2921000 w 2947211"/>
                <a:gd name="connsiteY79" fmla="*/ 914400 h 3125649"/>
                <a:gd name="connsiteX80" fmla="*/ 2882900 w 2947211"/>
                <a:gd name="connsiteY80" fmla="*/ 876300 h 3125649"/>
                <a:gd name="connsiteX81" fmla="*/ 2235200 w 2947211"/>
                <a:gd name="connsiteY81" fmla="*/ 152400 h 3125649"/>
                <a:gd name="connsiteX0" fmla="*/ 2235200 w 2975748"/>
                <a:gd name="connsiteY0" fmla="*/ 152400 h 3125649"/>
                <a:gd name="connsiteX1" fmla="*/ 2235200 w 2975748"/>
                <a:gd name="connsiteY1" fmla="*/ 152400 h 3125649"/>
                <a:gd name="connsiteX2" fmla="*/ 1778000 w 2975748"/>
                <a:gd name="connsiteY2" fmla="*/ 63500 h 3125649"/>
                <a:gd name="connsiteX3" fmla="*/ 1612900 w 2975748"/>
                <a:gd name="connsiteY3" fmla="*/ 50800 h 3125649"/>
                <a:gd name="connsiteX4" fmla="*/ 1409700 w 2975748"/>
                <a:gd name="connsiteY4" fmla="*/ 12700 h 3125649"/>
                <a:gd name="connsiteX5" fmla="*/ 1257300 w 2975748"/>
                <a:gd name="connsiteY5" fmla="*/ 0 h 3125649"/>
                <a:gd name="connsiteX6" fmla="*/ 1028700 w 2975748"/>
                <a:gd name="connsiteY6" fmla="*/ 25400 h 3125649"/>
                <a:gd name="connsiteX7" fmla="*/ 990600 w 2975748"/>
                <a:gd name="connsiteY7" fmla="*/ 50800 h 3125649"/>
                <a:gd name="connsiteX8" fmla="*/ 939800 w 2975748"/>
                <a:gd name="connsiteY8" fmla="*/ 63500 h 3125649"/>
                <a:gd name="connsiteX9" fmla="*/ 812800 w 2975748"/>
                <a:gd name="connsiteY9" fmla="*/ 127000 h 3125649"/>
                <a:gd name="connsiteX10" fmla="*/ 749300 w 2975748"/>
                <a:gd name="connsiteY10" fmla="*/ 165100 h 3125649"/>
                <a:gd name="connsiteX11" fmla="*/ 711200 w 2975748"/>
                <a:gd name="connsiteY11" fmla="*/ 190500 h 3125649"/>
                <a:gd name="connsiteX12" fmla="*/ 584200 w 2975748"/>
                <a:gd name="connsiteY12" fmla="*/ 266700 h 3125649"/>
                <a:gd name="connsiteX13" fmla="*/ 508000 w 2975748"/>
                <a:gd name="connsiteY13" fmla="*/ 317500 h 3125649"/>
                <a:gd name="connsiteX14" fmla="*/ 431800 w 2975748"/>
                <a:gd name="connsiteY14" fmla="*/ 393700 h 3125649"/>
                <a:gd name="connsiteX15" fmla="*/ 368300 w 2975748"/>
                <a:gd name="connsiteY15" fmla="*/ 482600 h 3125649"/>
                <a:gd name="connsiteX16" fmla="*/ 330200 w 2975748"/>
                <a:gd name="connsiteY16" fmla="*/ 558800 h 3125649"/>
                <a:gd name="connsiteX17" fmla="*/ 304800 w 2975748"/>
                <a:gd name="connsiteY17" fmla="*/ 635000 h 3125649"/>
                <a:gd name="connsiteX18" fmla="*/ 266700 w 2975748"/>
                <a:gd name="connsiteY18" fmla="*/ 698500 h 3125649"/>
                <a:gd name="connsiteX19" fmla="*/ 254000 w 2975748"/>
                <a:gd name="connsiteY19" fmla="*/ 736600 h 3125649"/>
                <a:gd name="connsiteX20" fmla="*/ 228600 w 2975748"/>
                <a:gd name="connsiteY20" fmla="*/ 787400 h 3125649"/>
                <a:gd name="connsiteX21" fmla="*/ 190500 w 2975748"/>
                <a:gd name="connsiteY21" fmla="*/ 927100 h 3125649"/>
                <a:gd name="connsiteX22" fmla="*/ 177800 w 2975748"/>
                <a:gd name="connsiteY22" fmla="*/ 977900 h 3125649"/>
                <a:gd name="connsiteX23" fmla="*/ 139700 w 2975748"/>
                <a:gd name="connsiteY23" fmla="*/ 1079500 h 3125649"/>
                <a:gd name="connsiteX24" fmla="*/ 127000 w 2975748"/>
                <a:gd name="connsiteY24" fmla="*/ 1130300 h 3125649"/>
                <a:gd name="connsiteX25" fmla="*/ 76200 w 2975748"/>
                <a:gd name="connsiteY25" fmla="*/ 1206500 h 3125649"/>
                <a:gd name="connsiteX26" fmla="*/ 38100 w 2975748"/>
                <a:gd name="connsiteY26" fmla="*/ 1295400 h 3125649"/>
                <a:gd name="connsiteX27" fmla="*/ 12700 w 2975748"/>
                <a:gd name="connsiteY27" fmla="*/ 1600200 h 3125649"/>
                <a:gd name="connsiteX28" fmla="*/ 0 w 2975748"/>
                <a:gd name="connsiteY28" fmla="*/ 1739900 h 3125649"/>
                <a:gd name="connsiteX29" fmla="*/ 12700 w 2975748"/>
                <a:gd name="connsiteY29" fmla="*/ 1981200 h 3125649"/>
                <a:gd name="connsiteX30" fmla="*/ 25400 w 2975748"/>
                <a:gd name="connsiteY30" fmla="*/ 2070100 h 3125649"/>
                <a:gd name="connsiteX31" fmla="*/ 38100 w 2975748"/>
                <a:gd name="connsiteY31" fmla="*/ 2197100 h 3125649"/>
                <a:gd name="connsiteX32" fmla="*/ 50800 w 2975748"/>
                <a:gd name="connsiteY32" fmla="*/ 2260600 h 3125649"/>
                <a:gd name="connsiteX33" fmla="*/ 88900 w 2975748"/>
                <a:gd name="connsiteY33" fmla="*/ 2476500 h 3125649"/>
                <a:gd name="connsiteX34" fmla="*/ 114300 w 2975748"/>
                <a:gd name="connsiteY34" fmla="*/ 2527300 h 3125649"/>
                <a:gd name="connsiteX35" fmla="*/ 152400 w 2975748"/>
                <a:gd name="connsiteY35" fmla="*/ 2971800 h 3125649"/>
                <a:gd name="connsiteX36" fmla="*/ 177800 w 2975748"/>
                <a:gd name="connsiteY36" fmla="*/ 3009900 h 3125649"/>
                <a:gd name="connsiteX37" fmla="*/ 215900 w 2975748"/>
                <a:gd name="connsiteY37" fmla="*/ 3086100 h 3125649"/>
                <a:gd name="connsiteX38" fmla="*/ 266700 w 2975748"/>
                <a:gd name="connsiteY38" fmla="*/ 3098800 h 3125649"/>
                <a:gd name="connsiteX39" fmla="*/ 304800 w 2975748"/>
                <a:gd name="connsiteY39" fmla="*/ 3124200 h 3125649"/>
                <a:gd name="connsiteX40" fmla="*/ 508000 w 2975748"/>
                <a:gd name="connsiteY40" fmla="*/ 3098800 h 3125649"/>
                <a:gd name="connsiteX41" fmla="*/ 609600 w 2975748"/>
                <a:gd name="connsiteY41" fmla="*/ 3048000 h 3125649"/>
                <a:gd name="connsiteX42" fmla="*/ 647700 w 2975748"/>
                <a:gd name="connsiteY42" fmla="*/ 3022600 h 3125649"/>
                <a:gd name="connsiteX43" fmla="*/ 749300 w 2975748"/>
                <a:gd name="connsiteY43" fmla="*/ 2946400 h 3125649"/>
                <a:gd name="connsiteX44" fmla="*/ 787400 w 2975748"/>
                <a:gd name="connsiteY44" fmla="*/ 2921000 h 3125649"/>
                <a:gd name="connsiteX45" fmla="*/ 825500 w 2975748"/>
                <a:gd name="connsiteY45" fmla="*/ 2908300 h 3125649"/>
                <a:gd name="connsiteX46" fmla="*/ 914400 w 2975748"/>
                <a:gd name="connsiteY46" fmla="*/ 2844800 h 3125649"/>
                <a:gd name="connsiteX47" fmla="*/ 952500 w 2975748"/>
                <a:gd name="connsiteY47" fmla="*/ 2806700 h 3125649"/>
                <a:gd name="connsiteX48" fmla="*/ 1016000 w 2975748"/>
                <a:gd name="connsiteY48" fmla="*/ 2768600 h 3125649"/>
                <a:gd name="connsiteX49" fmla="*/ 1092200 w 2975748"/>
                <a:gd name="connsiteY49" fmla="*/ 2717800 h 3125649"/>
                <a:gd name="connsiteX50" fmla="*/ 1193800 w 2975748"/>
                <a:gd name="connsiteY50" fmla="*/ 2667000 h 3125649"/>
                <a:gd name="connsiteX51" fmla="*/ 1295400 w 2975748"/>
                <a:gd name="connsiteY51" fmla="*/ 2578100 h 3125649"/>
                <a:gd name="connsiteX52" fmla="*/ 1333500 w 2975748"/>
                <a:gd name="connsiteY52" fmla="*/ 2552700 h 3125649"/>
                <a:gd name="connsiteX53" fmla="*/ 1447800 w 2975748"/>
                <a:gd name="connsiteY53" fmla="*/ 2463800 h 3125649"/>
                <a:gd name="connsiteX54" fmla="*/ 1511300 w 2975748"/>
                <a:gd name="connsiteY54" fmla="*/ 2438400 h 3125649"/>
                <a:gd name="connsiteX55" fmla="*/ 1587500 w 2975748"/>
                <a:gd name="connsiteY55" fmla="*/ 2400300 h 3125649"/>
                <a:gd name="connsiteX56" fmla="*/ 1663700 w 2975748"/>
                <a:gd name="connsiteY56" fmla="*/ 2387600 h 3125649"/>
                <a:gd name="connsiteX57" fmla="*/ 1714500 w 2975748"/>
                <a:gd name="connsiteY57" fmla="*/ 2374900 h 3125649"/>
                <a:gd name="connsiteX58" fmla="*/ 1790700 w 2975748"/>
                <a:gd name="connsiteY58" fmla="*/ 2349500 h 3125649"/>
                <a:gd name="connsiteX59" fmla="*/ 1828800 w 2975748"/>
                <a:gd name="connsiteY59" fmla="*/ 2336800 h 3125649"/>
                <a:gd name="connsiteX60" fmla="*/ 1930400 w 2975748"/>
                <a:gd name="connsiteY60" fmla="*/ 2324100 h 3125649"/>
                <a:gd name="connsiteX61" fmla="*/ 2019300 w 2975748"/>
                <a:gd name="connsiteY61" fmla="*/ 2247900 h 3125649"/>
                <a:gd name="connsiteX62" fmla="*/ 2032000 w 2975748"/>
                <a:gd name="connsiteY62" fmla="*/ 2209800 h 3125649"/>
                <a:gd name="connsiteX63" fmla="*/ 2095500 w 2975748"/>
                <a:gd name="connsiteY63" fmla="*/ 2171700 h 3125649"/>
                <a:gd name="connsiteX64" fmla="*/ 2171700 w 2975748"/>
                <a:gd name="connsiteY64" fmla="*/ 2120900 h 3125649"/>
                <a:gd name="connsiteX65" fmla="*/ 2260600 w 2975748"/>
                <a:gd name="connsiteY65" fmla="*/ 2057400 h 3125649"/>
                <a:gd name="connsiteX66" fmla="*/ 2311400 w 2975748"/>
                <a:gd name="connsiteY66" fmla="*/ 2032000 h 3125649"/>
                <a:gd name="connsiteX67" fmla="*/ 2362200 w 2975748"/>
                <a:gd name="connsiteY67" fmla="*/ 1993900 h 3125649"/>
                <a:gd name="connsiteX68" fmla="*/ 2400300 w 2975748"/>
                <a:gd name="connsiteY68" fmla="*/ 1968500 h 3125649"/>
                <a:gd name="connsiteX69" fmla="*/ 2489200 w 2975748"/>
                <a:gd name="connsiteY69" fmla="*/ 1905000 h 3125649"/>
                <a:gd name="connsiteX70" fmla="*/ 2514600 w 2975748"/>
                <a:gd name="connsiteY70" fmla="*/ 1866900 h 3125649"/>
                <a:gd name="connsiteX71" fmla="*/ 2603500 w 2975748"/>
                <a:gd name="connsiteY71" fmla="*/ 1790700 h 3125649"/>
                <a:gd name="connsiteX72" fmla="*/ 2730500 w 2975748"/>
                <a:gd name="connsiteY72" fmla="*/ 1600200 h 3125649"/>
                <a:gd name="connsiteX73" fmla="*/ 2755900 w 2975748"/>
                <a:gd name="connsiteY73" fmla="*/ 1562100 h 3125649"/>
                <a:gd name="connsiteX74" fmla="*/ 2819400 w 2975748"/>
                <a:gd name="connsiteY74" fmla="*/ 1473200 h 3125649"/>
                <a:gd name="connsiteX75" fmla="*/ 2832100 w 2975748"/>
                <a:gd name="connsiteY75" fmla="*/ 1435100 h 3125649"/>
                <a:gd name="connsiteX76" fmla="*/ 2895600 w 2975748"/>
                <a:gd name="connsiteY76" fmla="*/ 1346200 h 3125649"/>
                <a:gd name="connsiteX77" fmla="*/ 2921000 w 2975748"/>
                <a:gd name="connsiteY77" fmla="*/ 1282700 h 3125649"/>
                <a:gd name="connsiteX78" fmla="*/ 2933700 w 2975748"/>
                <a:gd name="connsiteY78" fmla="*/ 965200 h 3125649"/>
                <a:gd name="connsiteX79" fmla="*/ 2921000 w 2975748"/>
                <a:gd name="connsiteY79" fmla="*/ 914400 h 3125649"/>
                <a:gd name="connsiteX80" fmla="*/ 2235200 w 2975748"/>
                <a:gd name="connsiteY80" fmla="*/ 152400 h 3125649"/>
                <a:gd name="connsiteX0" fmla="*/ 2235200 w 2987912"/>
                <a:gd name="connsiteY0" fmla="*/ 152400 h 3125649"/>
                <a:gd name="connsiteX1" fmla="*/ 2235200 w 2987912"/>
                <a:gd name="connsiteY1" fmla="*/ 152400 h 3125649"/>
                <a:gd name="connsiteX2" fmla="*/ 1778000 w 2987912"/>
                <a:gd name="connsiteY2" fmla="*/ 63500 h 3125649"/>
                <a:gd name="connsiteX3" fmla="*/ 1612900 w 2987912"/>
                <a:gd name="connsiteY3" fmla="*/ 50800 h 3125649"/>
                <a:gd name="connsiteX4" fmla="*/ 1409700 w 2987912"/>
                <a:gd name="connsiteY4" fmla="*/ 12700 h 3125649"/>
                <a:gd name="connsiteX5" fmla="*/ 1257300 w 2987912"/>
                <a:gd name="connsiteY5" fmla="*/ 0 h 3125649"/>
                <a:gd name="connsiteX6" fmla="*/ 1028700 w 2987912"/>
                <a:gd name="connsiteY6" fmla="*/ 25400 h 3125649"/>
                <a:gd name="connsiteX7" fmla="*/ 990600 w 2987912"/>
                <a:gd name="connsiteY7" fmla="*/ 50800 h 3125649"/>
                <a:gd name="connsiteX8" fmla="*/ 939800 w 2987912"/>
                <a:gd name="connsiteY8" fmla="*/ 63500 h 3125649"/>
                <a:gd name="connsiteX9" fmla="*/ 812800 w 2987912"/>
                <a:gd name="connsiteY9" fmla="*/ 127000 h 3125649"/>
                <a:gd name="connsiteX10" fmla="*/ 749300 w 2987912"/>
                <a:gd name="connsiteY10" fmla="*/ 165100 h 3125649"/>
                <a:gd name="connsiteX11" fmla="*/ 711200 w 2987912"/>
                <a:gd name="connsiteY11" fmla="*/ 190500 h 3125649"/>
                <a:gd name="connsiteX12" fmla="*/ 584200 w 2987912"/>
                <a:gd name="connsiteY12" fmla="*/ 266700 h 3125649"/>
                <a:gd name="connsiteX13" fmla="*/ 508000 w 2987912"/>
                <a:gd name="connsiteY13" fmla="*/ 317500 h 3125649"/>
                <a:gd name="connsiteX14" fmla="*/ 431800 w 2987912"/>
                <a:gd name="connsiteY14" fmla="*/ 393700 h 3125649"/>
                <a:gd name="connsiteX15" fmla="*/ 368300 w 2987912"/>
                <a:gd name="connsiteY15" fmla="*/ 482600 h 3125649"/>
                <a:gd name="connsiteX16" fmla="*/ 330200 w 2987912"/>
                <a:gd name="connsiteY16" fmla="*/ 558800 h 3125649"/>
                <a:gd name="connsiteX17" fmla="*/ 304800 w 2987912"/>
                <a:gd name="connsiteY17" fmla="*/ 635000 h 3125649"/>
                <a:gd name="connsiteX18" fmla="*/ 266700 w 2987912"/>
                <a:gd name="connsiteY18" fmla="*/ 698500 h 3125649"/>
                <a:gd name="connsiteX19" fmla="*/ 254000 w 2987912"/>
                <a:gd name="connsiteY19" fmla="*/ 736600 h 3125649"/>
                <a:gd name="connsiteX20" fmla="*/ 228600 w 2987912"/>
                <a:gd name="connsiteY20" fmla="*/ 787400 h 3125649"/>
                <a:gd name="connsiteX21" fmla="*/ 190500 w 2987912"/>
                <a:gd name="connsiteY21" fmla="*/ 927100 h 3125649"/>
                <a:gd name="connsiteX22" fmla="*/ 177800 w 2987912"/>
                <a:gd name="connsiteY22" fmla="*/ 977900 h 3125649"/>
                <a:gd name="connsiteX23" fmla="*/ 139700 w 2987912"/>
                <a:gd name="connsiteY23" fmla="*/ 1079500 h 3125649"/>
                <a:gd name="connsiteX24" fmla="*/ 127000 w 2987912"/>
                <a:gd name="connsiteY24" fmla="*/ 1130300 h 3125649"/>
                <a:gd name="connsiteX25" fmla="*/ 76200 w 2987912"/>
                <a:gd name="connsiteY25" fmla="*/ 1206500 h 3125649"/>
                <a:gd name="connsiteX26" fmla="*/ 38100 w 2987912"/>
                <a:gd name="connsiteY26" fmla="*/ 1295400 h 3125649"/>
                <a:gd name="connsiteX27" fmla="*/ 12700 w 2987912"/>
                <a:gd name="connsiteY27" fmla="*/ 1600200 h 3125649"/>
                <a:gd name="connsiteX28" fmla="*/ 0 w 2987912"/>
                <a:gd name="connsiteY28" fmla="*/ 1739900 h 3125649"/>
                <a:gd name="connsiteX29" fmla="*/ 12700 w 2987912"/>
                <a:gd name="connsiteY29" fmla="*/ 1981200 h 3125649"/>
                <a:gd name="connsiteX30" fmla="*/ 25400 w 2987912"/>
                <a:gd name="connsiteY30" fmla="*/ 2070100 h 3125649"/>
                <a:gd name="connsiteX31" fmla="*/ 38100 w 2987912"/>
                <a:gd name="connsiteY31" fmla="*/ 2197100 h 3125649"/>
                <a:gd name="connsiteX32" fmla="*/ 50800 w 2987912"/>
                <a:gd name="connsiteY32" fmla="*/ 2260600 h 3125649"/>
                <a:gd name="connsiteX33" fmla="*/ 88900 w 2987912"/>
                <a:gd name="connsiteY33" fmla="*/ 2476500 h 3125649"/>
                <a:gd name="connsiteX34" fmla="*/ 114300 w 2987912"/>
                <a:gd name="connsiteY34" fmla="*/ 2527300 h 3125649"/>
                <a:gd name="connsiteX35" fmla="*/ 152400 w 2987912"/>
                <a:gd name="connsiteY35" fmla="*/ 2971800 h 3125649"/>
                <a:gd name="connsiteX36" fmla="*/ 177800 w 2987912"/>
                <a:gd name="connsiteY36" fmla="*/ 3009900 h 3125649"/>
                <a:gd name="connsiteX37" fmla="*/ 215900 w 2987912"/>
                <a:gd name="connsiteY37" fmla="*/ 3086100 h 3125649"/>
                <a:gd name="connsiteX38" fmla="*/ 266700 w 2987912"/>
                <a:gd name="connsiteY38" fmla="*/ 3098800 h 3125649"/>
                <a:gd name="connsiteX39" fmla="*/ 304800 w 2987912"/>
                <a:gd name="connsiteY39" fmla="*/ 3124200 h 3125649"/>
                <a:gd name="connsiteX40" fmla="*/ 508000 w 2987912"/>
                <a:gd name="connsiteY40" fmla="*/ 3098800 h 3125649"/>
                <a:gd name="connsiteX41" fmla="*/ 609600 w 2987912"/>
                <a:gd name="connsiteY41" fmla="*/ 3048000 h 3125649"/>
                <a:gd name="connsiteX42" fmla="*/ 647700 w 2987912"/>
                <a:gd name="connsiteY42" fmla="*/ 3022600 h 3125649"/>
                <a:gd name="connsiteX43" fmla="*/ 749300 w 2987912"/>
                <a:gd name="connsiteY43" fmla="*/ 2946400 h 3125649"/>
                <a:gd name="connsiteX44" fmla="*/ 787400 w 2987912"/>
                <a:gd name="connsiteY44" fmla="*/ 2921000 h 3125649"/>
                <a:gd name="connsiteX45" fmla="*/ 825500 w 2987912"/>
                <a:gd name="connsiteY45" fmla="*/ 2908300 h 3125649"/>
                <a:gd name="connsiteX46" fmla="*/ 914400 w 2987912"/>
                <a:gd name="connsiteY46" fmla="*/ 2844800 h 3125649"/>
                <a:gd name="connsiteX47" fmla="*/ 952500 w 2987912"/>
                <a:gd name="connsiteY47" fmla="*/ 2806700 h 3125649"/>
                <a:gd name="connsiteX48" fmla="*/ 1016000 w 2987912"/>
                <a:gd name="connsiteY48" fmla="*/ 2768600 h 3125649"/>
                <a:gd name="connsiteX49" fmla="*/ 1092200 w 2987912"/>
                <a:gd name="connsiteY49" fmla="*/ 2717800 h 3125649"/>
                <a:gd name="connsiteX50" fmla="*/ 1193800 w 2987912"/>
                <a:gd name="connsiteY50" fmla="*/ 2667000 h 3125649"/>
                <a:gd name="connsiteX51" fmla="*/ 1295400 w 2987912"/>
                <a:gd name="connsiteY51" fmla="*/ 2578100 h 3125649"/>
                <a:gd name="connsiteX52" fmla="*/ 1333500 w 2987912"/>
                <a:gd name="connsiteY52" fmla="*/ 2552700 h 3125649"/>
                <a:gd name="connsiteX53" fmla="*/ 1447800 w 2987912"/>
                <a:gd name="connsiteY53" fmla="*/ 2463800 h 3125649"/>
                <a:gd name="connsiteX54" fmla="*/ 1511300 w 2987912"/>
                <a:gd name="connsiteY54" fmla="*/ 2438400 h 3125649"/>
                <a:gd name="connsiteX55" fmla="*/ 1587500 w 2987912"/>
                <a:gd name="connsiteY55" fmla="*/ 2400300 h 3125649"/>
                <a:gd name="connsiteX56" fmla="*/ 1663700 w 2987912"/>
                <a:gd name="connsiteY56" fmla="*/ 2387600 h 3125649"/>
                <a:gd name="connsiteX57" fmla="*/ 1714500 w 2987912"/>
                <a:gd name="connsiteY57" fmla="*/ 2374900 h 3125649"/>
                <a:gd name="connsiteX58" fmla="*/ 1790700 w 2987912"/>
                <a:gd name="connsiteY58" fmla="*/ 2349500 h 3125649"/>
                <a:gd name="connsiteX59" fmla="*/ 1828800 w 2987912"/>
                <a:gd name="connsiteY59" fmla="*/ 2336800 h 3125649"/>
                <a:gd name="connsiteX60" fmla="*/ 1930400 w 2987912"/>
                <a:gd name="connsiteY60" fmla="*/ 2324100 h 3125649"/>
                <a:gd name="connsiteX61" fmla="*/ 2019300 w 2987912"/>
                <a:gd name="connsiteY61" fmla="*/ 2247900 h 3125649"/>
                <a:gd name="connsiteX62" fmla="*/ 2032000 w 2987912"/>
                <a:gd name="connsiteY62" fmla="*/ 2209800 h 3125649"/>
                <a:gd name="connsiteX63" fmla="*/ 2095500 w 2987912"/>
                <a:gd name="connsiteY63" fmla="*/ 2171700 h 3125649"/>
                <a:gd name="connsiteX64" fmla="*/ 2171700 w 2987912"/>
                <a:gd name="connsiteY64" fmla="*/ 2120900 h 3125649"/>
                <a:gd name="connsiteX65" fmla="*/ 2260600 w 2987912"/>
                <a:gd name="connsiteY65" fmla="*/ 2057400 h 3125649"/>
                <a:gd name="connsiteX66" fmla="*/ 2311400 w 2987912"/>
                <a:gd name="connsiteY66" fmla="*/ 2032000 h 3125649"/>
                <a:gd name="connsiteX67" fmla="*/ 2362200 w 2987912"/>
                <a:gd name="connsiteY67" fmla="*/ 1993900 h 3125649"/>
                <a:gd name="connsiteX68" fmla="*/ 2400300 w 2987912"/>
                <a:gd name="connsiteY68" fmla="*/ 1968500 h 3125649"/>
                <a:gd name="connsiteX69" fmla="*/ 2489200 w 2987912"/>
                <a:gd name="connsiteY69" fmla="*/ 1905000 h 3125649"/>
                <a:gd name="connsiteX70" fmla="*/ 2514600 w 2987912"/>
                <a:gd name="connsiteY70" fmla="*/ 1866900 h 3125649"/>
                <a:gd name="connsiteX71" fmla="*/ 2603500 w 2987912"/>
                <a:gd name="connsiteY71" fmla="*/ 1790700 h 3125649"/>
                <a:gd name="connsiteX72" fmla="*/ 2730500 w 2987912"/>
                <a:gd name="connsiteY72" fmla="*/ 1600200 h 3125649"/>
                <a:gd name="connsiteX73" fmla="*/ 2755900 w 2987912"/>
                <a:gd name="connsiteY73" fmla="*/ 1562100 h 3125649"/>
                <a:gd name="connsiteX74" fmla="*/ 2819400 w 2987912"/>
                <a:gd name="connsiteY74" fmla="*/ 1473200 h 3125649"/>
                <a:gd name="connsiteX75" fmla="*/ 2832100 w 2987912"/>
                <a:gd name="connsiteY75" fmla="*/ 1435100 h 3125649"/>
                <a:gd name="connsiteX76" fmla="*/ 2895600 w 2987912"/>
                <a:gd name="connsiteY76" fmla="*/ 1346200 h 3125649"/>
                <a:gd name="connsiteX77" fmla="*/ 2921000 w 2987912"/>
                <a:gd name="connsiteY77" fmla="*/ 1282700 h 3125649"/>
                <a:gd name="connsiteX78" fmla="*/ 2933700 w 2987912"/>
                <a:gd name="connsiteY78" fmla="*/ 965200 h 3125649"/>
                <a:gd name="connsiteX79" fmla="*/ 2235200 w 2987912"/>
                <a:gd name="connsiteY79" fmla="*/ 152400 h 3125649"/>
                <a:gd name="connsiteX0" fmla="*/ 2235200 w 2921000"/>
                <a:gd name="connsiteY0" fmla="*/ 152400 h 3125649"/>
                <a:gd name="connsiteX1" fmla="*/ 2235200 w 2921000"/>
                <a:gd name="connsiteY1" fmla="*/ 152400 h 3125649"/>
                <a:gd name="connsiteX2" fmla="*/ 1778000 w 2921000"/>
                <a:gd name="connsiteY2" fmla="*/ 63500 h 3125649"/>
                <a:gd name="connsiteX3" fmla="*/ 1612900 w 2921000"/>
                <a:gd name="connsiteY3" fmla="*/ 50800 h 3125649"/>
                <a:gd name="connsiteX4" fmla="*/ 1409700 w 2921000"/>
                <a:gd name="connsiteY4" fmla="*/ 12700 h 3125649"/>
                <a:gd name="connsiteX5" fmla="*/ 1257300 w 2921000"/>
                <a:gd name="connsiteY5" fmla="*/ 0 h 3125649"/>
                <a:gd name="connsiteX6" fmla="*/ 1028700 w 2921000"/>
                <a:gd name="connsiteY6" fmla="*/ 25400 h 3125649"/>
                <a:gd name="connsiteX7" fmla="*/ 990600 w 2921000"/>
                <a:gd name="connsiteY7" fmla="*/ 50800 h 3125649"/>
                <a:gd name="connsiteX8" fmla="*/ 939800 w 2921000"/>
                <a:gd name="connsiteY8" fmla="*/ 63500 h 3125649"/>
                <a:gd name="connsiteX9" fmla="*/ 812800 w 2921000"/>
                <a:gd name="connsiteY9" fmla="*/ 127000 h 3125649"/>
                <a:gd name="connsiteX10" fmla="*/ 749300 w 2921000"/>
                <a:gd name="connsiteY10" fmla="*/ 165100 h 3125649"/>
                <a:gd name="connsiteX11" fmla="*/ 711200 w 2921000"/>
                <a:gd name="connsiteY11" fmla="*/ 190500 h 3125649"/>
                <a:gd name="connsiteX12" fmla="*/ 584200 w 2921000"/>
                <a:gd name="connsiteY12" fmla="*/ 266700 h 3125649"/>
                <a:gd name="connsiteX13" fmla="*/ 508000 w 2921000"/>
                <a:gd name="connsiteY13" fmla="*/ 317500 h 3125649"/>
                <a:gd name="connsiteX14" fmla="*/ 431800 w 2921000"/>
                <a:gd name="connsiteY14" fmla="*/ 393700 h 3125649"/>
                <a:gd name="connsiteX15" fmla="*/ 368300 w 2921000"/>
                <a:gd name="connsiteY15" fmla="*/ 482600 h 3125649"/>
                <a:gd name="connsiteX16" fmla="*/ 330200 w 2921000"/>
                <a:gd name="connsiteY16" fmla="*/ 558800 h 3125649"/>
                <a:gd name="connsiteX17" fmla="*/ 304800 w 2921000"/>
                <a:gd name="connsiteY17" fmla="*/ 635000 h 3125649"/>
                <a:gd name="connsiteX18" fmla="*/ 266700 w 2921000"/>
                <a:gd name="connsiteY18" fmla="*/ 698500 h 3125649"/>
                <a:gd name="connsiteX19" fmla="*/ 254000 w 2921000"/>
                <a:gd name="connsiteY19" fmla="*/ 736600 h 3125649"/>
                <a:gd name="connsiteX20" fmla="*/ 228600 w 2921000"/>
                <a:gd name="connsiteY20" fmla="*/ 787400 h 3125649"/>
                <a:gd name="connsiteX21" fmla="*/ 190500 w 2921000"/>
                <a:gd name="connsiteY21" fmla="*/ 927100 h 3125649"/>
                <a:gd name="connsiteX22" fmla="*/ 177800 w 2921000"/>
                <a:gd name="connsiteY22" fmla="*/ 977900 h 3125649"/>
                <a:gd name="connsiteX23" fmla="*/ 139700 w 2921000"/>
                <a:gd name="connsiteY23" fmla="*/ 1079500 h 3125649"/>
                <a:gd name="connsiteX24" fmla="*/ 127000 w 2921000"/>
                <a:gd name="connsiteY24" fmla="*/ 1130300 h 3125649"/>
                <a:gd name="connsiteX25" fmla="*/ 76200 w 2921000"/>
                <a:gd name="connsiteY25" fmla="*/ 1206500 h 3125649"/>
                <a:gd name="connsiteX26" fmla="*/ 38100 w 2921000"/>
                <a:gd name="connsiteY26" fmla="*/ 1295400 h 3125649"/>
                <a:gd name="connsiteX27" fmla="*/ 12700 w 2921000"/>
                <a:gd name="connsiteY27" fmla="*/ 1600200 h 3125649"/>
                <a:gd name="connsiteX28" fmla="*/ 0 w 2921000"/>
                <a:gd name="connsiteY28" fmla="*/ 1739900 h 3125649"/>
                <a:gd name="connsiteX29" fmla="*/ 12700 w 2921000"/>
                <a:gd name="connsiteY29" fmla="*/ 1981200 h 3125649"/>
                <a:gd name="connsiteX30" fmla="*/ 25400 w 2921000"/>
                <a:gd name="connsiteY30" fmla="*/ 2070100 h 3125649"/>
                <a:gd name="connsiteX31" fmla="*/ 38100 w 2921000"/>
                <a:gd name="connsiteY31" fmla="*/ 2197100 h 3125649"/>
                <a:gd name="connsiteX32" fmla="*/ 50800 w 2921000"/>
                <a:gd name="connsiteY32" fmla="*/ 2260600 h 3125649"/>
                <a:gd name="connsiteX33" fmla="*/ 88900 w 2921000"/>
                <a:gd name="connsiteY33" fmla="*/ 2476500 h 3125649"/>
                <a:gd name="connsiteX34" fmla="*/ 114300 w 2921000"/>
                <a:gd name="connsiteY34" fmla="*/ 2527300 h 3125649"/>
                <a:gd name="connsiteX35" fmla="*/ 152400 w 2921000"/>
                <a:gd name="connsiteY35" fmla="*/ 2971800 h 3125649"/>
                <a:gd name="connsiteX36" fmla="*/ 177800 w 2921000"/>
                <a:gd name="connsiteY36" fmla="*/ 3009900 h 3125649"/>
                <a:gd name="connsiteX37" fmla="*/ 215900 w 2921000"/>
                <a:gd name="connsiteY37" fmla="*/ 3086100 h 3125649"/>
                <a:gd name="connsiteX38" fmla="*/ 266700 w 2921000"/>
                <a:gd name="connsiteY38" fmla="*/ 3098800 h 3125649"/>
                <a:gd name="connsiteX39" fmla="*/ 304800 w 2921000"/>
                <a:gd name="connsiteY39" fmla="*/ 3124200 h 3125649"/>
                <a:gd name="connsiteX40" fmla="*/ 508000 w 2921000"/>
                <a:gd name="connsiteY40" fmla="*/ 3098800 h 3125649"/>
                <a:gd name="connsiteX41" fmla="*/ 609600 w 2921000"/>
                <a:gd name="connsiteY41" fmla="*/ 3048000 h 3125649"/>
                <a:gd name="connsiteX42" fmla="*/ 647700 w 2921000"/>
                <a:gd name="connsiteY42" fmla="*/ 3022600 h 3125649"/>
                <a:gd name="connsiteX43" fmla="*/ 749300 w 2921000"/>
                <a:gd name="connsiteY43" fmla="*/ 2946400 h 3125649"/>
                <a:gd name="connsiteX44" fmla="*/ 787400 w 2921000"/>
                <a:gd name="connsiteY44" fmla="*/ 2921000 h 3125649"/>
                <a:gd name="connsiteX45" fmla="*/ 825500 w 2921000"/>
                <a:gd name="connsiteY45" fmla="*/ 2908300 h 3125649"/>
                <a:gd name="connsiteX46" fmla="*/ 914400 w 2921000"/>
                <a:gd name="connsiteY46" fmla="*/ 2844800 h 3125649"/>
                <a:gd name="connsiteX47" fmla="*/ 952500 w 2921000"/>
                <a:gd name="connsiteY47" fmla="*/ 2806700 h 3125649"/>
                <a:gd name="connsiteX48" fmla="*/ 1016000 w 2921000"/>
                <a:gd name="connsiteY48" fmla="*/ 2768600 h 3125649"/>
                <a:gd name="connsiteX49" fmla="*/ 1092200 w 2921000"/>
                <a:gd name="connsiteY49" fmla="*/ 2717800 h 3125649"/>
                <a:gd name="connsiteX50" fmla="*/ 1193800 w 2921000"/>
                <a:gd name="connsiteY50" fmla="*/ 2667000 h 3125649"/>
                <a:gd name="connsiteX51" fmla="*/ 1295400 w 2921000"/>
                <a:gd name="connsiteY51" fmla="*/ 2578100 h 3125649"/>
                <a:gd name="connsiteX52" fmla="*/ 1333500 w 2921000"/>
                <a:gd name="connsiteY52" fmla="*/ 2552700 h 3125649"/>
                <a:gd name="connsiteX53" fmla="*/ 1447800 w 2921000"/>
                <a:gd name="connsiteY53" fmla="*/ 2463800 h 3125649"/>
                <a:gd name="connsiteX54" fmla="*/ 1511300 w 2921000"/>
                <a:gd name="connsiteY54" fmla="*/ 2438400 h 3125649"/>
                <a:gd name="connsiteX55" fmla="*/ 1587500 w 2921000"/>
                <a:gd name="connsiteY55" fmla="*/ 2400300 h 3125649"/>
                <a:gd name="connsiteX56" fmla="*/ 1663700 w 2921000"/>
                <a:gd name="connsiteY56" fmla="*/ 2387600 h 3125649"/>
                <a:gd name="connsiteX57" fmla="*/ 1714500 w 2921000"/>
                <a:gd name="connsiteY57" fmla="*/ 2374900 h 3125649"/>
                <a:gd name="connsiteX58" fmla="*/ 1790700 w 2921000"/>
                <a:gd name="connsiteY58" fmla="*/ 2349500 h 3125649"/>
                <a:gd name="connsiteX59" fmla="*/ 1828800 w 2921000"/>
                <a:gd name="connsiteY59" fmla="*/ 2336800 h 3125649"/>
                <a:gd name="connsiteX60" fmla="*/ 1930400 w 2921000"/>
                <a:gd name="connsiteY60" fmla="*/ 2324100 h 3125649"/>
                <a:gd name="connsiteX61" fmla="*/ 2019300 w 2921000"/>
                <a:gd name="connsiteY61" fmla="*/ 2247900 h 3125649"/>
                <a:gd name="connsiteX62" fmla="*/ 2032000 w 2921000"/>
                <a:gd name="connsiteY62" fmla="*/ 2209800 h 3125649"/>
                <a:gd name="connsiteX63" fmla="*/ 2095500 w 2921000"/>
                <a:gd name="connsiteY63" fmla="*/ 2171700 h 3125649"/>
                <a:gd name="connsiteX64" fmla="*/ 2171700 w 2921000"/>
                <a:gd name="connsiteY64" fmla="*/ 2120900 h 3125649"/>
                <a:gd name="connsiteX65" fmla="*/ 2260600 w 2921000"/>
                <a:gd name="connsiteY65" fmla="*/ 2057400 h 3125649"/>
                <a:gd name="connsiteX66" fmla="*/ 2311400 w 2921000"/>
                <a:gd name="connsiteY66" fmla="*/ 2032000 h 3125649"/>
                <a:gd name="connsiteX67" fmla="*/ 2362200 w 2921000"/>
                <a:gd name="connsiteY67" fmla="*/ 1993900 h 3125649"/>
                <a:gd name="connsiteX68" fmla="*/ 2400300 w 2921000"/>
                <a:gd name="connsiteY68" fmla="*/ 1968500 h 3125649"/>
                <a:gd name="connsiteX69" fmla="*/ 2489200 w 2921000"/>
                <a:gd name="connsiteY69" fmla="*/ 1905000 h 3125649"/>
                <a:gd name="connsiteX70" fmla="*/ 2514600 w 2921000"/>
                <a:gd name="connsiteY70" fmla="*/ 1866900 h 3125649"/>
                <a:gd name="connsiteX71" fmla="*/ 2603500 w 2921000"/>
                <a:gd name="connsiteY71" fmla="*/ 1790700 h 3125649"/>
                <a:gd name="connsiteX72" fmla="*/ 2730500 w 2921000"/>
                <a:gd name="connsiteY72" fmla="*/ 1600200 h 3125649"/>
                <a:gd name="connsiteX73" fmla="*/ 2755900 w 2921000"/>
                <a:gd name="connsiteY73" fmla="*/ 1562100 h 3125649"/>
                <a:gd name="connsiteX74" fmla="*/ 2819400 w 2921000"/>
                <a:gd name="connsiteY74" fmla="*/ 1473200 h 3125649"/>
                <a:gd name="connsiteX75" fmla="*/ 2832100 w 2921000"/>
                <a:gd name="connsiteY75" fmla="*/ 1435100 h 3125649"/>
                <a:gd name="connsiteX76" fmla="*/ 2895600 w 2921000"/>
                <a:gd name="connsiteY76" fmla="*/ 1346200 h 3125649"/>
                <a:gd name="connsiteX77" fmla="*/ 2921000 w 2921000"/>
                <a:gd name="connsiteY77" fmla="*/ 1282700 h 3125649"/>
                <a:gd name="connsiteX78" fmla="*/ 2235200 w 2921000"/>
                <a:gd name="connsiteY78" fmla="*/ 152400 h 3125649"/>
                <a:gd name="connsiteX0" fmla="*/ 2235200 w 2931021"/>
                <a:gd name="connsiteY0" fmla="*/ 152400 h 3125649"/>
                <a:gd name="connsiteX1" fmla="*/ 2235200 w 2931021"/>
                <a:gd name="connsiteY1" fmla="*/ 152400 h 3125649"/>
                <a:gd name="connsiteX2" fmla="*/ 1778000 w 2931021"/>
                <a:gd name="connsiteY2" fmla="*/ 63500 h 3125649"/>
                <a:gd name="connsiteX3" fmla="*/ 1612900 w 2931021"/>
                <a:gd name="connsiteY3" fmla="*/ 50800 h 3125649"/>
                <a:gd name="connsiteX4" fmla="*/ 1409700 w 2931021"/>
                <a:gd name="connsiteY4" fmla="*/ 12700 h 3125649"/>
                <a:gd name="connsiteX5" fmla="*/ 1257300 w 2931021"/>
                <a:gd name="connsiteY5" fmla="*/ 0 h 3125649"/>
                <a:gd name="connsiteX6" fmla="*/ 1028700 w 2931021"/>
                <a:gd name="connsiteY6" fmla="*/ 25400 h 3125649"/>
                <a:gd name="connsiteX7" fmla="*/ 990600 w 2931021"/>
                <a:gd name="connsiteY7" fmla="*/ 50800 h 3125649"/>
                <a:gd name="connsiteX8" fmla="*/ 939800 w 2931021"/>
                <a:gd name="connsiteY8" fmla="*/ 63500 h 3125649"/>
                <a:gd name="connsiteX9" fmla="*/ 812800 w 2931021"/>
                <a:gd name="connsiteY9" fmla="*/ 127000 h 3125649"/>
                <a:gd name="connsiteX10" fmla="*/ 749300 w 2931021"/>
                <a:gd name="connsiteY10" fmla="*/ 165100 h 3125649"/>
                <a:gd name="connsiteX11" fmla="*/ 711200 w 2931021"/>
                <a:gd name="connsiteY11" fmla="*/ 190500 h 3125649"/>
                <a:gd name="connsiteX12" fmla="*/ 584200 w 2931021"/>
                <a:gd name="connsiteY12" fmla="*/ 266700 h 3125649"/>
                <a:gd name="connsiteX13" fmla="*/ 508000 w 2931021"/>
                <a:gd name="connsiteY13" fmla="*/ 317500 h 3125649"/>
                <a:gd name="connsiteX14" fmla="*/ 431800 w 2931021"/>
                <a:gd name="connsiteY14" fmla="*/ 393700 h 3125649"/>
                <a:gd name="connsiteX15" fmla="*/ 368300 w 2931021"/>
                <a:gd name="connsiteY15" fmla="*/ 482600 h 3125649"/>
                <a:gd name="connsiteX16" fmla="*/ 330200 w 2931021"/>
                <a:gd name="connsiteY16" fmla="*/ 558800 h 3125649"/>
                <a:gd name="connsiteX17" fmla="*/ 304800 w 2931021"/>
                <a:gd name="connsiteY17" fmla="*/ 635000 h 3125649"/>
                <a:gd name="connsiteX18" fmla="*/ 266700 w 2931021"/>
                <a:gd name="connsiteY18" fmla="*/ 698500 h 3125649"/>
                <a:gd name="connsiteX19" fmla="*/ 254000 w 2931021"/>
                <a:gd name="connsiteY19" fmla="*/ 736600 h 3125649"/>
                <a:gd name="connsiteX20" fmla="*/ 228600 w 2931021"/>
                <a:gd name="connsiteY20" fmla="*/ 787400 h 3125649"/>
                <a:gd name="connsiteX21" fmla="*/ 190500 w 2931021"/>
                <a:gd name="connsiteY21" fmla="*/ 927100 h 3125649"/>
                <a:gd name="connsiteX22" fmla="*/ 177800 w 2931021"/>
                <a:gd name="connsiteY22" fmla="*/ 977900 h 3125649"/>
                <a:gd name="connsiteX23" fmla="*/ 139700 w 2931021"/>
                <a:gd name="connsiteY23" fmla="*/ 1079500 h 3125649"/>
                <a:gd name="connsiteX24" fmla="*/ 127000 w 2931021"/>
                <a:gd name="connsiteY24" fmla="*/ 1130300 h 3125649"/>
                <a:gd name="connsiteX25" fmla="*/ 76200 w 2931021"/>
                <a:gd name="connsiteY25" fmla="*/ 1206500 h 3125649"/>
                <a:gd name="connsiteX26" fmla="*/ 38100 w 2931021"/>
                <a:gd name="connsiteY26" fmla="*/ 1295400 h 3125649"/>
                <a:gd name="connsiteX27" fmla="*/ 12700 w 2931021"/>
                <a:gd name="connsiteY27" fmla="*/ 1600200 h 3125649"/>
                <a:gd name="connsiteX28" fmla="*/ 0 w 2931021"/>
                <a:gd name="connsiteY28" fmla="*/ 1739900 h 3125649"/>
                <a:gd name="connsiteX29" fmla="*/ 12700 w 2931021"/>
                <a:gd name="connsiteY29" fmla="*/ 1981200 h 3125649"/>
                <a:gd name="connsiteX30" fmla="*/ 25400 w 2931021"/>
                <a:gd name="connsiteY30" fmla="*/ 2070100 h 3125649"/>
                <a:gd name="connsiteX31" fmla="*/ 38100 w 2931021"/>
                <a:gd name="connsiteY31" fmla="*/ 2197100 h 3125649"/>
                <a:gd name="connsiteX32" fmla="*/ 50800 w 2931021"/>
                <a:gd name="connsiteY32" fmla="*/ 2260600 h 3125649"/>
                <a:gd name="connsiteX33" fmla="*/ 88900 w 2931021"/>
                <a:gd name="connsiteY33" fmla="*/ 2476500 h 3125649"/>
                <a:gd name="connsiteX34" fmla="*/ 114300 w 2931021"/>
                <a:gd name="connsiteY34" fmla="*/ 2527300 h 3125649"/>
                <a:gd name="connsiteX35" fmla="*/ 152400 w 2931021"/>
                <a:gd name="connsiteY35" fmla="*/ 2971800 h 3125649"/>
                <a:gd name="connsiteX36" fmla="*/ 177800 w 2931021"/>
                <a:gd name="connsiteY36" fmla="*/ 3009900 h 3125649"/>
                <a:gd name="connsiteX37" fmla="*/ 215900 w 2931021"/>
                <a:gd name="connsiteY37" fmla="*/ 3086100 h 3125649"/>
                <a:gd name="connsiteX38" fmla="*/ 266700 w 2931021"/>
                <a:gd name="connsiteY38" fmla="*/ 3098800 h 3125649"/>
                <a:gd name="connsiteX39" fmla="*/ 304800 w 2931021"/>
                <a:gd name="connsiteY39" fmla="*/ 3124200 h 3125649"/>
                <a:gd name="connsiteX40" fmla="*/ 508000 w 2931021"/>
                <a:gd name="connsiteY40" fmla="*/ 3098800 h 3125649"/>
                <a:gd name="connsiteX41" fmla="*/ 609600 w 2931021"/>
                <a:gd name="connsiteY41" fmla="*/ 3048000 h 3125649"/>
                <a:gd name="connsiteX42" fmla="*/ 647700 w 2931021"/>
                <a:gd name="connsiteY42" fmla="*/ 3022600 h 3125649"/>
                <a:gd name="connsiteX43" fmla="*/ 749300 w 2931021"/>
                <a:gd name="connsiteY43" fmla="*/ 2946400 h 3125649"/>
                <a:gd name="connsiteX44" fmla="*/ 787400 w 2931021"/>
                <a:gd name="connsiteY44" fmla="*/ 2921000 h 3125649"/>
                <a:gd name="connsiteX45" fmla="*/ 825500 w 2931021"/>
                <a:gd name="connsiteY45" fmla="*/ 2908300 h 3125649"/>
                <a:gd name="connsiteX46" fmla="*/ 914400 w 2931021"/>
                <a:gd name="connsiteY46" fmla="*/ 2844800 h 3125649"/>
                <a:gd name="connsiteX47" fmla="*/ 952500 w 2931021"/>
                <a:gd name="connsiteY47" fmla="*/ 2806700 h 3125649"/>
                <a:gd name="connsiteX48" fmla="*/ 1016000 w 2931021"/>
                <a:gd name="connsiteY48" fmla="*/ 2768600 h 3125649"/>
                <a:gd name="connsiteX49" fmla="*/ 1092200 w 2931021"/>
                <a:gd name="connsiteY49" fmla="*/ 2717800 h 3125649"/>
                <a:gd name="connsiteX50" fmla="*/ 1193800 w 2931021"/>
                <a:gd name="connsiteY50" fmla="*/ 2667000 h 3125649"/>
                <a:gd name="connsiteX51" fmla="*/ 1295400 w 2931021"/>
                <a:gd name="connsiteY51" fmla="*/ 2578100 h 3125649"/>
                <a:gd name="connsiteX52" fmla="*/ 1333500 w 2931021"/>
                <a:gd name="connsiteY52" fmla="*/ 2552700 h 3125649"/>
                <a:gd name="connsiteX53" fmla="*/ 1447800 w 2931021"/>
                <a:gd name="connsiteY53" fmla="*/ 2463800 h 3125649"/>
                <a:gd name="connsiteX54" fmla="*/ 1511300 w 2931021"/>
                <a:gd name="connsiteY54" fmla="*/ 2438400 h 3125649"/>
                <a:gd name="connsiteX55" fmla="*/ 1587500 w 2931021"/>
                <a:gd name="connsiteY55" fmla="*/ 2400300 h 3125649"/>
                <a:gd name="connsiteX56" fmla="*/ 1663700 w 2931021"/>
                <a:gd name="connsiteY56" fmla="*/ 2387600 h 3125649"/>
                <a:gd name="connsiteX57" fmla="*/ 1714500 w 2931021"/>
                <a:gd name="connsiteY57" fmla="*/ 2374900 h 3125649"/>
                <a:gd name="connsiteX58" fmla="*/ 1790700 w 2931021"/>
                <a:gd name="connsiteY58" fmla="*/ 2349500 h 3125649"/>
                <a:gd name="connsiteX59" fmla="*/ 1828800 w 2931021"/>
                <a:gd name="connsiteY59" fmla="*/ 2336800 h 3125649"/>
                <a:gd name="connsiteX60" fmla="*/ 1930400 w 2931021"/>
                <a:gd name="connsiteY60" fmla="*/ 2324100 h 3125649"/>
                <a:gd name="connsiteX61" fmla="*/ 2019300 w 2931021"/>
                <a:gd name="connsiteY61" fmla="*/ 2247900 h 3125649"/>
                <a:gd name="connsiteX62" fmla="*/ 2032000 w 2931021"/>
                <a:gd name="connsiteY62" fmla="*/ 2209800 h 3125649"/>
                <a:gd name="connsiteX63" fmla="*/ 2095500 w 2931021"/>
                <a:gd name="connsiteY63" fmla="*/ 2171700 h 3125649"/>
                <a:gd name="connsiteX64" fmla="*/ 2171700 w 2931021"/>
                <a:gd name="connsiteY64" fmla="*/ 2120900 h 3125649"/>
                <a:gd name="connsiteX65" fmla="*/ 2260600 w 2931021"/>
                <a:gd name="connsiteY65" fmla="*/ 2057400 h 3125649"/>
                <a:gd name="connsiteX66" fmla="*/ 2311400 w 2931021"/>
                <a:gd name="connsiteY66" fmla="*/ 2032000 h 3125649"/>
                <a:gd name="connsiteX67" fmla="*/ 2362200 w 2931021"/>
                <a:gd name="connsiteY67" fmla="*/ 1993900 h 3125649"/>
                <a:gd name="connsiteX68" fmla="*/ 2400300 w 2931021"/>
                <a:gd name="connsiteY68" fmla="*/ 1968500 h 3125649"/>
                <a:gd name="connsiteX69" fmla="*/ 2489200 w 2931021"/>
                <a:gd name="connsiteY69" fmla="*/ 1905000 h 3125649"/>
                <a:gd name="connsiteX70" fmla="*/ 2514600 w 2931021"/>
                <a:gd name="connsiteY70" fmla="*/ 1866900 h 3125649"/>
                <a:gd name="connsiteX71" fmla="*/ 2603500 w 2931021"/>
                <a:gd name="connsiteY71" fmla="*/ 1790700 h 3125649"/>
                <a:gd name="connsiteX72" fmla="*/ 2730500 w 2931021"/>
                <a:gd name="connsiteY72" fmla="*/ 1600200 h 3125649"/>
                <a:gd name="connsiteX73" fmla="*/ 2755900 w 2931021"/>
                <a:gd name="connsiteY73" fmla="*/ 1562100 h 3125649"/>
                <a:gd name="connsiteX74" fmla="*/ 2819400 w 2931021"/>
                <a:gd name="connsiteY74" fmla="*/ 1473200 h 3125649"/>
                <a:gd name="connsiteX75" fmla="*/ 2832100 w 2931021"/>
                <a:gd name="connsiteY75" fmla="*/ 1435100 h 3125649"/>
                <a:gd name="connsiteX76" fmla="*/ 2895600 w 2931021"/>
                <a:gd name="connsiteY76" fmla="*/ 1346200 h 3125649"/>
                <a:gd name="connsiteX77" fmla="*/ 2235200 w 2931021"/>
                <a:gd name="connsiteY77" fmla="*/ 152400 h 3125649"/>
                <a:gd name="connsiteX0" fmla="*/ 2235200 w 2873508"/>
                <a:gd name="connsiteY0" fmla="*/ 152400 h 3125649"/>
                <a:gd name="connsiteX1" fmla="*/ 2235200 w 2873508"/>
                <a:gd name="connsiteY1" fmla="*/ 152400 h 3125649"/>
                <a:gd name="connsiteX2" fmla="*/ 1778000 w 2873508"/>
                <a:gd name="connsiteY2" fmla="*/ 63500 h 3125649"/>
                <a:gd name="connsiteX3" fmla="*/ 1612900 w 2873508"/>
                <a:gd name="connsiteY3" fmla="*/ 50800 h 3125649"/>
                <a:gd name="connsiteX4" fmla="*/ 1409700 w 2873508"/>
                <a:gd name="connsiteY4" fmla="*/ 12700 h 3125649"/>
                <a:gd name="connsiteX5" fmla="*/ 1257300 w 2873508"/>
                <a:gd name="connsiteY5" fmla="*/ 0 h 3125649"/>
                <a:gd name="connsiteX6" fmla="*/ 1028700 w 2873508"/>
                <a:gd name="connsiteY6" fmla="*/ 25400 h 3125649"/>
                <a:gd name="connsiteX7" fmla="*/ 990600 w 2873508"/>
                <a:gd name="connsiteY7" fmla="*/ 50800 h 3125649"/>
                <a:gd name="connsiteX8" fmla="*/ 939800 w 2873508"/>
                <a:gd name="connsiteY8" fmla="*/ 63500 h 3125649"/>
                <a:gd name="connsiteX9" fmla="*/ 812800 w 2873508"/>
                <a:gd name="connsiteY9" fmla="*/ 127000 h 3125649"/>
                <a:gd name="connsiteX10" fmla="*/ 749300 w 2873508"/>
                <a:gd name="connsiteY10" fmla="*/ 165100 h 3125649"/>
                <a:gd name="connsiteX11" fmla="*/ 711200 w 2873508"/>
                <a:gd name="connsiteY11" fmla="*/ 190500 h 3125649"/>
                <a:gd name="connsiteX12" fmla="*/ 584200 w 2873508"/>
                <a:gd name="connsiteY12" fmla="*/ 266700 h 3125649"/>
                <a:gd name="connsiteX13" fmla="*/ 508000 w 2873508"/>
                <a:gd name="connsiteY13" fmla="*/ 317500 h 3125649"/>
                <a:gd name="connsiteX14" fmla="*/ 431800 w 2873508"/>
                <a:gd name="connsiteY14" fmla="*/ 393700 h 3125649"/>
                <a:gd name="connsiteX15" fmla="*/ 368300 w 2873508"/>
                <a:gd name="connsiteY15" fmla="*/ 482600 h 3125649"/>
                <a:gd name="connsiteX16" fmla="*/ 330200 w 2873508"/>
                <a:gd name="connsiteY16" fmla="*/ 558800 h 3125649"/>
                <a:gd name="connsiteX17" fmla="*/ 304800 w 2873508"/>
                <a:gd name="connsiteY17" fmla="*/ 635000 h 3125649"/>
                <a:gd name="connsiteX18" fmla="*/ 266700 w 2873508"/>
                <a:gd name="connsiteY18" fmla="*/ 698500 h 3125649"/>
                <a:gd name="connsiteX19" fmla="*/ 254000 w 2873508"/>
                <a:gd name="connsiteY19" fmla="*/ 736600 h 3125649"/>
                <a:gd name="connsiteX20" fmla="*/ 228600 w 2873508"/>
                <a:gd name="connsiteY20" fmla="*/ 787400 h 3125649"/>
                <a:gd name="connsiteX21" fmla="*/ 190500 w 2873508"/>
                <a:gd name="connsiteY21" fmla="*/ 927100 h 3125649"/>
                <a:gd name="connsiteX22" fmla="*/ 177800 w 2873508"/>
                <a:gd name="connsiteY22" fmla="*/ 977900 h 3125649"/>
                <a:gd name="connsiteX23" fmla="*/ 139700 w 2873508"/>
                <a:gd name="connsiteY23" fmla="*/ 1079500 h 3125649"/>
                <a:gd name="connsiteX24" fmla="*/ 127000 w 2873508"/>
                <a:gd name="connsiteY24" fmla="*/ 1130300 h 3125649"/>
                <a:gd name="connsiteX25" fmla="*/ 76200 w 2873508"/>
                <a:gd name="connsiteY25" fmla="*/ 1206500 h 3125649"/>
                <a:gd name="connsiteX26" fmla="*/ 38100 w 2873508"/>
                <a:gd name="connsiteY26" fmla="*/ 1295400 h 3125649"/>
                <a:gd name="connsiteX27" fmla="*/ 12700 w 2873508"/>
                <a:gd name="connsiteY27" fmla="*/ 1600200 h 3125649"/>
                <a:gd name="connsiteX28" fmla="*/ 0 w 2873508"/>
                <a:gd name="connsiteY28" fmla="*/ 1739900 h 3125649"/>
                <a:gd name="connsiteX29" fmla="*/ 12700 w 2873508"/>
                <a:gd name="connsiteY29" fmla="*/ 1981200 h 3125649"/>
                <a:gd name="connsiteX30" fmla="*/ 25400 w 2873508"/>
                <a:gd name="connsiteY30" fmla="*/ 2070100 h 3125649"/>
                <a:gd name="connsiteX31" fmla="*/ 38100 w 2873508"/>
                <a:gd name="connsiteY31" fmla="*/ 2197100 h 3125649"/>
                <a:gd name="connsiteX32" fmla="*/ 50800 w 2873508"/>
                <a:gd name="connsiteY32" fmla="*/ 2260600 h 3125649"/>
                <a:gd name="connsiteX33" fmla="*/ 88900 w 2873508"/>
                <a:gd name="connsiteY33" fmla="*/ 2476500 h 3125649"/>
                <a:gd name="connsiteX34" fmla="*/ 114300 w 2873508"/>
                <a:gd name="connsiteY34" fmla="*/ 2527300 h 3125649"/>
                <a:gd name="connsiteX35" fmla="*/ 152400 w 2873508"/>
                <a:gd name="connsiteY35" fmla="*/ 2971800 h 3125649"/>
                <a:gd name="connsiteX36" fmla="*/ 177800 w 2873508"/>
                <a:gd name="connsiteY36" fmla="*/ 3009900 h 3125649"/>
                <a:gd name="connsiteX37" fmla="*/ 215900 w 2873508"/>
                <a:gd name="connsiteY37" fmla="*/ 3086100 h 3125649"/>
                <a:gd name="connsiteX38" fmla="*/ 266700 w 2873508"/>
                <a:gd name="connsiteY38" fmla="*/ 3098800 h 3125649"/>
                <a:gd name="connsiteX39" fmla="*/ 304800 w 2873508"/>
                <a:gd name="connsiteY39" fmla="*/ 3124200 h 3125649"/>
                <a:gd name="connsiteX40" fmla="*/ 508000 w 2873508"/>
                <a:gd name="connsiteY40" fmla="*/ 3098800 h 3125649"/>
                <a:gd name="connsiteX41" fmla="*/ 609600 w 2873508"/>
                <a:gd name="connsiteY41" fmla="*/ 3048000 h 3125649"/>
                <a:gd name="connsiteX42" fmla="*/ 647700 w 2873508"/>
                <a:gd name="connsiteY42" fmla="*/ 3022600 h 3125649"/>
                <a:gd name="connsiteX43" fmla="*/ 749300 w 2873508"/>
                <a:gd name="connsiteY43" fmla="*/ 2946400 h 3125649"/>
                <a:gd name="connsiteX44" fmla="*/ 787400 w 2873508"/>
                <a:gd name="connsiteY44" fmla="*/ 2921000 h 3125649"/>
                <a:gd name="connsiteX45" fmla="*/ 825500 w 2873508"/>
                <a:gd name="connsiteY45" fmla="*/ 2908300 h 3125649"/>
                <a:gd name="connsiteX46" fmla="*/ 914400 w 2873508"/>
                <a:gd name="connsiteY46" fmla="*/ 2844800 h 3125649"/>
                <a:gd name="connsiteX47" fmla="*/ 952500 w 2873508"/>
                <a:gd name="connsiteY47" fmla="*/ 2806700 h 3125649"/>
                <a:gd name="connsiteX48" fmla="*/ 1016000 w 2873508"/>
                <a:gd name="connsiteY48" fmla="*/ 2768600 h 3125649"/>
                <a:gd name="connsiteX49" fmla="*/ 1092200 w 2873508"/>
                <a:gd name="connsiteY49" fmla="*/ 2717800 h 3125649"/>
                <a:gd name="connsiteX50" fmla="*/ 1193800 w 2873508"/>
                <a:gd name="connsiteY50" fmla="*/ 2667000 h 3125649"/>
                <a:gd name="connsiteX51" fmla="*/ 1295400 w 2873508"/>
                <a:gd name="connsiteY51" fmla="*/ 2578100 h 3125649"/>
                <a:gd name="connsiteX52" fmla="*/ 1333500 w 2873508"/>
                <a:gd name="connsiteY52" fmla="*/ 2552700 h 3125649"/>
                <a:gd name="connsiteX53" fmla="*/ 1447800 w 2873508"/>
                <a:gd name="connsiteY53" fmla="*/ 2463800 h 3125649"/>
                <a:gd name="connsiteX54" fmla="*/ 1511300 w 2873508"/>
                <a:gd name="connsiteY54" fmla="*/ 2438400 h 3125649"/>
                <a:gd name="connsiteX55" fmla="*/ 1587500 w 2873508"/>
                <a:gd name="connsiteY55" fmla="*/ 2400300 h 3125649"/>
                <a:gd name="connsiteX56" fmla="*/ 1663700 w 2873508"/>
                <a:gd name="connsiteY56" fmla="*/ 2387600 h 3125649"/>
                <a:gd name="connsiteX57" fmla="*/ 1714500 w 2873508"/>
                <a:gd name="connsiteY57" fmla="*/ 2374900 h 3125649"/>
                <a:gd name="connsiteX58" fmla="*/ 1790700 w 2873508"/>
                <a:gd name="connsiteY58" fmla="*/ 2349500 h 3125649"/>
                <a:gd name="connsiteX59" fmla="*/ 1828800 w 2873508"/>
                <a:gd name="connsiteY59" fmla="*/ 2336800 h 3125649"/>
                <a:gd name="connsiteX60" fmla="*/ 1930400 w 2873508"/>
                <a:gd name="connsiteY60" fmla="*/ 2324100 h 3125649"/>
                <a:gd name="connsiteX61" fmla="*/ 2019300 w 2873508"/>
                <a:gd name="connsiteY61" fmla="*/ 2247900 h 3125649"/>
                <a:gd name="connsiteX62" fmla="*/ 2032000 w 2873508"/>
                <a:gd name="connsiteY62" fmla="*/ 2209800 h 3125649"/>
                <a:gd name="connsiteX63" fmla="*/ 2095500 w 2873508"/>
                <a:gd name="connsiteY63" fmla="*/ 2171700 h 3125649"/>
                <a:gd name="connsiteX64" fmla="*/ 2171700 w 2873508"/>
                <a:gd name="connsiteY64" fmla="*/ 2120900 h 3125649"/>
                <a:gd name="connsiteX65" fmla="*/ 2260600 w 2873508"/>
                <a:gd name="connsiteY65" fmla="*/ 2057400 h 3125649"/>
                <a:gd name="connsiteX66" fmla="*/ 2311400 w 2873508"/>
                <a:gd name="connsiteY66" fmla="*/ 2032000 h 3125649"/>
                <a:gd name="connsiteX67" fmla="*/ 2362200 w 2873508"/>
                <a:gd name="connsiteY67" fmla="*/ 1993900 h 3125649"/>
                <a:gd name="connsiteX68" fmla="*/ 2400300 w 2873508"/>
                <a:gd name="connsiteY68" fmla="*/ 1968500 h 3125649"/>
                <a:gd name="connsiteX69" fmla="*/ 2489200 w 2873508"/>
                <a:gd name="connsiteY69" fmla="*/ 1905000 h 3125649"/>
                <a:gd name="connsiteX70" fmla="*/ 2514600 w 2873508"/>
                <a:gd name="connsiteY70" fmla="*/ 1866900 h 3125649"/>
                <a:gd name="connsiteX71" fmla="*/ 2603500 w 2873508"/>
                <a:gd name="connsiteY71" fmla="*/ 1790700 h 3125649"/>
                <a:gd name="connsiteX72" fmla="*/ 2730500 w 2873508"/>
                <a:gd name="connsiteY72" fmla="*/ 1600200 h 3125649"/>
                <a:gd name="connsiteX73" fmla="*/ 2755900 w 2873508"/>
                <a:gd name="connsiteY73" fmla="*/ 1562100 h 3125649"/>
                <a:gd name="connsiteX74" fmla="*/ 2819400 w 2873508"/>
                <a:gd name="connsiteY74" fmla="*/ 1473200 h 3125649"/>
                <a:gd name="connsiteX75" fmla="*/ 2832100 w 2873508"/>
                <a:gd name="connsiteY75" fmla="*/ 1435100 h 3125649"/>
                <a:gd name="connsiteX76" fmla="*/ 2235200 w 2873508"/>
                <a:gd name="connsiteY76" fmla="*/ 152400 h 3125649"/>
                <a:gd name="connsiteX0" fmla="*/ 2235200 w 2847428"/>
                <a:gd name="connsiteY0" fmla="*/ 152400 h 3125649"/>
                <a:gd name="connsiteX1" fmla="*/ 2235200 w 2847428"/>
                <a:gd name="connsiteY1" fmla="*/ 152400 h 3125649"/>
                <a:gd name="connsiteX2" fmla="*/ 1778000 w 2847428"/>
                <a:gd name="connsiteY2" fmla="*/ 63500 h 3125649"/>
                <a:gd name="connsiteX3" fmla="*/ 1612900 w 2847428"/>
                <a:gd name="connsiteY3" fmla="*/ 50800 h 3125649"/>
                <a:gd name="connsiteX4" fmla="*/ 1409700 w 2847428"/>
                <a:gd name="connsiteY4" fmla="*/ 12700 h 3125649"/>
                <a:gd name="connsiteX5" fmla="*/ 1257300 w 2847428"/>
                <a:gd name="connsiteY5" fmla="*/ 0 h 3125649"/>
                <a:gd name="connsiteX6" fmla="*/ 1028700 w 2847428"/>
                <a:gd name="connsiteY6" fmla="*/ 25400 h 3125649"/>
                <a:gd name="connsiteX7" fmla="*/ 990600 w 2847428"/>
                <a:gd name="connsiteY7" fmla="*/ 50800 h 3125649"/>
                <a:gd name="connsiteX8" fmla="*/ 939800 w 2847428"/>
                <a:gd name="connsiteY8" fmla="*/ 63500 h 3125649"/>
                <a:gd name="connsiteX9" fmla="*/ 812800 w 2847428"/>
                <a:gd name="connsiteY9" fmla="*/ 127000 h 3125649"/>
                <a:gd name="connsiteX10" fmla="*/ 749300 w 2847428"/>
                <a:gd name="connsiteY10" fmla="*/ 165100 h 3125649"/>
                <a:gd name="connsiteX11" fmla="*/ 711200 w 2847428"/>
                <a:gd name="connsiteY11" fmla="*/ 190500 h 3125649"/>
                <a:gd name="connsiteX12" fmla="*/ 584200 w 2847428"/>
                <a:gd name="connsiteY12" fmla="*/ 266700 h 3125649"/>
                <a:gd name="connsiteX13" fmla="*/ 508000 w 2847428"/>
                <a:gd name="connsiteY13" fmla="*/ 317500 h 3125649"/>
                <a:gd name="connsiteX14" fmla="*/ 431800 w 2847428"/>
                <a:gd name="connsiteY14" fmla="*/ 393700 h 3125649"/>
                <a:gd name="connsiteX15" fmla="*/ 368300 w 2847428"/>
                <a:gd name="connsiteY15" fmla="*/ 482600 h 3125649"/>
                <a:gd name="connsiteX16" fmla="*/ 330200 w 2847428"/>
                <a:gd name="connsiteY16" fmla="*/ 558800 h 3125649"/>
                <a:gd name="connsiteX17" fmla="*/ 304800 w 2847428"/>
                <a:gd name="connsiteY17" fmla="*/ 635000 h 3125649"/>
                <a:gd name="connsiteX18" fmla="*/ 266700 w 2847428"/>
                <a:gd name="connsiteY18" fmla="*/ 698500 h 3125649"/>
                <a:gd name="connsiteX19" fmla="*/ 254000 w 2847428"/>
                <a:gd name="connsiteY19" fmla="*/ 736600 h 3125649"/>
                <a:gd name="connsiteX20" fmla="*/ 228600 w 2847428"/>
                <a:gd name="connsiteY20" fmla="*/ 787400 h 3125649"/>
                <a:gd name="connsiteX21" fmla="*/ 190500 w 2847428"/>
                <a:gd name="connsiteY21" fmla="*/ 927100 h 3125649"/>
                <a:gd name="connsiteX22" fmla="*/ 177800 w 2847428"/>
                <a:gd name="connsiteY22" fmla="*/ 977900 h 3125649"/>
                <a:gd name="connsiteX23" fmla="*/ 139700 w 2847428"/>
                <a:gd name="connsiteY23" fmla="*/ 1079500 h 3125649"/>
                <a:gd name="connsiteX24" fmla="*/ 127000 w 2847428"/>
                <a:gd name="connsiteY24" fmla="*/ 1130300 h 3125649"/>
                <a:gd name="connsiteX25" fmla="*/ 76200 w 2847428"/>
                <a:gd name="connsiteY25" fmla="*/ 1206500 h 3125649"/>
                <a:gd name="connsiteX26" fmla="*/ 38100 w 2847428"/>
                <a:gd name="connsiteY26" fmla="*/ 1295400 h 3125649"/>
                <a:gd name="connsiteX27" fmla="*/ 12700 w 2847428"/>
                <a:gd name="connsiteY27" fmla="*/ 1600200 h 3125649"/>
                <a:gd name="connsiteX28" fmla="*/ 0 w 2847428"/>
                <a:gd name="connsiteY28" fmla="*/ 1739900 h 3125649"/>
                <a:gd name="connsiteX29" fmla="*/ 12700 w 2847428"/>
                <a:gd name="connsiteY29" fmla="*/ 1981200 h 3125649"/>
                <a:gd name="connsiteX30" fmla="*/ 25400 w 2847428"/>
                <a:gd name="connsiteY30" fmla="*/ 2070100 h 3125649"/>
                <a:gd name="connsiteX31" fmla="*/ 38100 w 2847428"/>
                <a:gd name="connsiteY31" fmla="*/ 2197100 h 3125649"/>
                <a:gd name="connsiteX32" fmla="*/ 50800 w 2847428"/>
                <a:gd name="connsiteY32" fmla="*/ 2260600 h 3125649"/>
                <a:gd name="connsiteX33" fmla="*/ 88900 w 2847428"/>
                <a:gd name="connsiteY33" fmla="*/ 2476500 h 3125649"/>
                <a:gd name="connsiteX34" fmla="*/ 114300 w 2847428"/>
                <a:gd name="connsiteY34" fmla="*/ 2527300 h 3125649"/>
                <a:gd name="connsiteX35" fmla="*/ 152400 w 2847428"/>
                <a:gd name="connsiteY35" fmla="*/ 2971800 h 3125649"/>
                <a:gd name="connsiteX36" fmla="*/ 177800 w 2847428"/>
                <a:gd name="connsiteY36" fmla="*/ 3009900 h 3125649"/>
                <a:gd name="connsiteX37" fmla="*/ 215900 w 2847428"/>
                <a:gd name="connsiteY37" fmla="*/ 3086100 h 3125649"/>
                <a:gd name="connsiteX38" fmla="*/ 266700 w 2847428"/>
                <a:gd name="connsiteY38" fmla="*/ 3098800 h 3125649"/>
                <a:gd name="connsiteX39" fmla="*/ 304800 w 2847428"/>
                <a:gd name="connsiteY39" fmla="*/ 3124200 h 3125649"/>
                <a:gd name="connsiteX40" fmla="*/ 508000 w 2847428"/>
                <a:gd name="connsiteY40" fmla="*/ 3098800 h 3125649"/>
                <a:gd name="connsiteX41" fmla="*/ 609600 w 2847428"/>
                <a:gd name="connsiteY41" fmla="*/ 3048000 h 3125649"/>
                <a:gd name="connsiteX42" fmla="*/ 647700 w 2847428"/>
                <a:gd name="connsiteY42" fmla="*/ 3022600 h 3125649"/>
                <a:gd name="connsiteX43" fmla="*/ 749300 w 2847428"/>
                <a:gd name="connsiteY43" fmla="*/ 2946400 h 3125649"/>
                <a:gd name="connsiteX44" fmla="*/ 787400 w 2847428"/>
                <a:gd name="connsiteY44" fmla="*/ 2921000 h 3125649"/>
                <a:gd name="connsiteX45" fmla="*/ 825500 w 2847428"/>
                <a:gd name="connsiteY45" fmla="*/ 2908300 h 3125649"/>
                <a:gd name="connsiteX46" fmla="*/ 914400 w 2847428"/>
                <a:gd name="connsiteY46" fmla="*/ 2844800 h 3125649"/>
                <a:gd name="connsiteX47" fmla="*/ 952500 w 2847428"/>
                <a:gd name="connsiteY47" fmla="*/ 2806700 h 3125649"/>
                <a:gd name="connsiteX48" fmla="*/ 1016000 w 2847428"/>
                <a:gd name="connsiteY48" fmla="*/ 2768600 h 3125649"/>
                <a:gd name="connsiteX49" fmla="*/ 1092200 w 2847428"/>
                <a:gd name="connsiteY49" fmla="*/ 2717800 h 3125649"/>
                <a:gd name="connsiteX50" fmla="*/ 1193800 w 2847428"/>
                <a:gd name="connsiteY50" fmla="*/ 2667000 h 3125649"/>
                <a:gd name="connsiteX51" fmla="*/ 1295400 w 2847428"/>
                <a:gd name="connsiteY51" fmla="*/ 2578100 h 3125649"/>
                <a:gd name="connsiteX52" fmla="*/ 1333500 w 2847428"/>
                <a:gd name="connsiteY52" fmla="*/ 2552700 h 3125649"/>
                <a:gd name="connsiteX53" fmla="*/ 1447800 w 2847428"/>
                <a:gd name="connsiteY53" fmla="*/ 2463800 h 3125649"/>
                <a:gd name="connsiteX54" fmla="*/ 1511300 w 2847428"/>
                <a:gd name="connsiteY54" fmla="*/ 2438400 h 3125649"/>
                <a:gd name="connsiteX55" fmla="*/ 1587500 w 2847428"/>
                <a:gd name="connsiteY55" fmla="*/ 2400300 h 3125649"/>
                <a:gd name="connsiteX56" fmla="*/ 1663700 w 2847428"/>
                <a:gd name="connsiteY56" fmla="*/ 2387600 h 3125649"/>
                <a:gd name="connsiteX57" fmla="*/ 1714500 w 2847428"/>
                <a:gd name="connsiteY57" fmla="*/ 2374900 h 3125649"/>
                <a:gd name="connsiteX58" fmla="*/ 1790700 w 2847428"/>
                <a:gd name="connsiteY58" fmla="*/ 2349500 h 3125649"/>
                <a:gd name="connsiteX59" fmla="*/ 1828800 w 2847428"/>
                <a:gd name="connsiteY59" fmla="*/ 2336800 h 3125649"/>
                <a:gd name="connsiteX60" fmla="*/ 1930400 w 2847428"/>
                <a:gd name="connsiteY60" fmla="*/ 2324100 h 3125649"/>
                <a:gd name="connsiteX61" fmla="*/ 2019300 w 2847428"/>
                <a:gd name="connsiteY61" fmla="*/ 2247900 h 3125649"/>
                <a:gd name="connsiteX62" fmla="*/ 2032000 w 2847428"/>
                <a:gd name="connsiteY62" fmla="*/ 2209800 h 3125649"/>
                <a:gd name="connsiteX63" fmla="*/ 2095500 w 2847428"/>
                <a:gd name="connsiteY63" fmla="*/ 2171700 h 3125649"/>
                <a:gd name="connsiteX64" fmla="*/ 2171700 w 2847428"/>
                <a:gd name="connsiteY64" fmla="*/ 2120900 h 3125649"/>
                <a:gd name="connsiteX65" fmla="*/ 2260600 w 2847428"/>
                <a:gd name="connsiteY65" fmla="*/ 2057400 h 3125649"/>
                <a:gd name="connsiteX66" fmla="*/ 2311400 w 2847428"/>
                <a:gd name="connsiteY66" fmla="*/ 2032000 h 3125649"/>
                <a:gd name="connsiteX67" fmla="*/ 2362200 w 2847428"/>
                <a:gd name="connsiteY67" fmla="*/ 1993900 h 3125649"/>
                <a:gd name="connsiteX68" fmla="*/ 2400300 w 2847428"/>
                <a:gd name="connsiteY68" fmla="*/ 1968500 h 3125649"/>
                <a:gd name="connsiteX69" fmla="*/ 2489200 w 2847428"/>
                <a:gd name="connsiteY69" fmla="*/ 1905000 h 3125649"/>
                <a:gd name="connsiteX70" fmla="*/ 2514600 w 2847428"/>
                <a:gd name="connsiteY70" fmla="*/ 1866900 h 3125649"/>
                <a:gd name="connsiteX71" fmla="*/ 2603500 w 2847428"/>
                <a:gd name="connsiteY71" fmla="*/ 1790700 h 3125649"/>
                <a:gd name="connsiteX72" fmla="*/ 2730500 w 2847428"/>
                <a:gd name="connsiteY72" fmla="*/ 1600200 h 3125649"/>
                <a:gd name="connsiteX73" fmla="*/ 2755900 w 2847428"/>
                <a:gd name="connsiteY73" fmla="*/ 1562100 h 3125649"/>
                <a:gd name="connsiteX74" fmla="*/ 2819400 w 2847428"/>
                <a:gd name="connsiteY74" fmla="*/ 1473200 h 3125649"/>
                <a:gd name="connsiteX75" fmla="*/ 2235200 w 2847428"/>
                <a:gd name="connsiteY75" fmla="*/ 152400 h 3125649"/>
                <a:gd name="connsiteX0" fmla="*/ 2235200 w 2788450"/>
                <a:gd name="connsiteY0" fmla="*/ 152400 h 3125649"/>
                <a:gd name="connsiteX1" fmla="*/ 2235200 w 2788450"/>
                <a:gd name="connsiteY1" fmla="*/ 152400 h 3125649"/>
                <a:gd name="connsiteX2" fmla="*/ 1778000 w 2788450"/>
                <a:gd name="connsiteY2" fmla="*/ 63500 h 3125649"/>
                <a:gd name="connsiteX3" fmla="*/ 1612900 w 2788450"/>
                <a:gd name="connsiteY3" fmla="*/ 50800 h 3125649"/>
                <a:gd name="connsiteX4" fmla="*/ 1409700 w 2788450"/>
                <a:gd name="connsiteY4" fmla="*/ 12700 h 3125649"/>
                <a:gd name="connsiteX5" fmla="*/ 1257300 w 2788450"/>
                <a:gd name="connsiteY5" fmla="*/ 0 h 3125649"/>
                <a:gd name="connsiteX6" fmla="*/ 1028700 w 2788450"/>
                <a:gd name="connsiteY6" fmla="*/ 25400 h 3125649"/>
                <a:gd name="connsiteX7" fmla="*/ 990600 w 2788450"/>
                <a:gd name="connsiteY7" fmla="*/ 50800 h 3125649"/>
                <a:gd name="connsiteX8" fmla="*/ 939800 w 2788450"/>
                <a:gd name="connsiteY8" fmla="*/ 63500 h 3125649"/>
                <a:gd name="connsiteX9" fmla="*/ 812800 w 2788450"/>
                <a:gd name="connsiteY9" fmla="*/ 127000 h 3125649"/>
                <a:gd name="connsiteX10" fmla="*/ 749300 w 2788450"/>
                <a:gd name="connsiteY10" fmla="*/ 165100 h 3125649"/>
                <a:gd name="connsiteX11" fmla="*/ 711200 w 2788450"/>
                <a:gd name="connsiteY11" fmla="*/ 190500 h 3125649"/>
                <a:gd name="connsiteX12" fmla="*/ 584200 w 2788450"/>
                <a:gd name="connsiteY12" fmla="*/ 266700 h 3125649"/>
                <a:gd name="connsiteX13" fmla="*/ 508000 w 2788450"/>
                <a:gd name="connsiteY13" fmla="*/ 317500 h 3125649"/>
                <a:gd name="connsiteX14" fmla="*/ 431800 w 2788450"/>
                <a:gd name="connsiteY14" fmla="*/ 393700 h 3125649"/>
                <a:gd name="connsiteX15" fmla="*/ 368300 w 2788450"/>
                <a:gd name="connsiteY15" fmla="*/ 482600 h 3125649"/>
                <a:gd name="connsiteX16" fmla="*/ 330200 w 2788450"/>
                <a:gd name="connsiteY16" fmla="*/ 558800 h 3125649"/>
                <a:gd name="connsiteX17" fmla="*/ 304800 w 2788450"/>
                <a:gd name="connsiteY17" fmla="*/ 635000 h 3125649"/>
                <a:gd name="connsiteX18" fmla="*/ 266700 w 2788450"/>
                <a:gd name="connsiteY18" fmla="*/ 698500 h 3125649"/>
                <a:gd name="connsiteX19" fmla="*/ 254000 w 2788450"/>
                <a:gd name="connsiteY19" fmla="*/ 736600 h 3125649"/>
                <a:gd name="connsiteX20" fmla="*/ 228600 w 2788450"/>
                <a:gd name="connsiteY20" fmla="*/ 787400 h 3125649"/>
                <a:gd name="connsiteX21" fmla="*/ 190500 w 2788450"/>
                <a:gd name="connsiteY21" fmla="*/ 927100 h 3125649"/>
                <a:gd name="connsiteX22" fmla="*/ 177800 w 2788450"/>
                <a:gd name="connsiteY22" fmla="*/ 977900 h 3125649"/>
                <a:gd name="connsiteX23" fmla="*/ 139700 w 2788450"/>
                <a:gd name="connsiteY23" fmla="*/ 1079500 h 3125649"/>
                <a:gd name="connsiteX24" fmla="*/ 127000 w 2788450"/>
                <a:gd name="connsiteY24" fmla="*/ 1130300 h 3125649"/>
                <a:gd name="connsiteX25" fmla="*/ 76200 w 2788450"/>
                <a:gd name="connsiteY25" fmla="*/ 1206500 h 3125649"/>
                <a:gd name="connsiteX26" fmla="*/ 38100 w 2788450"/>
                <a:gd name="connsiteY26" fmla="*/ 1295400 h 3125649"/>
                <a:gd name="connsiteX27" fmla="*/ 12700 w 2788450"/>
                <a:gd name="connsiteY27" fmla="*/ 1600200 h 3125649"/>
                <a:gd name="connsiteX28" fmla="*/ 0 w 2788450"/>
                <a:gd name="connsiteY28" fmla="*/ 1739900 h 3125649"/>
                <a:gd name="connsiteX29" fmla="*/ 12700 w 2788450"/>
                <a:gd name="connsiteY29" fmla="*/ 1981200 h 3125649"/>
                <a:gd name="connsiteX30" fmla="*/ 25400 w 2788450"/>
                <a:gd name="connsiteY30" fmla="*/ 2070100 h 3125649"/>
                <a:gd name="connsiteX31" fmla="*/ 38100 w 2788450"/>
                <a:gd name="connsiteY31" fmla="*/ 2197100 h 3125649"/>
                <a:gd name="connsiteX32" fmla="*/ 50800 w 2788450"/>
                <a:gd name="connsiteY32" fmla="*/ 2260600 h 3125649"/>
                <a:gd name="connsiteX33" fmla="*/ 88900 w 2788450"/>
                <a:gd name="connsiteY33" fmla="*/ 2476500 h 3125649"/>
                <a:gd name="connsiteX34" fmla="*/ 114300 w 2788450"/>
                <a:gd name="connsiteY34" fmla="*/ 2527300 h 3125649"/>
                <a:gd name="connsiteX35" fmla="*/ 152400 w 2788450"/>
                <a:gd name="connsiteY35" fmla="*/ 2971800 h 3125649"/>
                <a:gd name="connsiteX36" fmla="*/ 177800 w 2788450"/>
                <a:gd name="connsiteY36" fmla="*/ 3009900 h 3125649"/>
                <a:gd name="connsiteX37" fmla="*/ 215900 w 2788450"/>
                <a:gd name="connsiteY37" fmla="*/ 3086100 h 3125649"/>
                <a:gd name="connsiteX38" fmla="*/ 266700 w 2788450"/>
                <a:gd name="connsiteY38" fmla="*/ 3098800 h 3125649"/>
                <a:gd name="connsiteX39" fmla="*/ 304800 w 2788450"/>
                <a:gd name="connsiteY39" fmla="*/ 3124200 h 3125649"/>
                <a:gd name="connsiteX40" fmla="*/ 508000 w 2788450"/>
                <a:gd name="connsiteY40" fmla="*/ 3098800 h 3125649"/>
                <a:gd name="connsiteX41" fmla="*/ 609600 w 2788450"/>
                <a:gd name="connsiteY41" fmla="*/ 3048000 h 3125649"/>
                <a:gd name="connsiteX42" fmla="*/ 647700 w 2788450"/>
                <a:gd name="connsiteY42" fmla="*/ 3022600 h 3125649"/>
                <a:gd name="connsiteX43" fmla="*/ 749300 w 2788450"/>
                <a:gd name="connsiteY43" fmla="*/ 2946400 h 3125649"/>
                <a:gd name="connsiteX44" fmla="*/ 787400 w 2788450"/>
                <a:gd name="connsiteY44" fmla="*/ 2921000 h 3125649"/>
                <a:gd name="connsiteX45" fmla="*/ 825500 w 2788450"/>
                <a:gd name="connsiteY45" fmla="*/ 2908300 h 3125649"/>
                <a:gd name="connsiteX46" fmla="*/ 914400 w 2788450"/>
                <a:gd name="connsiteY46" fmla="*/ 2844800 h 3125649"/>
                <a:gd name="connsiteX47" fmla="*/ 952500 w 2788450"/>
                <a:gd name="connsiteY47" fmla="*/ 2806700 h 3125649"/>
                <a:gd name="connsiteX48" fmla="*/ 1016000 w 2788450"/>
                <a:gd name="connsiteY48" fmla="*/ 2768600 h 3125649"/>
                <a:gd name="connsiteX49" fmla="*/ 1092200 w 2788450"/>
                <a:gd name="connsiteY49" fmla="*/ 2717800 h 3125649"/>
                <a:gd name="connsiteX50" fmla="*/ 1193800 w 2788450"/>
                <a:gd name="connsiteY50" fmla="*/ 2667000 h 3125649"/>
                <a:gd name="connsiteX51" fmla="*/ 1295400 w 2788450"/>
                <a:gd name="connsiteY51" fmla="*/ 2578100 h 3125649"/>
                <a:gd name="connsiteX52" fmla="*/ 1333500 w 2788450"/>
                <a:gd name="connsiteY52" fmla="*/ 2552700 h 3125649"/>
                <a:gd name="connsiteX53" fmla="*/ 1447800 w 2788450"/>
                <a:gd name="connsiteY53" fmla="*/ 2463800 h 3125649"/>
                <a:gd name="connsiteX54" fmla="*/ 1511300 w 2788450"/>
                <a:gd name="connsiteY54" fmla="*/ 2438400 h 3125649"/>
                <a:gd name="connsiteX55" fmla="*/ 1587500 w 2788450"/>
                <a:gd name="connsiteY55" fmla="*/ 2400300 h 3125649"/>
                <a:gd name="connsiteX56" fmla="*/ 1663700 w 2788450"/>
                <a:gd name="connsiteY56" fmla="*/ 2387600 h 3125649"/>
                <a:gd name="connsiteX57" fmla="*/ 1714500 w 2788450"/>
                <a:gd name="connsiteY57" fmla="*/ 2374900 h 3125649"/>
                <a:gd name="connsiteX58" fmla="*/ 1790700 w 2788450"/>
                <a:gd name="connsiteY58" fmla="*/ 2349500 h 3125649"/>
                <a:gd name="connsiteX59" fmla="*/ 1828800 w 2788450"/>
                <a:gd name="connsiteY59" fmla="*/ 2336800 h 3125649"/>
                <a:gd name="connsiteX60" fmla="*/ 1930400 w 2788450"/>
                <a:gd name="connsiteY60" fmla="*/ 2324100 h 3125649"/>
                <a:gd name="connsiteX61" fmla="*/ 2019300 w 2788450"/>
                <a:gd name="connsiteY61" fmla="*/ 2247900 h 3125649"/>
                <a:gd name="connsiteX62" fmla="*/ 2032000 w 2788450"/>
                <a:gd name="connsiteY62" fmla="*/ 2209800 h 3125649"/>
                <a:gd name="connsiteX63" fmla="*/ 2095500 w 2788450"/>
                <a:gd name="connsiteY63" fmla="*/ 2171700 h 3125649"/>
                <a:gd name="connsiteX64" fmla="*/ 2171700 w 2788450"/>
                <a:gd name="connsiteY64" fmla="*/ 2120900 h 3125649"/>
                <a:gd name="connsiteX65" fmla="*/ 2260600 w 2788450"/>
                <a:gd name="connsiteY65" fmla="*/ 2057400 h 3125649"/>
                <a:gd name="connsiteX66" fmla="*/ 2311400 w 2788450"/>
                <a:gd name="connsiteY66" fmla="*/ 2032000 h 3125649"/>
                <a:gd name="connsiteX67" fmla="*/ 2362200 w 2788450"/>
                <a:gd name="connsiteY67" fmla="*/ 1993900 h 3125649"/>
                <a:gd name="connsiteX68" fmla="*/ 2400300 w 2788450"/>
                <a:gd name="connsiteY68" fmla="*/ 1968500 h 3125649"/>
                <a:gd name="connsiteX69" fmla="*/ 2489200 w 2788450"/>
                <a:gd name="connsiteY69" fmla="*/ 1905000 h 3125649"/>
                <a:gd name="connsiteX70" fmla="*/ 2514600 w 2788450"/>
                <a:gd name="connsiteY70" fmla="*/ 1866900 h 3125649"/>
                <a:gd name="connsiteX71" fmla="*/ 2603500 w 2788450"/>
                <a:gd name="connsiteY71" fmla="*/ 1790700 h 3125649"/>
                <a:gd name="connsiteX72" fmla="*/ 2730500 w 2788450"/>
                <a:gd name="connsiteY72" fmla="*/ 1600200 h 3125649"/>
                <a:gd name="connsiteX73" fmla="*/ 2755900 w 2788450"/>
                <a:gd name="connsiteY73" fmla="*/ 1562100 h 3125649"/>
                <a:gd name="connsiteX74" fmla="*/ 2235200 w 2788450"/>
                <a:gd name="connsiteY74" fmla="*/ 152400 h 3125649"/>
                <a:gd name="connsiteX0" fmla="*/ 2235200 w 2745349"/>
                <a:gd name="connsiteY0" fmla="*/ 152400 h 3125649"/>
                <a:gd name="connsiteX1" fmla="*/ 2235200 w 2745349"/>
                <a:gd name="connsiteY1" fmla="*/ 152400 h 3125649"/>
                <a:gd name="connsiteX2" fmla="*/ 1778000 w 2745349"/>
                <a:gd name="connsiteY2" fmla="*/ 63500 h 3125649"/>
                <a:gd name="connsiteX3" fmla="*/ 1612900 w 2745349"/>
                <a:gd name="connsiteY3" fmla="*/ 50800 h 3125649"/>
                <a:gd name="connsiteX4" fmla="*/ 1409700 w 2745349"/>
                <a:gd name="connsiteY4" fmla="*/ 12700 h 3125649"/>
                <a:gd name="connsiteX5" fmla="*/ 1257300 w 2745349"/>
                <a:gd name="connsiteY5" fmla="*/ 0 h 3125649"/>
                <a:gd name="connsiteX6" fmla="*/ 1028700 w 2745349"/>
                <a:gd name="connsiteY6" fmla="*/ 25400 h 3125649"/>
                <a:gd name="connsiteX7" fmla="*/ 990600 w 2745349"/>
                <a:gd name="connsiteY7" fmla="*/ 50800 h 3125649"/>
                <a:gd name="connsiteX8" fmla="*/ 939800 w 2745349"/>
                <a:gd name="connsiteY8" fmla="*/ 63500 h 3125649"/>
                <a:gd name="connsiteX9" fmla="*/ 812800 w 2745349"/>
                <a:gd name="connsiteY9" fmla="*/ 127000 h 3125649"/>
                <a:gd name="connsiteX10" fmla="*/ 749300 w 2745349"/>
                <a:gd name="connsiteY10" fmla="*/ 165100 h 3125649"/>
                <a:gd name="connsiteX11" fmla="*/ 711200 w 2745349"/>
                <a:gd name="connsiteY11" fmla="*/ 190500 h 3125649"/>
                <a:gd name="connsiteX12" fmla="*/ 584200 w 2745349"/>
                <a:gd name="connsiteY12" fmla="*/ 266700 h 3125649"/>
                <a:gd name="connsiteX13" fmla="*/ 508000 w 2745349"/>
                <a:gd name="connsiteY13" fmla="*/ 317500 h 3125649"/>
                <a:gd name="connsiteX14" fmla="*/ 431800 w 2745349"/>
                <a:gd name="connsiteY14" fmla="*/ 393700 h 3125649"/>
                <a:gd name="connsiteX15" fmla="*/ 368300 w 2745349"/>
                <a:gd name="connsiteY15" fmla="*/ 482600 h 3125649"/>
                <a:gd name="connsiteX16" fmla="*/ 330200 w 2745349"/>
                <a:gd name="connsiteY16" fmla="*/ 558800 h 3125649"/>
                <a:gd name="connsiteX17" fmla="*/ 304800 w 2745349"/>
                <a:gd name="connsiteY17" fmla="*/ 635000 h 3125649"/>
                <a:gd name="connsiteX18" fmla="*/ 266700 w 2745349"/>
                <a:gd name="connsiteY18" fmla="*/ 698500 h 3125649"/>
                <a:gd name="connsiteX19" fmla="*/ 254000 w 2745349"/>
                <a:gd name="connsiteY19" fmla="*/ 736600 h 3125649"/>
                <a:gd name="connsiteX20" fmla="*/ 228600 w 2745349"/>
                <a:gd name="connsiteY20" fmla="*/ 787400 h 3125649"/>
                <a:gd name="connsiteX21" fmla="*/ 190500 w 2745349"/>
                <a:gd name="connsiteY21" fmla="*/ 927100 h 3125649"/>
                <a:gd name="connsiteX22" fmla="*/ 177800 w 2745349"/>
                <a:gd name="connsiteY22" fmla="*/ 977900 h 3125649"/>
                <a:gd name="connsiteX23" fmla="*/ 139700 w 2745349"/>
                <a:gd name="connsiteY23" fmla="*/ 1079500 h 3125649"/>
                <a:gd name="connsiteX24" fmla="*/ 127000 w 2745349"/>
                <a:gd name="connsiteY24" fmla="*/ 1130300 h 3125649"/>
                <a:gd name="connsiteX25" fmla="*/ 76200 w 2745349"/>
                <a:gd name="connsiteY25" fmla="*/ 1206500 h 3125649"/>
                <a:gd name="connsiteX26" fmla="*/ 38100 w 2745349"/>
                <a:gd name="connsiteY26" fmla="*/ 1295400 h 3125649"/>
                <a:gd name="connsiteX27" fmla="*/ 12700 w 2745349"/>
                <a:gd name="connsiteY27" fmla="*/ 1600200 h 3125649"/>
                <a:gd name="connsiteX28" fmla="*/ 0 w 2745349"/>
                <a:gd name="connsiteY28" fmla="*/ 1739900 h 3125649"/>
                <a:gd name="connsiteX29" fmla="*/ 12700 w 2745349"/>
                <a:gd name="connsiteY29" fmla="*/ 1981200 h 3125649"/>
                <a:gd name="connsiteX30" fmla="*/ 25400 w 2745349"/>
                <a:gd name="connsiteY30" fmla="*/ 2070100 h 3125649"/>
                <a:gd name="connsiteX31" fmla="*/ 38100 w 2745349"/>
                <a:gd name="connsiteY31" fmla="*/ 2197100 h 3125649"/>
                <a:gd name="connsiteX32" fmla="*/ 50800 w 2745349"/>
                <a:gd name="connsiteY32" fmla="*/ 2260600 h 3125649"/>
                <a:gd name="connsiteX33" fmla="*/ 88900 w 2745349"/>
                <a:gd name="connsiteY33" fmla="*/ 2476500 h 3125649"/>
                <a:gd name="connsiteX34" fmla="*/ 114300 w 2745349"/>
                <a:gd name="connsiteY34" fmla="*/ 2527300 h 3125649"/>
                <a:gd name="connsiteX35" fmla="*/ 152400 w 2745349"/>
                <a:gd name="connsiteY35" fmla="*/ 2971800 h 3125649"/>
                <a:gd name="connsiteX36" fmla="*/ 177800 w 2745349"/>
                <a:gd name="connsiteY36" fmla="*/ 3009900 h 3125649"/>
                <a:gd name="connsiteX37" fmla="*/ 215900 w 2745349"/>
                <a:gd name="connsiteY37" fmla="*/ 3086100 h 3125649"/>
                <a:gd name="connsiteX38" fmla="*/ 266700 w 2745349"/>
                <a:gd name="connsiteY38" fmla="*/ 3098800 h 3125649"/>
                <a:gd name="connsiteX39" fmla="*/ 304800 w 2745349"/>
                <a:gd name="connsiteY39" fmla="*/ 3124200 h 3125649"/>
                <a:gd name="connsiteX40" fmla="*/ 508000 w 2745349"/>
                <a:gd name="connsiteY40" fmla="*/ 3098800 h 3125649"/>
                <a:gd name="connsiteX41" fmla="*/ 609600 w 2745349"/>
                <a:gd name="connsiteY41" fmla="*/ 3048000 h 3125649"/>
                <a:gd name="connsiteX42" fmla="*/ 647700 w 2745349"/>
                <a:gd name="connsiteY42" fmla="*/ 3022600 h 3125649"/>
                <a:gd name="connsiteX43" fmla="*/ 749300 w 2745349"/>
                <a:gd name="connsiteY43" fmla="*/ 2946400 h 3125649"/>
                <a:gd name="connsiteX44" fmla="*/ 787400 w 2745349"/>
                <a:gd name="connsiteY44" fmla="*/ 2921000 h 3125649"/>
                <a:gd name="connsiteX45" fmla="*/ 825500 w 2745349"/>
                <a:gd name="connsiteY45" fmla="*/ 2908300 h 3125649"/>
                <a:gd name="connsiteX46" fmla="*/ 914400 w 2745349"/>
                <a:gd name="connsiteY46" fmla="*/ 2844800 h 3125649"/>
                <a:gd name="connsiteX47" fmla="*/ 952500 w 2745349"/>
                <a:gd name="connsiteY47" fmla="*/ 2806700 h 3125649"/>
                <a:gd name="connsiteX48" fmla="*/ 1016000 w 2745349"/>
                <a:gd name="connsiteY48" fmla="*/ 2768600 h 3125649"/>
                <a:gd name="connsiteX49" fmla="*/ 1092200 w 2745349"/>
                <a:gd name="connsiteY49" fmla="*/ 2717800 h 3125649"/>
                <a:gd name="connsiteX50" fmla="*/ 1193800 w 2745349"/>
                <a:gd name="connsiteY50" fmla="*/ 2667000 h 3125649"/>
                <a:gd name="connsiteX51" fmla="*/ 1295400 w 2745349"/>
                <a:gd name="connsiteY51" fmla="*/ 2578100 h 3125649"/>
                <a:gd name="connsiteX52" fmla="*/ 1333500 w 2745349"/>
                <a:gd name="connsiteY52" fmla="*/ 2552700 h 3125649"/>
                <a:gd name="connsiteX53" fmla="*/ 1447800 w 2745349"/>
                <a:gd name="connsiteY53" fmla="*/ 2463800 h 3125649"/>
                <a:gd name="connsiteX54" fmla="*/ 1511300 w 2745349"/>
                <a:gd name="connsiteY54" fmla="*/ 2438400 h 3125649"/>
                <a:gd name="connsiteX55" fmla="*/ 1587500 w 2745349"/>
                <a:gd name="connsiteY55" fmla="*/ 2400300 h 3125649"/>
                <a:gd name="connsiteX56" fmla="*/ 1663700 w 2745349"/>
                <a:gd name="connsiteY56" fmla="*/ 2387600 h 3125649"/>
                <a:gd name="connsiteX57" fmla="*/ 1714500 w 2745349"/>
                <a:gd name="connsiteY57" fmla="*/ 2374900 h 3125649"/>
                <a:gd name="connsiteX58" fmla="*/ 1790700 w 2745349"/>
                <a:gd name="connsiteY58" fmla="*/ 2349500 h 3125649"/>
                <a:gd name="connsiteX59" fmla="*/ 1828800 w 2745349"/>
                <a:gd name="connsiteY59" fmla="*/ 2336800 h 3125649"/>
                <a:gd name="connsiteX60" fmla="*/ 1930400 w 2745349"/>
                <a:gd name="connsiteY60" fmla="*/ 2324100 h 3125649"/>
                <a:gd name="connsiteX61" fmla="*/ 2019300 w 2745349"/>
                <a:gd name="connsiteY61" fmla="*/ 2247900 h 3125649"/>
                <a:gd name="connsiteX62" fmla="*/ 2032000 w 2745349"/>
                <a:gd name="connsiteY62" fmla="*/ 2209800 h 3125649"/>
                <a:gd name="connsiteX63" fmla="*/ 2095500 w 2745349"/>
                <a:gd name="connsiteY63" fmla="*/ 2171700 h 3125649"/>
                <a:gd name="connsiteX64" fmla="*/ 2171700 w 2745349"/>
                <a:gd name="connsiteY64" fmla="*/ 2120900 h 3125649"/>
                <a:gd name="connsiteX65" fmla="*/ 2260600 w 2745349"/>
                <a:gd name="connsiteY65" fmla="*/ 2057400 h 3125649"/>
                <a:gd name="connsiteX66" fmla="*/ 2311400 w 2745349"/>
                <a:gd name="connsiteY66" fmla="*/ 2032000 h 3125649"/>
                <a:gd name="connsiteX67" fmla="*/ 2362200 w 2745349"/>
                <a:gd name="connsiteY67" fmla="*/ 1993900 h 3125649"/>
                <a:gd name="connsiteX68" fmla="*/ 2400300 w 2745349"/>
                <a:gd name="connsiteY68" fmla="*/ 1968500 h 3125649"/>
                <a:gd name="connsiteX69" fmla="*/ 2489200 w 2745349"/>
                <a:gd name="connsiteY69" fmla="*/ 1905000 h 3125649"/>
                <a:gd name="connsiteX70" fmla="*/ 2514600 w 2745349"/>
                <a:gd name="connsiteY70" fmla="*/ 1866900 h 3125649"/>
                <a:gd name="connsiteX71" fmla="*/ 2603500 w 2745349"/>
                <a:gd name="connsiteY71" fmla="*/ 1790700 h 3125649"/>
                <a:gd name="connsiteX72" fmla="*/ 2730500 w 2745349"/>
                <a:gd name="connsiteY72" fmla="*/ 1600200 h 3125649"/>
                <a:gd name="connsiteX73" fmla="*/ 2235200 w 2745349"/>
                <a:gd name="connsiteY73" fmla="*/ 152400 h 3125649"/>
                <a:gd name="connsiteX0" fmla="*/ 2235200 w 2617086"/>
                <a:gd name="connsiteY0" fmla="*/ 152400 h 3125649"/>
                <a:gd name="connsiteX1" fmla="*/ 2235200 w 2617086"/>
                <a:gd name="connsiteY1" fmla="*/ 152400 h 3125649"/>
                <a:gd name="connsiteX2" fmla="*/ 1778000 w 2617086"/>
                <a:gd name="connsiteY2" fmla="*/ 63500 h 3125649"/>
                <a:gd name="connsiteX3" fmla="*/ 1612900 w 2617086"/>
                <a:gd name="connsiteY3" fmla="*/ 50800 h 3125649"/>
                <a:gd name="connsiteX4" fmla="*/ 1409700 w 2617086"/>
                <a:gd name="connsiteY4" fmla="*/ 12700 h 3125649"/>
                <a:gd name="connsiteX5" fmla="*/ 1257300 w 2617086"/>
                <a:gd name="connsiteY5" fmla="*/ 0 h 3125649"/>
                <a:gd name="connsiteX6" fmla="*/ 1028700 w 2617086"/>
                <a:gd name="connsiteY6" fmla="*/ 25400 h 3125649"/>
                <a:gd name="connsiteX7" fmla="*/ 990600 w 2617086"/>
                <a:gd name="connsiteY7" fmla="*/ 50800 h 3125649"/>
                <a:gd name="connsiteX8" fmla="*/ 939800 w 2617086"/>
                <a:gd name="connsiteY8" fmla="*/ 63500 h 3125649"/>
                <a:gd name="connsiteX9" fmla="*/ 812800 w 2617086"/>
                <a:gd name="connsiteY9" fmla="*/ 127000 h 3125649"/>
                <a:gd name="connsiteX10" fmla="*/ 749300 w 2617086"/>
                <a:gd name="connsiteY10" fmla="*/ 165100 h 3125649"/>
                <a:gd name="connsiteX11" fmla="*/ 711200 w 2617086"/>
                <a:gd name="connsiteY11" fmla="*/ 190500 h 3125649"/>
                <a:gd name="connsiteX12" fmla="*/ 584200 w 2617086"/>
                <a:gd name="connsiteY12" fmla="*/ 266700 h 3125649"/>
                <a:gd name="connsiteX13" fmla="*/ 508000 w 2617086"/>
                <a:gd name="connsiteY13" fmla="*/ 317500 h 3125649"/>
                <a:gd name="connsiteX14" fmla="*/ 431800 w 2617086"/>
                <a:gd name="connsiteY14" fmla="*/ 393700 h 3125649"/>
                <a:gd name="connsiteX15" fmla="*/ 368300 w 2617086"/>
                <a:gd name="connsiteY15" fmla="*/ 482600 h 3125649"/>
                <a:gd name="connsiteX16" fmla="*/ 330200 w 2617086"/>
                <a:gd name="connsiteY16" fmla="*/ 558800 h 3125649"/>
                <a:gd name="connsiteX17" fmla="*/ 304800 w 2617086"/>
                <a:gd name="connsiteY17" fmla="*/ 635000 h 3125649"/>
                <a:gd name="connsiteX18" fmla="*/ 266700 w 2617086"/>
                <a:gd name="connsiteY18" fmla="*/ 698500 h 3125649"/>
                <a:gd name="connsiteX19" fmla="*/ 254000 w 2617086"/>
                <a:gd name="connsiteY19" fmla="*/ 736600 h 3125649"/>
                <a:gd name="connsiteX20" fmla="*/ 228600 w 2617086"/>
                <a:gd name="connsiteY20" fmla="*/ 787400 h 3125649"/>
                <a:gd name="connsiteX21" fmla="*/ 190500 w 2617086"/>
                <a:gd name="connsiteY21" fmla="*/ 927100 h 3125649"/>
                <a:gd name="connsiteX22" fmla="*/ 177800 w 2617086"/>
                <a:gd name="connsiteY22" fmla="*/ 977900 h 3125649"/>
                <a:gd name="connsiteX23" fmla="*/ 139700 w 2617086"/>
                <a:gd name="connsiteY23" fmla="*/ 1079500 h 3125649"/>
                <a:gd name="connsiteX24" fmla="*/ 127000 w 2617086"/>
                <a:gd name="connsiteY24" fmla="*/ 1130300 h 3125649"/>
                <a:gd name="connsiteX25" fmla="*/ 76200 w 2617086"/>
                <a:gd name="connsiteY25" fmla="*/ 1206500 h 3125649"/>
                <a:gd name="connsiteX26" fmla="*/ 38100 w 2617086"/>
                <a:gd name="connsiteY26" fmla="*/ 1295400 h 3125649"/>
                <a:gd name="connsiteX27" fmla="*/ 12700 w 2617086"/>
                <a:gd name="connsiteY27" fmla="*/ 1600200 h 3125649"/>
                <a:gd name="connsiteX28" fmla="*/ 0 w 2617086"/>
                <a:gd name="connsiteY28" fmla="*/ 1739900 h 3125649"/>
                <a:gd name="connsiteX29" fmla="*/ 12700 w 2617086"/>
                <a:gd name="connsiteY29" fmla="*/ 1981200 h 3125649"/>
                <a:gd name="connsiteX30" fmla="*/ 25400 w 2617086"/>
                <a:gd name="connsiteY30" fmla="*/ 2070100 h 3125649"/>
                <a:gd name="connsiteX31" fmla="*/ 38100 w 2617086"/>
                <a:gd name="connsiteY31" fmla="*/ 2197100 h 3125649"/>
                <a:gd name="connsiteX32" fmla="*/ 50800 w 2617086"/>
                <a:gd name="connsiteY32" fmla="*/ 2260600 h 3125649"/>
                <a:gd name="connsiteX33" fmla="*/ 88900 w 2617086"/>
                <a:gd name="connsiteY33" fmla="*/ 2476500 h 3125649"/>
                <a:gd name="connsiteX34" fmla="*/ 114300 w 2617086"/>
                <a:gd name="connsiteY34" fmla="*/ 2527300 h 3125649"/>
                <a:gd name="connsiteX35" fmla="*/ 152400 w 2617086"/>
                <a:gd name="connsiteY35" fmla="*/ 2971800 h 3125649"/>
                <a:gd name="connsiteX36" fmla="*/ 177800 w 2617086"/>
                <a:gd name="connsiteY36" fmla="*/ 3009900 h 3125649"/>
                <a:gd name="connsiteX37" fmla="*/ 215900 w 2617086"/>
                <a:gd name="connsiteY37" fmla="*/ 3086100 h 3125649"/>
                <a:gd name="connsiteX38" fmla="*/ 266700 w 2617086"/>
                <a:gd name="connsiteY38" fmla="*/ 3098800 h 3125649"/>
                <a:gd name="connsiteX39" fmla="*/ 304800 w 2617086"/>
                <a:gd name="connsiteY39" fmla="*/ 3124200 h 3125649"/>
                <a:gd name="connsiteX40" fmla="*/ 508000 w 2617086"/>
                <a:gd name="connsiteY40" fmla="*/ 3098800 h 3125649"/>
                <a:gd name="connsiteX41" fmla="*/ 609600 w 2617086"/>
                <a:gd name="connsiteY41" fmla="*/ 3048000 h 3125649"/>
                <a:gd name="connsiteX42" fmla="*/ 647700 w 2617086"/>
                <a:gd name="connsiteY42" fmla="*/ 3022600 h 3125649"/>
                <a:gd name="connsiteX43" fmla="*/ 749300 w 2617086"/>
                <a:gd name="connsiteY43" fmla="*/ 2946400 h 3125649"/>
                <a:gd name="connsiteX44" fmla="*/ 787400 w 2617086"/>
                <a:gd name="connsiteY44" fmla="*/ 2921000 h 3125649"/>
                <a:gd name="connsiteX45" fmla="*/ 825500 w 2617086"/>
                <a:gd name="connsiteY45" fmla="*/ 2908300 h 3125649"/>
                <a:gd name="connsiteX46" fmla="*/ 914400 w 2617086"/>
                <a:gd name="connsiteY46" fmla="*/ 2844800 h 3125649"/>
                <a:gd name="connsiteX47" fmla="*/ 952500 w 2617086"/>
                <a:gd name="connsiteY47" fmla="*/ 2806700 h 3125649"/>
                <a:gd name="connsiteX48" fmla="*/ 1016000 w 2617086"/>
                <a:gd name="connsiteY48" fmla="*/ 2768600 h 3125649"/>
                <a:gd name="connsiteX49" fmla="*/ 1092200 w 2617086"/>
                <a:gd name="connsiteY49" fmla="*/ 2717800 h 3125649"/>
                <a:gd name="connsiteX50" fmla="*/ 1193800 w 2617086"/>
                <a:gd name="connsiteY50" fmla="*/ 2667000 h 3125649"/>
                <a:gd name="connsiteX51" fmla="*/ 1295400 w 2617086"/>
                <a:gd name="connsiteY51" fmla="*/ 2578100 h 3125649"/>
                <a:gd name="connsiteX52" fmla="*/ 1333500 w 2617086"/>
                <a:gd name="connsiteY52" fmla="*/ 2552700 h 3125649"/>
                <a:gd name="connsiteX53" fmla="*/ 1447800 w 2617086"/>
                <a:gd name="connsiteY53" fmla="*/ 2463800 h 3125649"/>
                <a:gd name="connsiteX54" fmla="*/ 1511300 w 2617086"/>
                <a:gd name="connsiteY54" fmla="*/ 2438400 h 3125649"/>
                <a:gd name="connsiteX55" fmla="*/ 1587500 w 2617086"/>
                <a:gd name="connsiteY55" fmla="*/ 2400300 h 3125649"/>
                <a:gd name="connsiteX56" fmla="*/ 1663700 w 2617086"/>
                <a:gd name="connsiteY56" fmla="*/ 2387600 h 3125649"/>
                <a:gd name="connsiteX57" fmla="*/ 1714500 w 2617086"/>
                <a:gd name="connsiteY57" fmla="*/ 2374900 h 3125649"/>
                <a:gd name="connsiteX58" fmla="*/ 1790700 w 2617086"/>
                <a:gd name="connsiteY58" fmla="*/ 2349500 h 3125649"/>
                <a:gd name="connsiteX59" fmla="*/ 1828800 w 2617086"/>
                <a:gd name="connsiteY59" fmla="*/ 2336800 h 3125649"/>
                <a:gd name="connsiteX60" fmla="*/ 1930400 w 2617086"/>
                <a:gd name="connsiteY60" fmla="*/ 2324100 h 3125649"/>
                <a:gd name="connsiteX61" fmla="*/ 2019300 w 2617086"/>
                <a:gd name="connsiteY61" fmla="*/ 2247900 h 3125649"/>
                <a:gd name="connsiteX62" fmla="*/ 2032000 w 2617086"/>
                <a:gd name="connsiteY62" fmla="*/ 2209800 h 3125649"/>
                <a:gd name="connsiteX63" fmla="*/ 2095500 w 2617086"/>
                <a:gd name="connsiteY63" fmla="*/ 2171700 h 3125649"/>
                <a:gd name="connsiteX64" fmla="*/ 2171700 w 2617086"/>
                <a:gd name="connsiteY64" fmla="*/ 2120900 h 3125649"/>
                <a:gd name="connsiteX65" fmla="*/ 2260600 w 2617086"/>
                <a:gd name="connsiteY65" fmla="*/ 2057400 h 3125649"/>
                <a:gd name="connsiteX66" fmla="*/ 2311400 w 2617086"/>
                <a:gd name="connsiteY66" fmla="*/ 2032000 h 3125649"/>
                <a:gd name="connsiteX67" fmla="*/ 2362200 w 2617086"/>
                <a:gd name="connsiteY67" fmla="*/ 1993900 h 3125649"/>
                <a:gd name="connsiteX68" fmla="*/ 2400300 w 2617086"/>
                <a:gd name="connsiteY68" fmla="*/ 1968500 h 3125649"/>
                <a:gd name="connsiteX69" fmla="*/ 2489200 w 2617086"/>
                <a:gd name="connsiteY69" fmla="*/ 1905000 h 3125649"/>
                <a:gd name="connsiteX70" fmla="*/ 2514600 w 2617086"/>
                <a:gd name="connsiteY70" fmla="*/ 1866900 h 3125649"/>
                <a:gd name="connsiteX71" fmla="*/ 2603500 w 2617086"/>
                <a:gd name="connsiteY71" fmla="*/ 1790700 h 3125649"/>
                <a:gd name="connsiteX72" fmla="*/ 2235200 w 2617086"/>
                <a:gd name="connsiteY72" fmla="*/ 152400 h 3125649"/>
                <a:gd name="connsiteX0" fmla="*/ 2235200 w 2529694"/>
                <a:gd name="connsiteY0" fmla="*/ 152400 h 3125649"/>
                <a:gd name="connsiteX1" fmla="*/ 2235200 w 2529694"/>
                <a:gd name="connsiteY1" fmla="*/ 152400 h 3125649"/>
                <a:gd name="connsiteX2" fmla="*/ 1778000 w 2529694"/>
                <a:gd name="connsiteY2" fmla="*/ 63500 h 3125649"/>
                <a:gd name="connsiteX3" fmla="*/ 1612900 w 2529694"/>
                <a:gd name="connsiteY3" fmla="*/ 50800 h 3125649"/>
                <a:gd name="connsiteX4" fmla="*/ 1409700 w 2529694"/>
                <a:gd name="connsiteY4" fmla="*/ 12700 h 3125649"/>
                <a:gd name="connsiteX5" fmla="*/ 1257300 w 2529694"/>
                <a:gd name="connsiteY5" fmla="*/ 0 h 3125649"/>
                <a:gd name="connsiteX6" fmla="*/ 1028700 w 2529694"/>
                <a:gd name="connsiteY6" fmla="*/ 25400 h 3125649"/>
                <a:gd name="connsiteX7" fmla="*/ 990600 w 2529694"/>
                <a:gd name="connsiteY7" fmla="*/ 50800 h 3125649"/>
                <a:gd name="connsiteX8" fmla="*/ 939800 w 2529694"/>
                <a:gd name="connsiteY8" fmla="*/ 63500 h 3125649"/>
                <a:gd name="connsiteX9" fmla="*/ 812800 w 2529694"/>
                <a:gd name="connsiteY9" fmla="*/ 127000 h 3125649"/>
                <a:gd name="connsiteX10" fmla="*/ 749300 w 2529694"/>
                <a:gd name="connsiteY10" fmla="*/ 165100 h 3125649"/>
                <a:gd name="connsiteX11" fmla="*/ 711200 w 2529694"/>
                <a:gd name="connsiteY11" fmla="*/ 190500 h 3125649"/>
                <a:gd name="connsiteX12" fmla="*/ 584200 w 2529694"/>
                <a:gd name="connsiteY12" fmla="*/ 266700 h 3125649"/>
                <a:gd name="connsiteX13" fmla="*/ 508000 w 2529694"/>
                <a:gd name="connsiteY13" fmla="*/ 317500 h 3125649"/>
                <a:gd name="connsiteX14" fmla="*/ 431800 w 2529694"/>
                <a:gd name="connsiteY14" fmla="*/ 393700 h 3125649"/>
                <a:gd name="connsiteX15" fmla="*/ 368300 w 2529694"/>
                <a:gd name="connsiteY15" fmla="*/ 482600 h 3125649"/>
                <a:gd name="connsiteX16" fmla="*/ 330200 w 2529694"/>
                <a:gd name="connsiteY16" fmla="*/ 558800 h 3125649"/>
                <a:gd name="connsiteX17" fmla="*/ 304800 w 2529694"/>
                <a:gd name="connsiteY17" fmla="*/ 635000 h 3125649"/>
                <a:gd name="connsiteX18" fmla="*/ 266700 w 2529694"/>
                <a:gd name="connsiteY18" fmla="*/ 698500 h 3125649"/>
                <a:gd name="connsiteX19" fmla="*/ 254000 w 2529694"/>
                <a:gd name="connsiteY19" fmla="*/ 736600 h 3125649"/>
                <a:gd name="connsiteX20" fmla="*/ 228600 w 2529694"/>
                <a:gd name="connsiteY20" fmla="*/ 787400 h 3125649"/>
                <a:gd name="connsiteX21" fmla="*/ 190500 w 2529694"/>
                <a:gd name="connsiteY21" fmla="*/ 927100 h 3125649"/>
                <a:gd name="connsiteX22" fmla="*/ 177800 w 2529694"/>
                <a:gd name="connsiteY22" fmla="*/ 977900 h 3125649"/>
                <a:gd name="connsiteX23" fmla="*/ 139700 w 2529694"/>
                <a:gd name="connsiteY23" fmla="*/ 1079500 h 3125649"/>
                <a:gd name="connsiteX24" fmla="*/ 127000 w 2529694"/>
                <a:gd name="connsiteY24" fmla="*/ 1130300 h 3125649"/>
                <a:gd name="connsiteX25" fmla="*/ 76200 w 2529694"/>
                <a:gd name="connsiteY25" fmla="*/ 1206500 h 3125649"/>
                <a:gd name="connsiteX26" fmla="*/ 38100 w 2529694"/>
                <a:gd name="connsiteY26" fmla="*/ 1295400 h 3125649"/>
                <a:gd name="connsiteX27" fmla="*/ 12700 w 2529694"/>
                <a:gd name="connsiteY27" fmla="*/ 1600200 h 3125649"/>
                <a:gd name="connsiteX28" fmla="*/ 0 w 2529694"/>
                <a:gd name="connsiteY28" fmla="*/ 1739900 h 3125649"/>
                <a:gd name="connsiteX29" fmla="*/ 12700 w 2529694"/>
                <a:gd name="connsiteY29" fmla="*/ 1981200 h 3125649"/>
                <a:gd name="connsiteX30" fmla="*/ 25400 w 2529694"/>
                <a:gd name="connsiteY30" fmla="*/ 2070100 h 3125649"/>
                <a:gd name="connsiteX31" fmla="*/ 38100 w 2529694"/>
                <a:gd name="connsiteY31" fmla="*/ 2197100 h 3125649"/>
                <a:gd name="connsiteX32" fmla="*/ 50800 w 2529694"/>
                <a:gd name="connsiteY32" fmla="*/ 2260600 h 3125649"/>
                <a:gd name="connsiteX33" fmla="*/ 88900 w 2529694"/>
                <a:gd name="connsiteY33" fmla="*/ 2476500 h 3125649"/>
                <a:gd name="connsiteX34" fmla="*/ 114300 w 2529694"/>
                <a:gd name="connsiteY34" fmla="*/ 2527300 h 3125649"/>
                <a:gd name="connsiteX35" fmla="*/ 152400 w 2529694"/>
                <a:gd name="connsiteY35" fmla="*/ 2971800 h 3125649"/>
                <a:gd name="connsiteX36" fmla="*/ 177800 w 2529694"/>
                <a:gd name="connsiteY36" fmla="*/ 3009900 h 3125649"/>
                <a:gd name="connsiteX37" fmla="*/ 215900 w 2529694"/>
                <a:gd name="connsiteY37" fmla="*/ 3086100 h 3125649"/>
                <a:gd name="connsiteX38" fmla="*/ 266700 w 2529694"/>
                <a:gd name="connsiteY38" fmla="*/ 3098800 h 3125649"/>
                <a:gd name="connsiteX39" fmla="*/ 304800 w 2529694"/>
                <a:gd name="connsiteY39" fmla="*/ 3124200 h 3125649"/>
                <a:gd name="connsiteX40" fmla="*/ 508000 w 2529694"/>
                <a:gd name="connsiteY40" fmla="*/ 3098800 h 3125649"/>
                <a:gd name="connsiteX41" fmla="*/ 609600 w 2529694"/>
                <a:gd name="connsiteY41" fmla="*/ 3048000 h 3125649"/>
                <a:gd name="connsiteX42" fmla="*/ 647700 w 2529694"/>
                <a:gd name="connsiteY42" fmla="*/ 3022600 h 3125649"/>
                <a:gd name="connsiteX43" fmla="*/ 749300 w 2529694"/>
                <a:gd name="connsiteY43" fmla="*/ 2946400 h 3125649"/>
                <a:gd name="connsiteX44" fmla="*/ 787400 w 2529694"/>
                <a:gd name="connsiteY44" fmla="*/ 2921000 h 3125649"/>
                <a:gd name="connsiteX45" fmla="*/ 825500 w 2529694"/>
                <a:gd name="connsiteY45" fmla="*/ 2908300 h 3125649"/>
                <a:gd name="connsiteX46" fmla="*/ 914400 w 2529694"/>
                <a:gd name="connsiteY46" fmla="*/ 2844800 h 3125649"/>
                <a:gd name="connsiteX47" fmla="*/ 952500 w 2529694"/>
                <a:gd name="connsiteY47" fmla="*/ 2806700 h 3125649"/>
                <a:gd name="connsiteX48" fmla="*/ 1016000 w 2529694"/>
                <a:gd name="connsiteY48" fmla="*/ 2768600 h 3125649"/>
                <a:gd name="connsiteX49" fmla="*/ 1092200 w 2529694"/>
                <a:gd name="connsiteY49" fmla="*/ 2717800 h 3125649"/>
                <a:gd name="connsiteX50" fmla="*/ 1193800 w 2529694"/>
                <a:gd name="connsiteY50" fmla="*/ 2667000 h 3125649"/>
                <a:gd name="connsiteX51" fmla="*/ 1295400 w 2529694"/>
                <a:gd name="connsiteY51" fmla="*/ 2578100 h 3125649"/>
                <a:gd name="connsiteX52" fmla="*/ 1333500 w 2529694"/>
                <a:gd name="connsiteY52" fmla="*/ 2552700 h 3125649"/>
                <a:gd name="connsiteX53" fmla="*/ 1447800 w 2529694"/>
                <a:gd name="connsiteY53" fmla="*/ 2463800 h 3125649"/>
                <a:gd name="connsiteX54" fmla="*/ 1511300 w 2529694"/>
                <a:gd name="connsiteY54" fmla="*/ 2438400 h 3125649"/>
                <a:gd name="connsiteX55" fmla="*/ 1587500 w 2529694"/>
                <a:gd name="connsiteY55" fmla="*/ 2400300 h 3125649"/>
                <a:gd name="connsiteX56" fmla="*/ 1663700 w 2529694"/>
                <a:gd name="connsiteY56" fmla="*/ 2387600 h 3125649"/>
                <a:gd name="connsiteX57" fmla="*/ 1714500 w 2529694"/>
                <a:gd name="connsiteY57" fmla="*/ 2374900 h 3125649"/>
                <a:gd name="connsiteX58" fmla="*/ 1790700 w 2529694"/>
                <a:gd name="connsiteY58" fmla="*/ 2349500 h 3125649"/>
                <a:gd name="connsiteX59" fmla="*/ 1828800 w 2529694"/>
                <a:gd name="connsiteY59" fmla="*/ 2336800 h 3125649"/>
                <a:gd name="connsiteX60" fmla="*/ 1930400 w 2529694"/>
                <a:gd name="connsiteY60" fmla="*/ 2324100 h 3125649"/>
                <a:gd name="connsiteX61" fmla="*/ 2019300 w 2529694"/>
                <a:gd name="connsiteY61" fmla="*/ 2247900 h 3125649"/>
                <a:gd name="connsiteX62" fmla="*/ 2032000 w 2529694"/>
                <a:gd name="connsiteY62" fmla="*/ 2209800 h 3125649"/>
                <a:gd name="connsiteX63" fmla="*/ 2095500 w 2529694"/>
                <a:gd name="connsiteY63" fmla="*/ 2171700 h 3125649"/>
                <a:gd name="connsiteX64" fmla="*/ 2171700 w 2529694"/>
                <a:gd name="connsiteY64" fmla="*/ 2120900 h 3125649"/>
                <a:gd name="connsiteX65" fmla="*/ 2260600 w 2529694"/>
                <a:gd name="connsiteY65" fmla="*/ 2057400 h 3125649"/>
                <a:gd name="connsiteX66" fmla="*/ 2311400 w 2529694"/>
                <a:gd name="connsiteY66" fmla="*/ 2032000 h 3125649"/>
                <a:gd name="connsiteX67" fmla="*/ 2362200 w 2529694"/>
                <a:gd name="connsiteY67" fmla="*/ 1993900 h 3125649"/>
                <a:gd name="connsiteX68" fmla="*/ 2400300 w 2529694"/>
                <a:gd name="connsiteY68" fmla="*/ 1968500 h 3125649"/>
                <a:gd name="connsiteX69" fmla="*/ 2489200 w 2529694"/>
                <a:gd name="connsiteY69" fmla="*/ 1905000 h 3125649"/>
                <a:gd name="connsiteX70" fmla="*/ 2514600 w 2529694"/>
                <a:gd name="connsiteY70" fmla="*/ 1866900 h 3125649"/>
                <a:gd name="connsiteX71" fmla="*/ 2235200 w 2529694"/>
                <a:gd name="connsiteY71" fmla="*/ 152400 h 3125649"/>
                <a:gd name="connsiteX0" fmla="*/ 2235200 w 2489200"/>
                <a:gd name="connsiteY0" fmla="*/ 152400 h 3125649"/>
                <a:gd name="connsiteX1" fmla="*/ 2235200 w 2489200"/>
                <a:gd name="connsiteY1" fmla="*/ 152400 h 3125649"/>
                <a:gd name="connsiteX2" fmla="*/ 1778000 w 2489200"/>
                <a:gd name="connsiteY2" fmla="*/ 63500 h 3125649"/>
                <a:gd name="connsiteX3" fmla="*/ 1612900 w 2489200"/>
                <a:gd name="connsiteY3" fmla="*/ 50800 h 3125649"/>
                <a:gd name="connsiteX4" fmla="*/ 1409700 w 2489200"/>
                <a:gd name="connsiteY4" fmla="*/ 12700 h 3125649"/>
                <a:gd name="connsiteX5" fmla="*/ 1257300 w 2489200"/>
                <a:gd name="connsiteY5" fmla="*/ 0 h 3125649"/>
                <a:gd name="connsiteX6" fmla="*/ 1028700 w 2489200"/>
                <a:gd name="connsiteY6" fmla="*/ 25400 h 3125649"/>
                <a:gd name="connsiteX7" fmla="*/ 990600 w 2489200"/>
                <a:gd name="connsiteY7" fmla="*/ 50800 h 3125649"/>
                <a:gd name="connsiteX8" fmla="*/ 939800 w 2489200"/>
                <a:gd name="connsiteY8" fmla="*/ 63500 h 3125649"/>
                <a:gd name="connsiteX9" fmla="*/ 812800 w 2489200"/>
                <a:gd name="connsiteY9" fmla="*/ 127000 h 3125649"/>
                <a:gd name="connsiteX10" fmla="*/ 749300 w 2489200"/>
                <a:gd name="connsiteY10" fmla="*/ 165100 h 3125649"/>
                <a:gd name="connsiteX11" fmla="*/ 711200 w 2489200"/>
                <a:gd name="connsiteY11" fmla="*/ 190500 h 3125649"/>
                <a:gd name="connsiteX12" fmla="*/ 584200 w 2489200"/>
                <a:gd name="connsiteY12" fmla="*/ 266700 h 3125649"/>
                <a:gd name="connsiteX13" fmla="*/ 508000 w 2489200"/>
                <a:gd name="connsiteY13" fmla="*/ 317500 h 3125649"/>
                <a:gd name="connsiteX14" fmla="*/ 431800 w 2489200"/>
                <a:gd name="connsiteY14" fmla="*/ 393700 h 3125649"/>
                <a:gd name="connsiteX15" fmla="*/ 368300 w 2489200"/>
                <a:gd name="connsiteY15" fmla="*/ 482600 h 3125649"/>
                <a:gd name="connsiteX16" fmla="*/ 330200 w 2489200"/>
                <a:gd name="connsiteY16" fmla="*/ 558800 h 3125649"/>
                <a:gd name="connsiteX17" fmla="*/ 304800 w 2489200"/>
                <a:gd name="connsiteY17" fmla="*/ 635000 h 3125649"/>
                <a:gd name="connsiteX18" fmla="*/ 266700 w 2489200"/>
                <a:gd name="connsiteY18" fmla="*/ 698500 h 3125649"/>
                <a:gd name="connsiteX19" fmla="*/ 254000 w 2489200"/>
                <a:gd name="connsiteY19" fmla="*/ 736600 h 3125649"/>
                <a:gd name="connsiteX20" fmla="*/ 228600 w 2489200"/>
                <a:gd name="connsiteY20" fmla="*/ 787400 h 3125649"/>
                <a:gd name="connsiteX21" fmla="*/ 190500 w 2489200"/>
                <a:gd name="connsiteY21" fmla="*/ 927100 h 3125649"/>
                <a:gd name="connsiteX22" fmla="*/ 177800 w 2489200"/>
                <a:gd name="connsiteY22" fmla="*/ 977900 h 3125649"/>
                <a:gd name="connsiteX23" fmla="*/ 139700 w 2489200"/>
                <a:gd name="connsiteY23" fmla="*/ 1079500 h 3125649"/>
                <a:gd name="connsiteX24" fmla="*/ 127000 w 2489200"/>
                <a:gd name="connsiteY24" fmla="*/ 1130300 h 3125649"/>
                <a:gd name="connsiteX25" fmla="*/ 76200 w 2489200"/>
                <a:gd name="connsiteY25" fmla="*/ 1206500 h 3125649"/>
                <a:gd name="connsiteX26" fmla="*/ 38100 w 2489200"/>
                <a:gd name="connsiteY26" fmla="*/ 1295400 h 3125649"/>
                <a:gd name="connsiteX27" fmla="*/ 12700 w 2489200"/>
                <a:gd name="connsiteY27" fmla="*/ 1600200 h 3125649"/>
                <a:gd name="connsiteX28" fmla="*/ 0 w 2489200"/>
                <a:gd name="connsiteY28" fmla="*/ 1739900 h 3125649"/>
                <a:gd name="connsiteX29" fmla="*/ 12700 w 2489200"/>
                <a:gd name="connsiteY29" fmla="*/ 1981200 h 3125649"/>
                <a:gd name="connsiteX30" fmla="*/ 25400 w 2489200"/>
                <a:gd name="connsiteY30" fmla="*/ 2070100 h 3125649"/>
                <a:gd name="connsiteX31" fmla="*/ 38100 w 2489200"/>
                <a:gd name="connsiteY31" fmla="*/ 2197100 h 3125649"/>
                <a:gd name="connsiteX32" fmla="*/ 50800 w 2489200"/>
                <a:gd name="connsiteY32" fmla="*/ 2260600 h 3125649"/>
                <a:gd name="connsiteX33" fmla="*/ 88900 w 2489200"/>
                <a:gd name="connsiteY33" fmla="*/ 2476500 h 3125649"/>
                <a:gd name="connsiteX34" fmla="*/ 114300 w 2489200"/>
                <a:gd name="connsiteY34" fmla="*/ 2527300 h 3125649"/>
                <a:gd name="connsiteX35" fmla="*/ 152400 w 2489200"/>
                <a:gd name="connsiteY35" fmla="*/ 2971800 h 3125649"/>
                <a:gd name="connsiteX36" fmla="*/ 177800 w 2489200"/>
                <a:gd name="connsiteY36" fmla="*/ 3009900 h 3125649"/>
                <a:gd name="connsiteX37" fmla="*/ 215900 w 2489200"/>
                <a:gd name="connsiteY37" fmla="*/ 3086100 h 3125649"/>
                <a:gd name="connsiteX38" fmla="*/ 266700 w 2489200"/>
                <a:gd name="connsiteY38" fmla="*/ 3098800 h 3125649"/>
                <a:gd name="connsiteX39" fmla="*/ 304800 w 2489200"/>
                <a:gd name="connsiteY39" fmla="*/ 3124200 h 3125649"/>
                <a:gd name="connsiteX40" fmla="*/ 508000 w 2489200"/>
                <a:gd name="connsiteY40" fmla="*/ 3098800 h 3125649"/>
                <a:gd name="connsiteX41" fmla="*/ 609600 w 2489200"/>
                <a:gd name="connsiteY41" fmla="*/ 3048000 h 3125649"/>
                <a:gd name="connsiteX42" fmla="*/ 647700 w 2489200"/>
                <a:gd name="connsiteY42" fmla="*/ 3022600 h 3125649"/>
                <a:gd name="connsiteX43" fmla="*/ 749300 w 2489200"/>
                <a:gd name="connsiteY43" fmla="*/ 2946400 h 3125649"/>
                <a:gd name="connsiteX44" fmla="*/ 787400 w 2489200"/>
                <a:gd name="connsiteY44" fmla="*/ 2921000 h 3125649"/>
                <a:gd name="connsiteX45" fmla="*/ 825500 w 2489200"/>
                <a:gd name="connsiteY45" fmla="*/ 2908300 h 3125649"/>
                <a:gd name="connsiteX46" fmla="*/ 914400 w 2489200"/>
                <a:gd name="connsiteY46" fmla="*/ 2844800 h 3125649"/>
                <a:gd name="connsiteX47" fmla="*/ 952500 w 2489200"/>
                <a:gd name="connsiteY47" fmla="*/ 2806700 h 3125649"/>
                <a:gd name="connsiteX48" fmla="*/ 1016000 w 2489200"/>
                <a:gd name="connsiteY48" fmla="*/ 2768600 h 3125649"/>
                <a:gd name="connsiteX49" fmla="*/ 1092200 w 2489200"/>
                <a:gd name="connsiteY49" fmla="*/ 2717800 h 3125649"/>
                <a:gd name="connsiteX50" fmla="*/ 1193800 w 2489200"/>
                <a:gd name="connsiteY50" fmla="*/ 2667000 h 3125649"/>
                <a:gd name="connsiteX51" fmla="*/ 1295400 w 2489200"/>
                <a:gd name="connsiteY51" fmla="*/ 2578100 h 3125649"/>
                <a:gd name="connsiteX52" fmla="*/ 1333500 w 2489200"/>
                <a:gd name="connsiteY52" fmla="*/ 2552700 h 3125649"/>
                <a:gd name="connsiteX53" fmla="*/ 1447800 w 2489200"/>
                <a:gd name="connsiteY53" fmla="*/ 2463800 h 3125649"/>
                <a:gd name="connsiteX54" fmla="*/ 1511300 w 2489200"/>
                <a:gd name="connsiteY54" fmla="*/ 2438400 h 3125649"/>
                <a:gd name="connsiteX55" fmla="*/ 1587500 w 2489200"/>
                <a:gd name="connsiteY55" fmla="*/ 2400300 h 3125649"/>
                <a:gd name="connsiteX56" fmla="*/ 1663700 w 2489200"/>
                <a:gd name="connsiteY56" fmla="*/ 2387600 h 3125649"/>
                <a:gd name="connsiteX57" fmla="*/ 1714500 w 2489200"/>
                <a:gd name="connsiteY57" fmla="*/ 2374900 h 3125649"/>
                <a:gd name="connsiteX58" fmla="*/ 1790700 w 2489200"/>
                <a:gd name="connsiteY58" fmla="*/ 2349500 h 3125649"/>
                <a:gd name="connsiteX59" fmla="*/ 1828800 w 2489200"/>
                <a:gd name="connsiteY59" fmla="*/ 2336800 h 3125649"/>
                <a:gd name="connsiteX60" fmla="*/ 1930400 w 2489200"/>
                <a:gd name="connsiteY60" fmla="*/ 2324100 h 3125649"/>
                <a:gd name="connsiteX61" fmla="*/ 2019300 w 2489200"/>
                <a:gd name="connsiteY61" fmla="*/ 2247900 h 3125649"/>
                <a:gd name="connsiteX62" fmla="*/ 2032000 w 2489200"/>
                <a:gd name="connsiteY62" fmla="*/ 2209800 h 3125649"/>
                <a:gd name="connsiteX63" fmla="*/ 2095500 w 2489200"/>
                <a:gd name="connsiteY63" fmla="*/ 2171700 h 3125649"/>
                <a:gd name="connsiteX64" fmla="*/ 2171700 w 2489200"/>
                <a:gd name="connsiteY64" fmla="*/ 2120900 h 3125649"/>
                <a:gd name="connsiteX65" fmla="*/ 2260600 w 2489200"/>
                <a:gd name="connsiteY65" fmla="*/ 2057400 h 3125649"/>
                <a:gd name="connsiteX66" fmla="*/ 2311400 w 2489200"/>
                <a:gd name="connsiteY66" fmla="*/ 2032000 h 3125649"/>
                <a:gd name="connsiteX67" fmla="*/ 2362200 w 2489200"/>
                <a:gd name="connsiteY67" fmla="*/ 1993900 h 3125649"/>
                <a:gd name="connsiteX68" fmla="*/ 2400300 w 2489200"/>
                <a:gd name="connsiteY68" fmla="*/ 1968500 h 3125649"/>
                <a:gd name="connsiteX69" fmla="*/ 2489200 w 2489200"/>
                <a:gd name="connsiteY69" fmla="*/ 1905000 h 3125649"/>
                <a:gd name="connsiteX70" fmla="*/ 2235200 w 2489200"/>
                <a:gd name="connsiteY70" fmla="*/ 152400 h 3125649"/>
                <a:gd name="connsiteX0" fmla="*/ 2235200 w 2491715"/>
                <a:gd name="connsiteY0" fmla="*/ 152400 h 3125649"/>
                <a:gd name="connsiteX1" fmla="*/ 2235200 w 2491715"/>
                <a:gd name="connsiteY1" fmla="*/ 152400 h 3125649"/>
                <a:gd name="connsiteX2" fmla="*/ 1778000 w 2491715"/>
                <a:gd name="connsiteY2" fmla="*/ 63500 h 3125649"/>
                <a:gd name="connsiteX3" fmla="*/ 1612900 w 2491715"/>
                <a:gd name="connsiteY3" fmla="*/ 50800 h 3125649"/>
                <a:gd name="connsiteX4" fmla="*/ 1409700 w 2491715"/>
                <a:gd name="connsiteY4" fmla="*/ 12700 h 3125649"/>
                <a:gd name="connsiteX5" fmla="*/ 1257300 w 2491715"/>
                <a:gd name="connsiteY5" fmla="*/ 0 h 3125649"/>
                <a:gd name="connsiteX6" fmla="*/ 1028700 w 2491715"/>
                <a:gd name="connsiteY6" fmla="*/ 25400 h 3125649"/>
                <a:gd name="connsiteX7" fmla="*/ 990600 w 2491715"/>
                <a:gd name="connsiteY7" fmla="*/ 50800 h 3125649"/>
                <a:gd name="connsiteX8" fmla="*/ 939800 w 2491715"/>
                <a:gd name="connsiteY8" fmla="*/ 63500 h 3125649"/>
                <a:gd name="connsiteX9" fmla="*/ 812800 w 2491715"/>
                <a:gd name="connsiteY9" fmla="*/ 127000 h 3125649"/>
                <a:gd name="connsiteX10" fmla="*/ 749300 w 2491715"/>
                <a:gd name="connsiteY10" fmla="*/ 165100 h 3125649"/>
                <a:gd name="connsiteX11" fmla="*/ 711200 w 2491715"/>
                <a:gd name="connsiteY11" fmla="*/ 190500 h 3125649"/>
                <a:gd name="connsiteX12" fmla="*/ 584200 w 2491715"/>
                <a:gd name="connsiteY12" fmla="*/ 266700 h 3125649"/>
                <a:gd name="connsiteX13" fmla="*/ 508000 w 2491715"/>
                <a:gd name="connsiteY13" fmla="*/ 317500 h 3125649"/>
                <a:gd name="connsiteX14" fmla="*/ 431800 w 2491715"/>
                <a:gd name="connsiteY14" fmla="*/ 393700 h 3125649"/>
                <a:gd name="connsiteX15" fmla="*/ 368300 w 2491715"/>
                <a:gd name="connsiteY15" fmla="*/ 482600 h 3125649"/>
                <a:gd name="connsiteX16" fmla="*/ 330200 w 2491715"/>
                <a:gd name="connsiteY16" fmla="*/ 558800 h 3125649"/>
                <a:gd name="connsiteX17" fmla="*/ 304800 w 2491715"/>
                <a:gd name="connsiteY17" fmla="*/ 635000 h 3125649"/>
                <a:gd name="connsiteX18" fmla="*/ 266700 w 2491715"/>
                <a:gd name="connsiteY18" fmla="*/ 698500 h 3125649"/>
                <a:gd name="connsiteX19" fmla="*/ 254000 w 2491715"/>
                <a:gd name="connsiteY19" fmla="*/ 736600 h 3125649"/>
                <a:gd name="connsiteX20" fmla="*/ 228600 w 2491715"/>
                <a:gd name="connsiteY20" fmla="*/ 787400 h 3125649"/>
                <a:gd name="connsiteX21" fmla="*/ 190500 w 2491715"/>
                <a:gd name="connsiteY21" fmla="*/ 927100 h 3125649"/>
                <a:gd name="connsiteX22" fmla="*/ 177800 w 2491715"/>
                <a:gd name="connsiteY22" fmla="*/ 977900 h 3125649"/>
                <a:gd name="connsiteX23" fmla="*/ 139700 w 2491715"/>
                <a:gd name="connsiteY23" fmla="*/ 1079500 h 3125649"/>
                <a:gd name="connsiteX24" fmla="*/ 127000 w 2491715"/>
                <a:gd name="connsiteY24" fmla="*/ 1130300 h 3125649"/>
                <a:gd name="connsiteX25" fmla="*/ 76200 w 2491715"/>
                <a:gd name="connsiteY25" fmla="*/ 1206500 h 3125649"/>
                <a:gd name="connsiteX26" fmla="*/ 38100 w 2491715"/>
                <a:gd name="connsiteY26" fmla="*/ 1295400 h 3125649"/>
                <a:gd name="connsiteX27" fmla="*/ 12700 w 2491715"/>
                <a:gd name="connsiteY27" fmla="*/ 1600200 h 3125649"/>
                <a:gd name="connsiteX28" fmla="*/ 0 w 2491715"/>
                <a:gd name="connsiteY28" fmla="*/ 1739900 h 3125649"/>
                <a:gd name="connsiteX29" fmla="*/ 12700 w 2491715"/>
                <a:gd name="connsiteY29" fmla="*/ 1981200 h 3125649"/>
                <a:gd name="connsiteX30" fmla="*/ 25400 w 2491715"/>
                <a:gd name="connsiteY30" fmla="*/ 2070100 h 3125649"/>
                <a:gd name="connsiteX31" fmla="*/ 38100 w 2491715"/>
                <a:gd name="connsiteY31" fmla="*/ 2197100 h 3125649"/>
                <a:gd name="connsiteX32" fmla="*/ 50800 w 2491715"/>
                <a:gd name="connsiteY32" fmla="*/ 2260600 h 3125649"/>
                <a:gd name="connsiteX33" fmla="*/ 88900 w 2491715"/>
                <a:gd name="connsiteY33" fmla="*/ 2476500 h 3125649"/>
                <a:gd name="connsiteX34" fmla="*/ 114300 w 2491715"/>
                <a:gd name="connsiteY34" fmla="*/ 2527300 h 3125649"/>
                <a:gd name="connsiteX35" fmla="*/ 152400 w 2491715"/>
                <a:gd name="connsiteY35" fmla="*/ 2971800 h 3125649"/>
                <a:gd name="connsiteX36" fmla="*/ 177800 w 2491715"/>
                <a:gd name="connsiteY36" fmla="*/ 3009900 h 3125649"/>
                <a:gd name="connsiteX37" fmla="*/ 215900 w 2491715"/>
                <a:gd name="connsiteY37" fmla="*/ 3086100 h 3125649"/>
                <a:gd name="connsiteX38" fmla="*/ 266700 w 2491715"/>
                <a:gd name="connsiteY38" fmla="*/ 3098800 h 3125649"/>
                <a:gd name="connsiteX39" fmla="*/ 304800 w 2491715"/>
                <a:gd name="connsiteY39" fmla="*/ 3124200 h 3125649"/>
                <a:gd name="connsiteX40" fmla="*/ 508000 w 2491715"/>
                <a:gd name="connsiteY40" fmla="*/ 3098800 h 3125649"/>
                <a:gd name="connsiteX41" fmla="*/ 609600 w 2491715"/>
                <a:gd name="connsiteY41" fmla="*/ 3048000 h 3125649"/>
                <a:gd name="connsiteX42" fmla="*/ 647700 w 2491715"/>
                <a:gd name="connsiteY42" fmla="*/ 3022600 h 3125649"/>
                <a:gd name="connsiteX43" fmla="*/ 749300 w 2491715"/>
                <a:gd name="connsiteY43" fmla="*/ 2946400 h 3125649"/>
                <a:gd name="connsiteX44" fmla="*/ 787400 w 2491715"/>
                <a:gd name="connsiteY44" fmla="*/ 2921000 h 3125649"/>
                <a:gd name="connsiteX45" fmla="*/ 825500 w 2491715"/>
                <a:gd name="connsiteY45" fmla="*/ 2908300 h 3125649"/>
                <a:gd name="connsiteX46" fmla="*/ 914400 w 2491715"/>
                <a:gd name="connsiteY46" fmla="*/ 2844800 h 3125649"/>
                <a:gd name="connsiteX47" fmla="*/ 952500 w 2491715"/>
                <a:gd name="connsiteY47" fmla="*/ 2806700 h 3125649"/>
                <a:gd name="connsiteX48" fmla="*/ 1016000 w 2491715"/>
                <a:gd name="connsiteY48" fmla="*/ 2768600 h 3125649"/>
                <a:gd name="connsiteX49" fmla="*/ 1092200 w 2491715"/>
                <a:gd name="connsiteY49" fmla="*/ 2717800 h 3125649"/>
                <a:gd name="connsiteX50" fmla="*/ 1193800 w 2491715"/>
                <a:gd name="connsiteY50" fmla="*/ 2667000 h 3125649"/>
                <a:gd name="connsiteX51" fmla="*/ 1295400 w 2491715"/>
                <a:gd name="connsiteY51" fmla="*/ 2578100 h 3125649"/>
                <a:gd name="connsiteX52" fmla="*/ 1333500 w 2491715"/>
                <a:gd name="connsiteY52" fmla="*/ 2552700 h 3125649"/>
                <a:gd name="connsiteX53" fmla="*/ 1447800 w 2491715"/>
                <a:gd name="connsiteY53" fmla="*/ 2463800 h 3125649"/>
                <a:gd name="connsiteX54" fmla="*/ 1511300 w 2491715"/>
                <a:gd name="connsiteY54" fmla="*/ 2438400 h 3125649"/>
                <a:gd name="connsiteX55" fmla="*/ 1587500 w 2491715"/>
                <a:gd name="connsiteY55" fmla="*/ 2400300 h 3125649"/>
                <a:gd name="connsiteX56" fmla="*/ 1663700 w 2491715"/>
                <a:gd name="connsiteY56" fmla="*/ 2387600 h 3125649"/>
                <a:gd name="connsiteX57" fmla="*/ 1714500 w 2491715"/>
                <a:gd name="connsiteY57" fmla="*/ 2374900 h 3125649"/>
                <a:gd name="connsiteX58" fmla="*/ 1790700 w 2491715"/>
                <a:gd name="connsiteY58" fmla="*/ 2349500 h 3125649"/>
                <a:gd name="connsiteX59" fmla="*/ 1828800 w 2491715"/>
                <a:gd name="connsiteY59" fmla="*/ 2336800 h 3125649"/>
                <a:gd name="connsiteX60" fmla="*/ 1930400 w 2491715"/>
                <a:gd name="connsiteY60" fmla="*/ 2324100 h 3125649"/>
                <a:gd name="connsiteX61" fmla="*/ 2019300 w 2491715"/>
                <a:gd name="connsiteY61" fmla="*/ 2247900 h 3125649"/>
                <a:gd name="connsiteX62" fmla="*/ 2032000 w 2491715"/>
                <a:gd name="connsiteY62" fmla="*/ 2209800 h 3125649"/>
                <a:gd name="connsiteX63" fmla="*/ 2095500 w 2491715"/>
                <a:gd name="connsiteY63" fmla="*/ 2171700 h 3125649"/>
                <a:gd name="connsiteX64" fmla="*/ 2171700 w 2491715"/>
                <a:gd name="connsiteY64" fmla="*/ 2120900 h 3125649"/>
                <a:gd name="connsiteX65" fmla="*/ 2260600 w 2491715"/>
                <a:gd name="connsiteY65" fmla="*/ 2057400 h 3125649"/>
                <a:gd name="connsiteX66" fmla="*/ 2311400 w 2491715"/>
                <a:gd name="connsiteY66" fmla="*/ 2032000 h 3125649"/>
                <a:gd name="connsiteX67" fmla="*/ 2362200 w 2491715"/>
                <a:gd name="connsiteY67" fmla="*/ 1993900 h 3125649"/>
                <a:gd name="connsiteX68" fmla="*/ 2489200 w 2491715"/>
                <a:gd name="connsiteY68" fmla="*/ 1905000 h 3125649"/>
                <a:gd name="connsiteX69" fmla="*/ 2235200 w 2491715"/>
                <a:gd name="connsiteY69" fmla="*/ 152400 h 3125649"/>
                <a:gd name="connsiteX0" fmla="*/ 2235200 w 2364403"/>
                <a:gd name="connsiteY0" fmla="*/ 152400 h 3125649"/>
                <a:gd name="connsiteX1" fmla="*/ 2235200 w 2364403"/>
                <a:gd name="connsiteY1" fmla="*/ 152400 h 3125649"/>
                <a:gd name="connsiteX2" fmla="*/ 1778000 w 2364403"/>
                <a:gd name="connsiteY2" fmla="*/ 63500 h 3125649"/>
                <a:gd name="connsiteX3" fmla="*/ 1612900 w 2364403"/>
                <a:gd name="connsiteY3" fmla="*/ 50800 h 3125649"/>
                <a:gd name="connsiteX4" fmla="*/ 1409700 w 2364403"/>
                <a:gd name="connsiteY4" fmla="*/ 12700 h 3125649"/>
                <a:gd name="connsiteX5" fmla="*/ 1257300 w 2364403"/>
                <a:gd name="connsiteY5" fmla="*/ 0 h 3125649"/>
                <a:gd name="connsiteX6" fmla="*/ 1028700 w 2364403"/>
                <a:gd name="connsiteY6" fmla="*/ 25400 h 3125649"/>
                <a:gd name="connsiteX7" fmla="*/ 990600 w 2364403"/>
                <a:gd name="connsiteY7" fmla="*/ 50800 h 3125649"/>
                <a:gd name="connsiteX8" fmla="*/ 939800 w 2364403"/>
                <a:gd name="connsiteY8" fmla="*/ 63500 h 3125649"/>
                <a:gd name="connsiteX9" fmla="*/ 812800 w 2364403"/>
                <a:gd name="connsiteY9" fmla="*/ 127000 h 3125649"/>
                <a:gd name="connsiteX10" fmla="*/ 749300 w 2364403"/>
                <a:gd name="connsiteY10" fmla="*/ 165100 h 3125649"/>
                <a:gd name="connsiteX11" fmla="*/ 711200 w 2364403"/>
                <a:gd name="connsiteY11" fmla="*/ 190500 h 3125649"/>
                <a:gd name="connsiteX12" fmla="*/ 584200 w 2364403"/>
                <a:gd name="connsiteY12" fmla="*/ 266700 h 3125649"/>
                <a:gd name="connsiteX13" fmla="*/ 508000 w 2364403"/>
                <a:gd name="connsiteY13" fmla="*/ 317500 h 3125649"/>
                <a:gd name="connsiteX14" fmla="*/ 431800 w 2364403"/>
                <a:gd name="connsiteY14" fmla="*/ 393700 h 3125649"/>
                <a:gd name="connsiteX15" fmla="*/ 368300 w 2364403"/>
                <a:gd name="connsiteY15" fmla="*/ 482600 h 3125649"/>
                <a:gd name="connsiteX16" fmla="*/ 330200 w 2364403"/>
                <a:gd name="connsiteY16" fmla="*/ 558800 h 3125649"/>
                <a:gd name="connsiteX17" fmla="*/ 304800 w 2364403"/>
                <a:gd name="connsiteY17" fmla="*/ 635000 h 3125649"/>
                <a:gd name="connsiteX18" fmla="*/ 266700 w 2364403"/>
                <a:gd name="connsiteY18" fmla="*/ 698500 h 3125649"/>
                <a:gd name="connsiteX19" fmla="*/ 254000 w 2364403"/>
                <a:gd name="connsiteY19" fmla="*/ 736600 h 3125649"/>
                <a:gd name="connsiteX20" fmla="*/ 228600 w 2364403"/>
                <a:gd name="connsiteY20" fmla="*/ 787400 h 3125649"/>
                <a:gd name="connsiteX21" fmla="*/ 190500 w 2364403"/>
                <a:gd name="connsiteY21" fmla="*/ 927100 h 3125649"/>
                <a:gd name="connsiteX22" fmla="*/ 177800 w 2364403"/>
                <a:gd name="connsiteY22" fmla="*/ 977900 h 3125649"/>
                <a:gd name="connsiteX23" fmla="*/ 139700 w 2364403"/>
                <a:gd name="connsiteY23" fmla="*/ 1079500 h 3125649"/>
                <a:gd name="connsiteX24" fmla="*/ 127000 w 2364403"/>
                <a:gd name="connsiteY24" fmla="*/ 1130300 h 3125649"/>
                <a:gd name="connsiteX25" fmla="*/ 76200 w 2364403"/>
                <a:gd name="connsiteY25" fmla="*/ 1206500 h 3125649"/>
                <a:gd name="connsiteX26" fmla="*/ 38100 w 2364403"/>
                <a:gd name="connsiteY26" fmla="*/ 1295400 h 3125649"/>
                <a:gd name="connsiteX27" fmla="*/ 12700 w 2364403"/>
                <a:gd name="connsiteY27" fmla="*/ 1600200 h 3125649"/>
                <a:gd name="connsiteX28" fmla="*/ 0 w 2364403"/>
                <a:gd name="connsiteY28" fmla="*/ 1739900 h 3125649"/>
                <a:gd name="connsiteX29" fmla="*/ 12700 w 2364403"/>
                <a:gd name="connsiteY29" fmla="*/ 1981200 h 3125649"/>
                <a:gd name="connsiteX30" fmla="*/ 25400 w 2364403"/>
                <a:gd name="connsiteY30" fmla="*/ 2070100 h 3125649"/>
                <a:gd name="connsiteX31" fmla="*/ 38100 w 2364403"/>
                <a:gd name="connsiteY31" fmla="*/ 2197100 h 3125649"/>
                <a:gd name="connsiteX32" fmla="*/ 50800 w 2364403"/>
                <a:gd name="connsiteY32" fmla="*/ 2260600 h 3125649"/>
                <a:gd name="connsiteX33" fmla="*/ 88900 w 2364403"/>
                <a:gd name="connsiteY33" fmla="*/ 2476500 h 3125649"/>
                <a:gd name="connsiteX34" fmla="*/ 114300 w 2364403"/>
                <a:gd name="connsiteY34" fmla="*/ 2527300 h 3125649"/>
                <a:gd name="connsiteX35" fmla="*/ 152400 w 2364403"/>
                <a:gd name="connsiteY35" fmla="*/ 2971800 h 3125649"/>
                <a:gd name="connsiteX36" fmla="*/ 177800 w 2364403"/>
                <a:gd name="connsiteY36" fmla="*/ 3009900 h 3125649"/>
                <a:gd name="connsiteX37" fmla="*/ 215900 w 2364403"/>
                <a:gd name="connsiteY37" fmla="*/ 3086100 h 3125649"/>
                <a:gd name="connsiteX38" fmla="*/ 266700 w 2364403"/>
                <a:gd name="connsiteY38" fmla="*/ 3098800 h 3125649"/>
                <a:gd name="connsiteX39" fmla="*/ 304800 w 2364403"/>
                <a:gd name="connsiteY39" fmla="*/ 3124200 h 3125649"/>
                <a:gd name="connsiteX40" fmla="*/ 508000 w 2364403"/>
                <a:gd name="connsiteY40" fmla="*/ 3098800 h 3125649"/>
                <a:gd name="connsiteX41" fmla="*/ 609600 w 2364403"/>
                <a:gd name="connsiteY41" fmla="*/ 3048000 h 3125649"/>
                <a:gd name="connsiteX42" fmla="*/ 647700 w 2364403"/>
                <a:gd name="connsiteY42" fmla="*/ 3022600 h 3125649"/>
                <a:gd name="connsiteX43" fmla="*/ 749300 w 2364403"/>
                <a:gd name="connsiteY43" fmla="*/ 2946400 h 3125649"/>
                <a:gd name="connsiteX44" fmla="*/ 787400 w 2364403"/>
                <a:gd name="connsiteY44" fmla="*/ 2921000 h 3125649"/>
                <a:gd name="connsiteX45" fmla="*/ 825500 w 2364403"/>
                <a:gd name="connsiteY45" fmla="*/ 2908300 h 3125649"/>
                <a:gd name="connsiteX46" fmla="*/ 914400 w 2364403"/>
                <a:gd name="connsiteY46" fmla="*/ 2844800 h 3125649"/>
                <a:gd name="connsiteX47" fmla="*/ 952500 w 2364403"/>
                <a:gd name="connsiteY47" fmla="*/ 2806700 h 3125649"/>
                <a:gd name="connsiteX48" fmla="*/ 1016000 w 2364403"/>
                <a:gd name="connsiteY48" fmla="*/ 2768600 h 3125649"/>
                <a:gd name="connsiteX49" fmla="*/ 1092200 w 2364403"/>
                <a:gd name="connsiteY49" fmla="*/ 2717800 h 3125649"/>
                <a:gd name="connsiteX50" fmla="*/ 1193800 w 2364403"/>
                <a:gd name="connsiteY50" fmla="*/ 2667000 h 3125649"/>
                <a:gd name="connsiteX51" fmla="*/ 1295400 w 2364403"/>
                <a:gd name="connsiteY51" fmla="*/ 2578100 h 3125649"/>
                <a:gd name="connsiteX52" fmla="*/ 1333500 w 2364403"/>
                <a:gd name="connsiteY52" fmla="*/ 2552700 h 3125649"/>
                <a:gd name="connsiteX53" fmla="*/ 1447800 w 2364403"/>
                <a:gd name="connsiteY53" fmla="*/ 2463800 h 3125649"/>
                <a:gd name="connsiteX54" fmla="*/ 1511300 w 2364403"/>
                <a:gd name="connsiteY54" fmla="*/ 2438400 h 3125649"/>
                <a:gd name="connsiteX55" fmla="*/ 1587500 w 2364403"/>
                <a:gd name="connsiteY55" fmla="*/ 2400300 h 3125649"/>
                <a:gd name="connsiteX56" fmla="*/ 1663700 w 2364403"/>
                <a:gd name="connsiteY56" fmla="*/ 2387600 h 3125649"/>
                <a:gd name="connsiteX57" fmla="*/ 1714500 w 2364403"/>
                <a:gd name="connsiteY57" fmla="*/ 2374900 h 3125649"/>
                <a:gd name="connsiteX58" fmla="*/ 1790700 w 2364403"/>
                <a:gd name="connsiteY58" fmla="*/ 2349500 h 3125649"/>
                <a:gd name="connsiteX59" fmla="*/ 1828800 w 2364403"/>
                <a:gd name="connsiteY59" fmla="*/ 2336800 h 3125649"/>
                <a:gd name="connsiteX60" fmla="*/ 1930400 w 2364403"/>
                <a:gd name="connsiteY60" fmla="*/ 2324100 h 3125649"/>
                <a:gd name="connsiteX61" fmla="*/ 2019300 w 2364403"/>
                <a:gd name="connsiteY61" fmla="*/ 2247900 h 3125649"/>
                <a:gd name="connsiteX62" fmla="*/ 2032000 w 2364403"/>
                <a:gd name="connsiteY62" fmla="*/ 2209800 h 3125649"/>
                <a:gd name="connsiteX63" fmla="*/ 2095500 w 2364403"/>
                <a:gd name="connsiteY63" fmla="*/ 2171700 h 3125649"/>
                <a:gd name="connsiteX64" fmla="*/ 2171700 w 2364403"/>
                <a:gd name="connsiteY64" fmla="*/ 2120900 h 3125649"/>
                <a:gd name="connsiteX65" fmla="*/ 2260600 w 2364403"/>
                <a:gd name="connsiteY65" fmla="*/ 2057400 h 3125649"/>
                <a:gd name="connsiteX66" fmla="*/ 2311400 w 2364403"/>
                <a:gd name="connsiteY66" fmla="*/ 2032000 h 3125649"/>
                <a:gd name="connsiteX67" fmla="*/ 2362200 w 2364403"/>
                <a:gd name="connsiteY67" fmla="*/ 1993900 h 3125649"/>
                <a:gd name="connsiteX68" fmla="*/ 2235200 w 2364403"/>
                <a:gd name="connsiteY68" fmla="*/ 152400 h 3125649"/>
                <a:gd name="connsiteX0" fmla="*/ 2235200 w 2311722"/>
                <a:gd name="connsiteY0" fmla="*/ 152400 h 3125649"/>
                <a:gd name="connsiteX1" fmla="*/ 2235200 w 2311722"/>
                <a:gd name="connsiteY1" fmla="*/ 152400 h 3125649"/>
                <a:gd name="connsiteX2" fmla="*/ 1778000 w 2311722"/>
                <a:gd name="connsiteY2" fmla="*/ 63500 h 3125649"/>
                <a:gd name="connsiteX3" fmla="*/ 1612900 w 2311722"/>
                <a:gd name="connsiteY3" fmla="*/ 50800 h 3125649"/>
                <a:gd name="connsiteX4" fmla="*/ 1409700 w 2311722"/>
                <a:gd name="connsiteY4" fmla="*/ 12700 h 3125649"/>
                <a:gd name="connsiteX5" fmla="*/ 1257300 w 2311722"/>
                <a:gd name="connsiteY5" fmla="*/ 0 h 3125649"/>
                <a:gd name="connsiteX6" fmla="*/ 1028700 w 2311722"/>
                <a:gd name="connsiteY6" fmla="*/ 25400 h 3125649"/>
                <a:gd name="connsiteX7" fmla="*/ 990600 w 2311722"/>
                <a:gd name="connsiteY7" fmla="*/ 50800 h 3125649"/>
                <a:gd name="connsiteX8" fmla="*/ 939800 w 2311722"/>
                <a:gd name="connsiteY8" fmla="*/ 63500 h 3125649"/>
                <a:gd name="connsiteX9" fmla="*/ 812800 w 2311722"/>
                <a:gd name="connsiteY9" fmla="*/ 127000 h 3125649"/>
                <a:gd name="connsiteX10" fmla="*/ 749300 w 2311722"/>
                <a:gd name="connsiteY10" fmla="*/ 165100 h 3125649"/>
                <a:gd name="connsiteX11" fmla="*/ 711200 w 2311722"/>
                <a:gd name="connsiteY11" fmla="*/ 190500 h 3125649"/>
                <a:gd name="connsiteX12" fmla="*/ 584200 w 2311722"/>
                <a:gd name="connsiteY12" fmla="*/ 266700 h 3125649"/>
                <a:gd name="connsiteX13" fmla="*/ 508000 w 2311722"/>
                <a:gd name="connsiteY13" fmla="*/ 317500 h 3125649"/>
                <a:gd name="connsiteX14" fmla="*/ 431800 w 2311722"/>
                <a:gd name="connsiteY14" fmla="*/ 393700 h 3125649"/>
                <a:gd name="connsiteX15" fmla="*/ 368300 w 2311722"/>
                <a:gd name="connsiteY15" fmla="*/ 482600 h 3125649"/>
                <a:gd name="connsiteX16" fmla="*/ 330200 w 2311722"/>
                <a:gd name="connsiteY16" fmla="*/ 558800 h 3125649"/>
                <a:gd name="connsiteX17" fmla="*/ 304800 w 2311722"/>
                <a:gd name="connsiteY17" fmla="*/ 635000 h 3125649"/>
                <a:gd name="connsiteX18" fmla="*/ 266700 w 2311722"/>
                <a:gd name="connsiteY18" fmla="*/ 698500 h 3125649"/>
                <a:gd name="connsiteX19" fmla="*/ 254000 w 2311722"/>
                <a:gd name="connsiteY19" fmla="*/ 736600 h 3125649"/>
                <a:gd name="connsiteX20" fmla="*/ 228600 w 2311722"/>
                <a:gd name="connsiteY20" fmla="*/ 787400 h 3125649"/>
                <a:gd name="connsiteX21" fmla="*/ 190500 w 2311722"/>
                <a:gd name="connsiteY21" fmla="*/ 927100 h 3125649"/>
                <a:gd name="connsiteX22" fmla="*/ 177800 w 2311722"/>
                <a:gd name="connsiteY22" fmla="*/ 977900 h 3125649"/>
                <a:gd name="connsiteX23" fmla="*/ 139700 w 2311722"/>
                <a:gd name="connsiteY23" fmla="*/ 1079500 h 3125649"/>
                <a:gd name="connsiteX24" fmla="*/ 127000 w 2311722"/>
                <a:gd name="connsiteY24" fmla="*/ 1130300 h 3125649"/>
                <a:gd name="connsiteX25" fmla="*/ 76200 w 2311722"/>
                <a:gd name="connsiteY25" fmla="*/ 1206500 h 3125649"/>
                <a:gd name="connsiteX26" fmla="*/ 38100 w 2311722"/>
                <a:gd name="connsiteY26" fmla="*/ 1295400 h 3125649"/>
                <a:gd name="connsiteX27" fmla="*/ 12700 w 2311722"/>
                <a:gd name="connsiteY27" fmla="*/ 1600200 h 3125649"/>
                <a:gd name="connsiteX28" fmla="*/ 0 w 2311722"/>
                <a:gd name="connsiteY28" fmla="*/ 1739900 h 3125649"/>
                <a:gd name="connsiteX29" fmla="*/ 12700 w 2311722"/>
                <a:gd name="connsiteY29" fmla="*/ 1981200 h 3125649"/>
                <a:gd name="connsiteX30" fmla="*/ 25400 w 2311722"/>
                <a:gd name="connsiteY30" fmla="*/ 2070100 h 3125649"/>
                <a:gd name="connsiteX31" fmla="*/ 38100 w 2311722"/>
                <a:gd name="connsiteY31" fmla="*/ 2197100 h 3125649"/>
                <a:gd name="connsiteX32" fmla="*/ 50800 w 2311722"/>
                <a:gd name="connsiteY32" fmla="*/ 2260600 h 3125649"/>
                <a:gd name="connsiteX33" fmla="*/ 88900 w 2311722"/>
                <a:gd name="connsiteY33" fmla="*/ 2476500 h 3125649"/>
                <a:gd name="connsiteX34" fmla="*/ 114300 w 2311722"/>
                <a:gd name="connsiteY34" fmla="*/ 2527300 h 3125649"/>
                <a:gd name="connsiteX35" fmla="*/ 152400 w 2311722"/>
                <a:gd name="connsiteY35" fmla="*/ 2971800 h 3125649"/>
                <a:gd name="connsiteX36" fmla="*/ 177800 w 2311722"/>
                <a:gd name="connsiteY36" fmla="*/ 3009900 h 3125649"/>
                <a:gd name="connsiteX37" fmla="*/ 215900 w 2311722"/>
                <a:gd name="connsiteY37" fmla="*/ 3086100 h 3125649"/>
                <a:gd name="connsiteX38" fmla="*/ 266700 w 2311722"/>
                <a:gd name="connsiteY38" fmla="*/ 3098800 h 3125649"/>
                <a:gd name="connsiteX39" fmla="*/ 304800 w 2311722"/>
                <a:gd name="connsiteY39" fmla="*/ 3124200 h 3125649"/>
                <a:gd name="connsiteX40" fmla="*/ 508000 w 2311722"/>
                <a:gd name="connsiteY40" fmla="*/ 3098800 h 3125649"/>
                <a:gd name="connsiteX41" fmla="*/ 609600 w 2311722"/>
                <a:gd name="connsiteY41" fmla="*/ 3048000 h 3125649"/>
                <a:gd name="connsiteX42" fmla="*/ 647700 w 2311722"/>
                <a:gd name="connsiteY42" fmla="*/ 3022600 h 3125649"/>
                <a:gd name="connsiteX43" fmla="*/ 749300 w 2311722"/>
                <a:gd name="connsiteY43" fmla="*/ 2946400 h 3125649"/>
                <a:gd name="connsiteX44" fmla="*/ 787400 w 2311722"/>
                <a:gd name="connsiteY44" fmla="*/ 2921000 h 3125649"/>
                <a:gd name="connsiteX45" fmla="*/ 825500 w 2311722"/>
                <a:gd name="connsiteY45" fmla="*/ 2908300 h 3125649"/>
                <a:gd name="connsiteX46" fmla="*/ 914400 w 2311722"/>
                <a:gd name="connsiteY46" fmla="*/ 2844800 h 3125649"/>
                <a:gd name="connsiteX47" fmla="*/ 952500 w 2311722"/>
                <a:gd name="connsiteY47" fmla="*/ 2806700 h 3125649"/>
                <a:gd name="connsiteX48" fmla="*/ 1016000 w 2311722"/>
                <a:gd name="connsiteY48" fmla="*/ 2768600 h 3125649"/>
                <a:gd name="connsiteX49" fmla="*/ 1092200 w 2311722"/>
                <a:gd name="connsiteY49" fmla="*/ 2717800 h 3125649"/>
                <a:gd name="connsiteX50" fmla="*/ 1193800 w 2311722"/>
                <a:gd name="connsiteY50" fmla="*/ 2667000 h 3125649"/>
                <a:gd name="connsiteX51" fmla="*/ 1295400 w 2311722"/>
                <a:gd name="connsiteY51" fmla="*/ 2578100 h 3125649"/>
                <a:gd name="connsiteX52" fmla="*/ 1333500 w 2311722"/>
                <a:gd name="connsiteY52" fmla="*/ 2552700 h 3125649"/>
                <a:gd name="connsiteX53" fmla="*/ 1447800 w 2311722"/>
                <a:gd name="connsiteY53" fmla="*/ 2463800 h 3125649"/>
                <a:gd name="connsiteX54" fmla="*/ 1511300 w 2311722"/>
                <a:gd name="connsiteY54" fmla="*/ 2438400 h 3125649"/>
                <a:gd name="connsiteX55" fmla="*/ 1587500 w 2311722"/>
                <a:gd name="connsiteY55" fmla="*/ 2400300 h 3125649"/>
                <a:gd name="connsiteX56" fmla="*/ 1663700 w 2311722"/>
                <a:gd name="connsiteY56" fmla="*/ 2387600 h 3125649"/>
                <a:gd name="connsiteX57" fmla="*/ 1714500 w 2311722"/>
                <a:gd name="connsiteY57" fmla="*/ 2374900 h 3125649"/>
                <a:gd name="connsiteX58" fmla="*/ 1790700 w 2311722"/>
                <a:gd name="connsiteY58" fmla="*/ 2349500 h 3125649"/>
                <a:gd name="connsiteX59" fmla="*/ 1828800 w 2311722"/>
                <a:gd name="connsiteY59" fmla="*/ 2336800 h 3125649"/>
                <a:gd name="connsiteX60" fmla="*/ 1930400 w 2311722"/>
                <a:gd name="connsiteY60" fmla="*/ 2324100 h 3125649"/>
                <a:gd name="connsiteX61" fmla="*/ 2019300 w 2311722"/>
                <a:gd name="connsiteY61" fmla="*/ 2247900 h 3125649"/>
                <a:gd name="connsiteX62" fmla="*/ 2032000 w 2311722"/>
                <a:gd name="connsiteY62" fmla="*/ 2209800 h 3125649"/>
                <a:gd name="connsiteX63" fmla="*/ 2095500 w 2311722"/>
                <a:gd name="connsiteY63" fmla="*/ 2171700 h 3125649"/>
                <a:gd name="connsiteX64" fmla="*/ 2171700 w 2311722"/>
                <a:gd name="connsiteY64" fmla="*/ 2120900 h 3125649"/>
                <a:gd name="connsiteX65" fmla="*/ 2260600 w 2311722"/>
                <a:gd name="connsiteY65" fmla="*/ 2057400 h 3125649"/>
                <a:gd name="connsiteX66" fmla="*/ 2311400 w 2311722"/>
                <a:gd name="connsiteY66" fmla="*/ 2032000 h 3125649"/>
                <a:gd name="connsiteX67" fmla="*/ 2235200 w 2311722"/>
                <a:gd name="connsiteY67" fmla="*/ 152400 h 3125649"/>
                <a:gd name="connsiteX0" fmla="*/ 2235200 w 2262747"/>
                <a:gd name="connsiteY0" fmla="*/ 152400 h 3125649"/>
                <a:gd name="connsiteX1" fmla="*/ 2235200 w 2262747"/>
                <a:gd name="connsiteY1" fmla="*/ 152400 h 3125649"/>
                <a:gd name="connsiteX2" fmla="*/ 1778000 w 2262747"/>
                <a:gd name="connsiteY2" fmla="*/ 63500 h 3125649"/>
                <a:gd name="connsiteX3" fmla="*/ 1612900 w 2262747"/>
                <a:gd name="connsiteY3" fmla="*/ 50800 h 3125649"/>
                <a:gd name="connsiteX4" fmla="*/ 1409700 w 2262747"/>
                <a:gd name="connsiteY4" fmla="*/ 12700 h 3125649"/>
                <a:gd name="connsiteX5" fmla="*/ 1257300 w 2262747"/>
                <a:gd name="connsiteY5" fmla="*/ 0 h 3125649"/>
                <a:gd name="connsiteX6" fmla="*/ 1028700 w 2262747"/>
                <a:gd name="connsiteY6" fmla="*/ 25400 h 3125649"/>
                <a:gd name="connsiteX7" fmla="*/ 990600 w 2262747"/>
                <a:gd name="connsiteY7" fmla="*/ 50800 h 3125649"/>
                <a:gd name="connsiteX8" fmla="*/ 939800 w 2262747"/>
                <a:gd name="connsiteY8" fmla="*/ 63500 h 3125649"/>
                <a:gd name="connsiteX9" fmla="*/ 812800 w 2262747"/>
                <a:gd name="connsiteY9" fmla="*/ 127000 h 3125649"/>
                <a:gd name="connsiteX10" fmla="*/ 749300 w 2262747"/>
                <a:gd name="connsiteY10" fmla="*/ 165100 h 3125649"/>
                <a:gd name="connsiteX11" fmla="*/ 711200 w 2262747"/>
                <a:gd name="connsiteY11" fmla="*/ 190500 h 3125649"/>
                <a:gd name="connsiteX12" fmla="*/ 584200 w 2262747"/>
                <a:gd name="connsiteY12" fmla="*/ 266700 h 3125649"/>
                <a:gd name="connsiteX13" fmla="*/ 508000 w 2262747"/>
                <a:gd name="connsiteY13" fmla="*/ 317500 h 3125649"/>
                <a:gd name="connsiteX14" fmla="*/ 431800 w 2262747"/>
                <a:gd name="connsiteY14" fmla="*/ 393700 h 3125649"/>
                <a:gd name="connsiteX15" fmla="*/ 368300 w 2262747"/>
                <a:gd name="connsiteY15" fmla="*/ 482600 h 3125649"/>
                <a:gd name="connsiteX16" fmla="*/ 330200 w 2262747"/>
                <a:gd name="connsiteY16" fmla="*/ 558800 h 3125649"/>
                <a:gd name="connsiteX17" fmla="*/ 304800 w 2262747"/>
                <a:gd name="connsiteY17" fmla="*/ 635000 h 3125649"/>
                <a:gd name="connsiteX18" fmla="*/ 266700 w 2262747"/>
                <a:gd name="connsiteY18" fmla="*/ 698500 h 3125649"/>
                <a:gd name="connsiteX19" fmla="*/ 254000 w 2262747"/>
                <a:gd name="connsiteY19" fmla="*/ 736600 h 3125649"/>
                <a:gd name="connsiteX20" fmla="*/ 228600 w 2262747"/>
                <a:gd name="connsiteY20" fmla="*/ 787400 h 3125649"/>
                <a:gd name="connsiteX21" fmla="*/ 190500 w 2262747"/>
                <a:gd name="connsiteY21" fmla="*/ 927100 h 3125649"/>
                <a:gd name="connsiteX22" fmla="*/ 177800 w 2262747"/>
                <a:gd name="connsiteY22" fmla="*/ 977900 h 3125649"/>
                <a:gd name="connsiteX23" fmla="*/ 139700 w 2262747"/>
                <a:gd name="connsiteY23" fmla="*/ 1079500 h 3125649"/>
                <a:gd name="connsiteX24" fmla="*/ 127000 w 2262747"/>
                <a:gd name="connsiteY24" fmla="*/ 1130300 h 3125649"/>
                <a:gd name="connsiteX25" fmla="*/ 76200 w 2262747"/>
                <a:gd name="connsiteY25" fmla="*/ 1206500 h 3125649"/>
                <a:gd name="connsiteX26" fmla="*/ 38100 w 2262747"/>
                <a:gd name="connsiteY26" fmla="*/ 1295400 h 3125649"/>
                <a:gd name="connsiteX27" fmla="*/ 12700 w 2262747"/>
                <a:gd name="connsiteY27" fmla="*/ 1600200 h 3125649"/>
                <a:gd name="connsiteX28" fmla="*/ 0 w 2262747"/>
                <a:gd name="connsiteY28" fmla="*/ 1739900 h 3125649"/>
                <a:gd name="connsiteX29" fmla="*/ 12700 w 2262747"/>
                <a:gd name="connsiteY29" fmla="*/ 1981200 h 3125649"/>
                <a:gd name="connsiteX30" fmla="*/ 25400 w 2262747"/>
                <a:gd name="connsiteY30" fmla="*/ 2070100 h 3125649"/>
                <a:gd name="connsiteX31" fmla="*/ 38100 w 2262747"/>
                <a:gd name="connsiteY31" fmla="*/ 2197100 h 3125649"/>
                <a:gd name="connsiteX32" fmla="*/ 50800 w 2262747"/>
                <a:gd name="connsiteY32" fmla="*/ 2260600 h 3125649"/>
                <a:gd name="connsiteX33" fmla="*/ 88900 w 2262747"/>
                <a:gd name="connsiteY33" fmla="*/ 2476500 h 3125649"/>
                <a:gd name="connsiteX34" fmla="*/ 114300 w 2262747"/>
                <a:gd name="connsiteY34" fmla="*/ 2527300 h 3125649"/>
                <a:gd name="connsiteX35" fmla="*/ 152400 w 2262747"/>
                <a:gd name="connsiteY35" fmla="*/ 2971800 h 3125649"/>
                <a:gd name="connsiteX36" fmla="*/ 177800 w 2262747"/>
                <a:gd name="connsiteY36" fmla="*/ 3009900 h 3125649"/>
                <a:gd name="connsiteX37" fmla="*/ 215900 w 2262747"/>
                <a:gd name="connsiteY37" fmla="*/ 3086100 h 3125649"/>
                <a:gd name="connsiteX38" fmla="*/ 266700 w 2262747"/>
                <a:gd name="connsiteY38" fmla="*/ 3098800 h 3125649"/>
                <a:gd name="connsiteX39" fmla="*/ 304800 w 2262747"/>
                <a:gd name="connsiteY39" fmla="*/ 3124200 h 3125649"/>
                <a:gd name="connsiteX40" fmla="*/ 508000 w 2262747"/>
                <a:gd name="connsiteY40" fmla="*/ 3098800 h 3125649"/>
                <a:gd name="connsiteX41" fmla="*/ 609600 w 2262747"/>
                <a:gd name="connsiteY41" fmla="*/ 3048000 h 3125649"/>
                <a:gd name="connsiteX42" fmla="*/ 647700 w 2262747"/>
                <a:gd name="connsiteY42" fmla="*/ 3022600 h 3125649"/>
                <a:gd name="connsiteX43" fmla="*/ 749300 w 2262747"/>
                <a:gd name="connsiteY43" fmla="*/ 2946400 h 3125649"/>
                <a:gd name="connsiteX44" fmla="*/ 787400 w 2262747"/>
                <a:gd name="connsiteY44" fmla="*/ 2921000 h 3125649"/>
                <a:gd name="connsiteX45" fmla="*/ 825500 w 2262747"/>
                <a:gd name="connsiteY45" fmla="*/ 2908300 h 3125649"/>
                <a:gd name="connsiteX46" fmla="*/ 914400 w 2262747"/>
                <a:gd name="connsiteY46" fmla="*/ 2844800 h 3125649"/>
                <a:gd name="connsiteX47" fmla="*/ 952500 w 2262747"/>
                <a:gd name="connsiteY47" fmla="*/ 2806700 h 3125649"/>
                <a:gd name="connsiteX48" fmla="*/ 1016000 w 2262747"/>
                <a:gd name="connsiteY48" fmla="*/ 2768600 h 3125649"/>
                <a:gd name="connsiteX49" fmla="*/ 1092200 w 2262747"/>
                <a:gd name="connsiteY49" fmla="*/ 2717800 h 3125649"/>
                <a:gd name="connsiteX50" fmla="*/ 1193800 w 2262747"/>
                <a:gd name="connsiteY50" fmla="*/ 2667000 h 3125649"/>
                <a:gd name="connsiteX51" fmla="*/ 1295400 w 2262747"/>
                <a:gd name="connsiteY51" fmla="*/ 2578100 h 3125649"/>
                <a:gd name="connsiteX52" fmla="*/ 1333500 w 2262747"/>
                <a:gd name="connsiteY52" fmla="*/ 2552700 h 3125649"/>
                <a:gd name="connsiteX53" fmla="*/ 1447800 w 2262747"/>
                <a:gd name="connsiteY53" fmla="*/ 2463800 h 3125649"/>
                <a:gd name="connsiteX54" fmla="*/ 1511300 w 2262747"/>
                <a:gd name="connsiteY54" fmla="*/ 2438400 h 3125649"/>
                <a:gd name="connsiteX55" fmla="*/ 1587500 w 2262747"/>
                <a:gd name="connsiteY55" fmla="*/ 2400300 h 3125649"/>
                <a:gd name="connsiteX56" fmla="*/ 1663700 w 2262747"/>
                <a:gd name="connsiteY56" fmla="*/ 2387600 h 3125649"/>
                <a:gd name="connsiteX57" fmla="*/ 1714500 w 2262747"/>
                <a:gd name="connsiteY57" fmla="*/ 2374900 h 3125649"/>
                <a:gd name="connsiteX58" fmla="*/ 1790700 w 2262747"/>
                <a:gd name="connsiteY58" fmla="*/ 2349500 h 3125649"/>
                <a:gd name="connsiteX59" fmla="*/ 1828800 w 2262747"/>
                <a:gd name="connsiteY59" fmla="*/ 2336800 h 3125649"/>
                <a:gd name="connsiteX60" fmla="*/ 1930400 w 2262747"/>
                <a:gd name="connsiteY60" fmla="*/ 2324100 h 3125649"/>
                <a:gd name="connsiteX61" fmla="*/ 2019300 w 2262747"/>
                <a:gd name="connsiteY61" fmla="*/ 2247900 h 3125649"/>
                <a:gd name="connsiteX62" fmla="*/ 2032000 w 2262747"/>
                <a:gd name="connsiteY62" fmla="*/ 2209800 h 3125649"/>
                <a:gd name="connsiteX63" fmla="*/ 2095500 w 2262747"/>
                <a:gd name="connsiteY63" fmla="*/ 2171700 h 3125649"/>
                <a:gd name="connsiteX64" fmla="*/ 2171700 w 2262747"/>
                <a:gd name="connsiteY64" fmla="*/ 2120900 h 3125649"/>
                <a:gd name="connsiteX65" fmla="*/ 2260600 w 2262747"/>
                <a:gd name="connsiteY65" fmla="*/ 2057400 h 3125649"/>
                <a:gd name="connsiteX66" fmla="*/ 2235200 w 2262747"/>
                <a:gd name="connsiteY66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032000 w 2235200"/>
                <a:gd name="connsiteY62" fmla="*/ 2209800 h 3125649"/>
                <a:gd name="connsiteX63" fmla="*/ 2095500 w 2235200"/>
                <a:gd name="connsiteY63" fmla="*/ 2171700 h 3125649"/>
                <a:gd name="connsiteX64" fmla="*/ 2171700 w 2235200"/>
                <a:gd name="connsiteY64" fmla="*/ 2120900 h 3125649"/>
                <a:gd name="connsiteX65" fmla="*/ 2235200 w 2235200"/>
                <a:gd name="connsiteY65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032000 w 2235200"/>
                <a:gd name="connsiteY62" fmla="*/ 2209800 h 3125649"/>
                <a:gd name="connsiteX63" fmla="*/ 2095500 w 2235200"/>
                <a:gd name="connsiteY63" fmla="*/ 2171700 h 3125649"/>
                <a:gd name="connsiteX64" fmla="*/ 2235200 w 2235200"/>
                <a:gd name="connsiteY64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032000 w 2235200"/>
                <a:gd name="connsiteY62" fmla="*/ 2209800 h 3125649"/>
                <a:gd name="connsiteX63" fmla="*/ 2235200 w 2235200"/>
                <a:gd name="connsiteY63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235200 w 2235200"/>
                <a:gd name="connsiteY62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1996506 w 2235200"/>
                <a:gd name="connsiteY61" fmla="*/ 2310108 h 3125649"/>
                <a:gd name="connsiteX62" fmla="*/ 2019300 w 2235200"/>
                <a:gd name="connsiteY62" fmla="*/ 2247900 h 3125649"/>
                <a:gd name="connsiteX63" fmla="*/ 2235200 w 2235200"/>
                <a:gd name="connsiteY63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019300 w 2235200"/>
                <a:gd name="connsiteY61" fmla="*/ 2247900 h 3125649"/>
                <a:gd name="connsiteX62" fmla="*/ 2235200 w 2235200"/>
                <a:gd name="connsiteY62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1930400 w 2235200"/>
                <a:gd name="connsiteY60" fmla="*/ 2324100 h 3125649"/>
                <a:gd name="connsiteX61" fmla="*/ 2235200 w 2235200"/>
                <a:gd name="connsiteY61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1828800 w 2235200"/>
                <a:gd name="connsiteY59" fmla="*/ 2336800 h 3125649"/>
                <a:gd name="connsiteX60" fmla="*/ 2235200 w 2235200"/>
                <a:gd name="connsiteY60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1790700 w 2235200"/>
                <a:gd name="connsiteY58" fmla="*/ 2349500 h 3125649"/>
                <a:gd name="connsiteX59" fmla="*/ 2235200 w 2235200"/>
                <a:gd name="connsiteY59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1714500 w 2235200"/>
                <a:gd name="connsiteY57" fmla="*/ 2374900 h 3125649"/>
                <a:gd name="connsiteX58" fmla="*/ 2235200 w 2235200"/>
                <a:gd name="connsiteY58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1663700 w 2235200"/>
                <a:gd name="connsiteY56" fmla="*/ 2387600 h 3125649"/>
                <a:gd name="connsiteX57" fmla="*/ 2235200 w 2235200"/>
                <a:gd name="connsiteY57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1587500 w 2235200"/>
                <a:gd name="connsiteY55" fmla="*/ 2400300 h 3125649"/>
                <a:gd name="connsiteX56" fmla="*/ 2235200 w 2235200"/>
                <a:gd name="connsiteY56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1511300 w 2235200"/>
                <a:gd name="connsiteY54" fmla="*/ 2438400 h 3125649"/>
                <a:gd name="connsiteX55" fmla="*/ 2235200 w 2235200"/>
                <a:gd name="connsiteY55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1447800 w 2235200"/>
                <a:gd name="connsiteY53" fmla="*/ 2463800 h 3125649"/>
                <a:gd name="connsiteX54" fmla="*/ 2235200 w 2235200"/>
                <a:gd name="connsiteY54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1333500 w 2235200"/>
                <a:gd name="connsiteY52" fmla="*/ 2552700 h 3125649"/>
                <a:gd name="connsiteX53" fmla="*/ 2235200 w 2235200"/>
                <a:gd name="connsiteY53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1295400 w 2235200"/>
                <a:gd name="connsiteY51" fmla="*/ 2578100 h 3125649"/>
                <a:gd name="connsiteX52" fmla="*/ 2235200 w 2235200"/>
                <a:gd name="connsiteY52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1193800 w 2235200"/>
                <a:gd name="connsiteY50" fmla="*/ 2667000 h 3125649"/>
                <a:gd name="connsiteX51" fmla="*/ 2235200 w 2235200"/>
                <a:gd name="connsiteY51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1092200 w 2235200"/>
                <a:gd name="connsiteY49" fmla="*/ 2717800 h 3125649"/>
                <a:gd name="connsiteX50" fmla="*/ 2235200 w 2235200"/>
                <a:gd name="connsiteY50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1016000 w 2235200"/>
                <a:gd name="connsiteY48" fmla="*/ 2768600 h 3125649"/>
                <a:gd name="connsiteX49" fmla="*/ 2235200 w 2235200"/>
                <a:gd name="connsiteY49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952500 w 2235200"/>
                <a:gd name="connsiteY47" fmla="*/ 2806700 h 3125649"/>
                <a:gd name="connsiteX48" fmla="*/ 2235200 w 2235200"/>
                <a:gd name="connsiteY48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914400 w 2235200"/>
                <a:gd name="connsiteY46" fmla="*/ 2844800 h 3125649"/>
                <a:gd name="connsiteX47" fmla="*/ 2235200 w 2235200"/>
                <a:gd name="connsiteY47" fmla="*/ 152400 h 3125649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609600 w 2235200"/>
                <a:gd name="connsiteY41" fmla="*/ 3048000 h 3125649"/>
                <a:gd name="connsiteX42" fmla="*/ 647700 w 2235200"/>
                <a:gd name="connsiteY42" fmla="*/ 3022600 h 3125649"/>
                <a:gd name="connsiteX43" fmla="*/ 749300 w 2235200"/>
                <a:gd name="connsiteY43" fmla="*/ 2946400 h 3125649"/>
                <a:gd name="connsiteX44" fmla="*/ 787400 w 2235200"/>
                <a:gd name="connsiteY44" fmla="*/ 2921000 h 3125649"/>
                <a:gd name="connsiteX45" fmla="*/ 825500 w 2235200"/>
                <a:gd name="connsiteY45" fmla="*/ 2908300 h 3125649"/>
                <a:gd name="connsiteX46" fmla="*/ 2235200 w 2235200"/>
                <a:gd name="connsiteY46" fmla="*/ 152400 h 3125649"/>
                <a:gd name="connsiteX0" fmla="*/ 2235200 w 2235200"/>
                <a:gd name="connsiteY0" fmla="*/ 152400 h 3132785"/>
                <a:gd name="connsiteX1" fmla="*/ 2235200 w 2235200"/>
                <a:gd name="connsiteY1" fmla="*/ 152400 h 3132785"/>
                <a:gd name="connsiteX2" fmla="*/ 1778000 w 2235200"/>
                <a:gd name="connsiteY2" fmla="*/ 63500 h 3132785"/>
                <a:gd name="connsiteX3" fmla="*/ 1612900 w 2235200"/>
                <a:gd name="connsiteY3" fmla="*/ 50800 h 3132785"/>
                <a:gd name="connsiteX4" fmla="*/ 1409700 w 2235200"/>
                <a:gd name="connsiteY4" fmla="*/ 12700 h 3132785"/>
                <a:gd name="connsiteX5" fmla="*/ 1257300 w 2235200"/>
                <a:gd name="connsiteY5" fmla="*/ 0 h 3132785"/>
                <a:gd name="connsiteX6" fmla="*/ 1028700 w 2235200"/>
                <a:gd name="connsiteY6" fmla="*/ 25400 h 3132785"/>
                <a:gd name="connsiteX7" fmla="*/ 990600 w 2235200"/>
                <a:gd name="connsiteY7" fmla="*/ 50800 h 3132785"/>
                <a:gd name="connsiteX8" fmla="*/ 939800 w 2235200"/>
                <a:gd name="connsiteY8" fmla="*/ 63500 h 3132785"/>
                <a:gd name="connsiteX9" fmla="*/ 812800 w 2235200"/>
                <a:gd name="connsiteY9" fmla="*/ 127000 h 3132785"/>
                <a:gd name="connsiteX10" fmla="*/ 749300 w 2235200"/>
                <a:gd name="connsiteY10" fmla="*/ 165100 h 3132785"/>
                <a:gd name="connsiteX11" fmla="*/ 711200 w 2235200"/>
                <a:gd name="connsiteY11" fmla="*/ 190500 h 3132785"/>
                <a:gd name="connsiteX12" fmla="*/ 584200 w 2235200"/>
                <a:gd name="connsiteY12" fmla="*/ 266700 h 3132785"/>
                <a:gd name="connsiteX13" fmla="*/ 508000 w 2235200"/>
                <a:gd name="connsiteY13" fmla="*/ 317500 h 3132785"/>
                <a:gd name="connsiteX14" fmla="*/ 431800 w 2235200"/>
                <a:gd name="connsiteY14" fmla="*/ 393700 h 3132785"/>
                <a:gd name="connsiteX15" fmla="*/ 368300 w 2235200"/>
                <a:gd name="connsiteY15" fmla="*/ 482600 h 3132785"/>
                <a:gd name="connsiteX16" fmla="*/ 330200 w 2235200"/>
                <a:gd name="connsiteY16" fmla="*/ 558800 h 3132785"/>
                <a:gd name="connsiteX17" fmla="*/ 304800 w 2235200"/>
                <a:gd name="connsiteY17" fmla="*/ 635000 h 3132785"/>
                <a:gd name="connsiteX18" fmla="*/ 266700 w 2235200"/>
                <a:gd name="connsiteY18" fmla="*/ 698500 h 3132785"/>
                <a:gd name="connsiteX19" fmla="*/ 254000 w 2235200"/>
                <a:gd name="connsiteY19" fmla="*/ 736600 h 3132785"/>
                <a:gd name="connsiteX20" fmla="*/ 228600 w 2235200"/>
                <a:gd name="connsiteY20" fmla="*/ 787400 h 3132785"/>
                <a:gd name="connsiteX21" fmla="*/ 190500 w 2235200"/>
                <a:gd name="connsiteY21" fmla="*/ 927100 h 3132785"/>
                <a:gd name="connsiteX22" fmla="*/ 177800 w 2235200"/>
                <a:gd name="connsiteY22" fmla="*/ 977900 h 3132785"/>
                <a:gd name="connsiteX23" fmla="*/ 139700 w 2235200"/>
                <a:gd name="connsiteY23" fmla="*/ 1079500 h 3132785"/>
                <a:gd name="connsiteX24" fmla="*/ 127000 w 2235200"/>
                <a:gd name="connsiteY24" fmla="*/ 1130300 h 3132785"/>
                <a:gd name="connsiteX25" fmla="*/ 76200 w 2235200"/>
                <a:gd name="connsiteY25" fmla="*/ 1206500 h 3132785"/>
                <a:gd name="connsiteX26" fmla="*/ 38100 w 2235200"/>
                <a:gd name="connsiteY26" fmla="*/ 1295400 h 3132785"/>
                <a:gd name="connsiteX27" fmla="*/ 12700 w 2235200"/>
                <a:gd name="connsiteY27" fmla="*/ 1600200 h 3132785"/>
                <a:gd name="connsiteX28" fmla="*/ 0 w 2235200"/>
                <a:gd name="connsiteY28" fmla="*/ 1739900 h 3132785"/>
                <a:gd name="connsiteX29" fmla="*/ 12700 w 2235200"/>
                <a:gd name="connsiteY29" fmla="*/ 1981200 h 3132785"/>
                <a:gd name="connsiteX30" fmla="*/ 25400 w 2235200"/>
                <a:gd name="connsiteY30" fmla="*/ 2070100 h 3132785"/>
                <a:gd name="connsiteX31" fmla="*/ 38100 w 2235200"/>
                <a:gd name="connsiteY31" fmla="*/ 2197100 h 3132785"/>
                <a:gd name="connsiteX32" fmla="*/ 50800 w 2235200"/>
                <a:gd name="connsiteY32" fmla="*/ 2260600 h 3132785"/>
                <a:gd name="connsiteX33" fmla="*/ 88900 w 2235200"/>
                <a:gd name="connsiteY33" fmla="*/ 2476500 h 3132785"/>
                <a:gd name="connsiteX34" fmla="*/ 114300 w 2235200"/>
                <a:gd name="connsiteY34" fmla="*/ 2527300 h 3132785"/>
                <a:gd name="connsiteX35" fmla="*/ 152400 w 2235200"/>
                <a:gd name="connsiteY35" fmla="*/ 2971800 h 3132785"/>
                <a:gd name="connsiteX36" fmla="*/ 177800 w 2235200"/>
                <a:gd name="connsiteY36" fmla="*/ 3009900 h 3132785"/>
                <a:gd name="connsiteX37" fmla="*/ 215900 w 2235200"/>
                <a:gd name="connsiteY37" fmla="*/ 3086100 h 3132785"/>
                <a:gd name="connsiteX38" fmla="*/ 266700 w 2235200"/>
                <a:gd name="connsiteY38" fmla="*/ 3098800 h 3132785"/>
                <a:gd name="connsiteX39" fmla="*/ 304800 w 2235200"/>
                <a:gd name="connsiteY39" fmla="*/ 3124200 h 3132785"/>
                <a:gd name="connsiteX40" fmla="*/ 508000 w 2235200"/>
                <a:gd name="connsiteY40" fmla="*/ 3098800 h 3132785"/>
                <a:gd name="connsiteX41" fmla="*/ 609600 w 2235200"/>
                <a:gd name="connsiteY41" fmla="*/ 3048000 h 3132785"/>
                <a:gd name="connsiteX42" fmla="*/ 647700 w 2235200"/>
                <a:gd name="connsiteY42" fmla="*/ 3022600 h 3132785"/>
                <a:gd name="connsiteX43" fmla="*/ 749300 w 2235200"/>
                <a:gd name="connsiteY43" fmla="*/ 2946400 h 3132785"/>
                <a:gd name="connsiteX44" fmla="*/ 787400 w 2235200"/>
                <a:gd name="connsiteY44" fmla="*/ 2921000 h 3132785"/>
                <a:gd name="connsiteX45" fmla="*/ 2235200 w 2235200"/>
                <a:gd name="connsiteY45" fmla="*/ 152400 h 3132785"/>
                <a:gd name="connsiteX0" fmla="*/ 2235200 w 2235200"/>
                <a:gd name="connsiteY0" fmla="*/ 152400 h 3174344"/>
                <a:gd name="connsiteX1" fmla="*/ 2235200 w 2235200"/>
                <a:gd name="connsiteY1" fmla="*/ 152400 h 3174344"/>
                <a:gd name="connsiteX2" fmla="*/ 1778000 w 2235200"/>
                <a:gd name="connsiteY2" fmla="*/ 63500 h 3174344"/>
                <a:gd name="connsiteX3" fmla="*/ 1612900 w 2235200"/>
                <a:gd name="connsiteY3" fmla="*/ 50800 h 3174344"/>
                <a:gd name="connsiteX4" fmla="*/ 1409700 w 2235200"/>
                <a:gd name="connsiteY4" fmla="*/ 12700 h 3174344"/>
                <a:gd name="connsiteX5" fmla="*/ 1257300 w 2235200"/>
                <a:gd name="connsiteY5" fmla="*/ 0 h 3174344"/>
                <a:gd name="connsiteX6" fmla="*/ 1028700 w 2235200"/>
                <a:gd name="connsiteY6" fmla="*/ 25400 h 3174344"/>
                <a:gd name="connsiteX7" fmla="*/ 990600 w 2235200"/>
                <a:gd name="connsiteY7" fmla="*/ 50800 h 3174344"/>
                <a:gd name="connsiteX8" fmla="*/ 939800 w 2235200"/>
                <a:gd name="connsiteY8" fmla="*/ 63500 h 3174344"/>
                <a:gd name="connsiteX9" fmla="*/ 812800 w 2235200"/>
                <a:gd name="connsiteY9" fmla="*/ 127000 h 3174344"/>
                <a:gd name="connsiteX10" fmla="*/ 749300 w 2235200"/>
                <a:gd name="connsiteY10" fmla="*/ 165100 h 3174344"/>
                <a:gd name="connsiteX11" fmla="*/ 711200 w 2235200"/>
                <a:gd name="connsiteY11" fmla="*/ 190500 h 3174344"/>
                <a:gd name="connsiteX12" fmla="*/ 584200 w 2235200"/>
                <a:gd name="connsiteY12" fmla="*/ 266700 h 3174344"/>
                <a:gd name="connsiteX13" fmla="*/ 508000 w 2235200"/>
                <a:gd name="connsiteY13" fmla="*/ 317500 h 3174344"/>
                <a:gd name="connsiteX14" fmla="*/ 431800 w 2235200"/>
                <a:gd name="connsiteY14" fmla="*/ 393700 h 3174344"/>
                <a:gd name="connsiteX15" fmla="*/ 368300 w 2235200"/>
                <a:gd name="connsiteY15" fmla="*/ 482600 h 3174344"/>
                <a:gd name="connsiteX16" fmla="*/ 330200 w 2235200"/>
                <a:gd name="connsiteY16" fmla="*/ 558800 h 3174344"/>
                <a:gd name="connsiteX17" fmla="*/ 304800 w 2235200"/>
                <a:gd name="connsiteY17" fmla="*/ 635000 h 3174344"/>
                <a:gd name="connsiteX18" fmla="*/ 266700 w 2235200"/>
                <a:gd name="connsiteY18" fmla="*/ 698500 h 3174344"/>
                <a:gd name="connsiteX19" fmla="*/ 254000 w 2235200"/>
                <a:gd name="connsiteY19" fmla="*/ 736600 h 3174344"/>
                <a:gd name="connsiteX20" fmla="*/ 228600 w 2235200"/>
                <a:gd name="connsiteY20" fmla="*/ 787400 h 3174344"/>
                <a:gd name="connsiteX21" fmla="*/ 190500 w 2235200"/>
                <a:gd name="connsiteY21" fmla="*/ 927100 h 3174344"/>
                <a:gd name="connsiteX22" fmla="*/ 177800 w 2235200"/>
                <a:gd name="connsiteY22" fmla="*/ 977900 h 3174344"/>
                <a:gd name="connsiteX23" fmla="*/ 139700 w 2235200"/>
                <a:gd name="connsiteY23" fmla="*/ 1079500 h 3174344"/>
                <a:gd name="connsiteX24" fmla="*/ 127000 w 2235200"/>
                <a:gd name="connsiteY24" fmla="*/ 1130300 h 3174344"/>
                <a:gd name="connsiteX25" fmla="*/ 76200 w 2235200"/>
                <a:gd name="connsiteY25" fmla="*/ 1206500 h 3174344"/>
                <a:gd name="connsiteX26" fmla="*/ 38100 w 2235200"/>
                <a:gd name="connsiteY26" fmla="*/ 1295400 h 3174344"/>
                <a:gd name="connsiteX27" fmla="*/ 12700 w 2235200"/>
                <a:gd name="connsiteY27" fmla="*/ 1600200 h 3174344"/>
                <a:gd name="connsiteX28" fmla="*/ 0 w 2235200"/>
                <a:gd name="connsiteY28" fmla="*/ 1739900 h 3174344"/>
                <a:gd name="connsiteX29" fmla="*/ 12700 w 2235200"/>
                <a:gd name="connsiteY29" fmla="*/ 1981200 h 3174344"/>
                <a:gd name="connsiteX30" fmla="*/ 25400 w 2235200"/>
                <a:gd name="connsiteY30" fmla="*/ 2070100 h 3174344"/>
                <a:gd name="connsiteX31" fmla="*/ 38100 w 2235200"/>
                <a:gd name="connsiteY31" fmla="*/ 2197100 h 3174344"/>
                <a:gd name="connsiteX32" fmla="*/ 50800 w 2235200"/>
                <a:gd name="connsiteY32" fmla="*/ 2260600 h 3174344"/>
                <a:gd name="connsiteX33" fmla="*/ 88900 w 2235200"/>
                <a:gd name="connsiteY33" fmla="*/ 2476500 h 3174344"/>
                <a:gd name="connsiteX34" fmla="*/ 114300 w 2235200"/>
                <a:gd name="connsiteY34" fmla="*/ 2527300 h 3174344"/>
                <a:gd name="connsiteX35" fmla="*/ 152400 w 2235200"/>
                <a:gd name="connsiteY35" fmla="*/ 2971800 h 3174344"/>
                <a:gd name="connsiteX36" fmla="*/ 177800 w 2235200"/>
                <a:gd name="connsiteY36" fmla="*/ 3009900 h 3174344"/>
                <a:gd name="connsiteX37" fmla="*/ 215900 w 2235200"/>
                <a:gd name="connsiteY37" fmla="*/ 3086100 h 3174344"/>
                <a:gd name="connsiteX38" fmla="*/ 266700 w 2235200"/>
                <a:gd name="connsiteY38" fmla="*/ 3098800 h 3174344"/>
                <a:gd name="connsiteX39" fmla="*/ 304800 w 2235200"/>
                <a:gd name="connsiteY39" fmla="*/ 3124200 h 3174344"/>
                <a:gd name="connsiteX40" fmla="*/ 508000 w 2235200"/>
                <a:gd name="connsiteY40" fmla="*/ 3098800 h 3174344"/>
                <a:gd name="connsiteX41" fmla="*/ 609600 w 2235200"/>
                <a:gd name="connsiteY41" fmla="*/ 3048000 h 3174344"/>
                <a:gd name="connsiteX42" fmla="*/ 647700 w 2235200"/>
                <a:gd name="connsiteY42" fmla="*/ 3022600 h 3174344"/>
                <a:gd name="connsiteX43" fmla="*/ 749300 w 2235200"/>
                <a:gd name="connsiteY43" fmla="*/ 2946400 h 3174344"/>
                <a:gd name="connsiteX44" fmla="*/ 2235200 w 2235200"/>
                <a:gd name="connsiteY44" fmla="*/ 152400 h 3174344"/>
                <a:gd name="connsiteX0" fmla="*/ 2235200 w 2235200"/>
                <a:gd name="connsiteY0" fmla="*/ 152400 h 3242627"/>
                <a:gd name="connsiteX1" fmla="*/ 2235200 w 2235200"/>
                <a:gd name="connsiteY1" fmla="*/ 152400 h 3242627"/>
                <a:gd name="connsiteX2" fmla="*/ 1778000 w 2235200"/>
                <a:gd name="connsiteY2" fmla="*/ 63500 h 3242627"/>
                <a:gd name="connsiteX3" fmla="*/ 1612900 w 2235200"/>
                <a:gd name="connsiteY3" fmla="*/ 50800 h 3242627"/>
                <a:gd name="connsiteX4" fmla="*/ 1409700 w 2235200"/>
                <a:gd name="connsiteY4" fmla="*/ 12700 h 3242627"/>
                <a:gd name="connsiteX5" fmla="*/ 1257300 w 2235200"/>
                <a:gd name="connsiteY5" fmla="*/ 0 h 3242627"/>
                <a:gd name="connsiteX6" fmla="*/ 1028700 w 2235200"/>
                <a:gd name="connsiteY6" fmla="*/ 25400 h 3242627"/>
                <a:gd name="connsiteX7" fmla="*/ 990600 w 2235200"/>
                <a:gd name="connsiteY7" fmla="*/ 50800 h 3242627"/>
                <a:gd name="connsiteX8" fmla="*/ 939800 w 2235200"/>
                <a:gd name="connsiteY8" fmla="*/ 63500 h 3242627"/>
                <a:gd name="connsiteX9" fmla="*/ 812800 w 2235200"/>
                <a:gd name="connsiteY9" fmla="*/ 127000 h 3242627"/>
                <a:gd name="connsiteX10" fmla="*/ 749300 w 2235200"/>
                <a:gd name="connsiteY10" fmla="*/ 165100 h 3242627"/>
                <a:gd name="connsiteX11" fmla="*/ 711200 w 2235200"/>
                <a:gd name="connsiteY11" fmla="*/ 190500 h 3242627"/>
                <a:gd name="connsiteX12" fmla="*/ 584200 w 2235200"/>
                <a:gd name="connsiteY12" fmla="*/ 266700 h 3242627"/>
                <a:gd name="connsiteX13" fmla="*/ 508000 w 2235200"/>
                <a:gd name="connsiteY13" fmla="*/ 317500 h 3242627"/>
                <a:gd name="connsiteX14" fmla="*/ 431800 w 2235200"/>
                <a:gd name="connsiteY14" fmla="*/ 393700 h 3242627"/>
                <a:gd name="connsiteX15" fmla="*/ 368300 w 2235200"/>
                <a:gd name="connsiteY15" fmla="*/ 482600 h 3242627"/>
                <a:gd name="connsiteX16" fmla="*/ 330200 w 2235200"/>
                <a:gd name="connsiteY16" fmla="*/ 558800 h 3242627"/>
                <a:gd name="connsiteX17" fmla="*/ 304800 w 2235200"/>
                <a:gd name="connsiteY17" fmla="*/ 635000 h 3242627"/>
                <a:gd name="connsiteX18" fmla="*/ 266700 w 2235200"/>
                <a:gd name="connsiteY18" fmla="*/ 698500 h 3242627"/>
                <a:gd name="connsiteX19" fmla="*/ 254000 w 2235200"/>
                <a:gd name="connsiteY19" fmla="*/ 736600 h 3242627"/>
                <a:gd name="connsiteX20" fmla="*/ 228600 w 2235200"/>
                <a:gd name="connsiteY20" fmla="*/ 787400 h 3242627"/>
                <a:gd name="connsiteX21" fmla="*/ 190500 w 2235200"/>
                <a:gd name="connsiteY21" fmla="*/ 927100 h 3242627"/>
                <a:gd name="connsiteX22" fmla="*/ 177800 w 2235200"/>
                <a:gd name="connsiteY22" fmla="*/ 977900 h 3242627"/>
                <a:gd name="connsiteX23" fmla="*/ 139700 w 2235200"/>
                <a:gd name="connsiteY23" fmla="*/ 1079500 h 3242627"/>
                <a:gd name="connsiteX24" fmla="*/ 127000 w 2235200"/>
                <a:gd name="connsiteY24" fmla="*/ 1130300 h 3242627"/>
                <a:gd name="connsiteX25" fmla="*/ 76200 w 2235200"/>
                <a:gd name="connsiteY25" fmla="*/ 1206500 h 3242627"/>
                <a:gd name="connsiteX26" fmla="*/ 38100 w 2235200"/>
                <a:gd name="connsiteY26" fmla="*/ 1295400 h 3242627"/>
                <a:gd name="connsiteX27" fmla="*/ 12700 w 2235200"/>
                <a:gd name="connsiteY27" fmla="*/ 1600200 h 3242627"/>
                <a:gd name="connsiteX28" fmla="*/ 0 w 2235200"/>
                <a:gd name="connsiteY28" fmla="*/ 1739900 h 3242627"/>
                <a:gd name="connsiteX29" fmla="*/ 12700 w 2235200"/>
                <a:gd name="connsiteY29" fmla="*/ 1981200 h 3242627"/>
                <a:gd name="connsiteX30" fmla="*/ 25400 w 2235200"/>
                <a:gd name="connsiteY30" fmla="*/ 2070100 h 3242627"/>
                <a:gd name="connsiteX31" fmla="*/ 38100 w 2235200"/>
                <a:gd name="connsiteY31" fmla="*/ 2197100 h 3242627"/>
                <a:gd name="connsiteX32" fmla="*/ 50800 w 2235200"/>
                <a:gd name="connsiteY32" fmla="*/ 2260600 h 3242627"/>
                <a:gd name="connsiteX33" fmla="*/ 88900 w 2235200"/>
                <a:gd name="connsiteY33" fmla="*/ 2476500 h 3242627"/>
                <a:gd name="connsiteX34" fmla="*/ 114300 w 2235200"/>
                <a:gd name="connsiteY34" fmla="*/ 2527300 h 3242627"/>
                <a:gd name="connsiteX35" fmla="*/ 152400 w 2235200"/>
                <a:gd name="connsiteY35" fmla="*/ 2971800 h 3242627"/>
                <a:gd name="connsiteX36" fmla="*/ 177800 w 2235200"/>
                <a:gd name="connsiteY36" fmla="*/ 3009900 h 3242627"/>
                <a:gd name="connsiteX37" fmla="*/ 215900 w 2235200"/>
                <a:gd name="connsiteY37" fmla="*/ 3086100 h 3242627"/>
                <a:gd name="connsiteX38" fmla="*/ 266700 w 2235200"/>
                <a:gd name="connsiteY38" fmla="*/ 3098800 h 3242627"/>
                <a:gd name="connsiteX39" fmla="*/ 304800 w 2235200"/>
                <a:gd name="connsiteY39" fmla="*/ 3124200 h 3242627"/>
                <a:gd name="connsiteX40" fmla="*/ 508000 w 2235200"/>
                <a:gd name="connsiteY40" fmla="*/ 3098800 h 3242627"/>
                <a:gd name="connsiteX41" fmla="*/ 609600 w 2235200"/>
                <a:gd name="connsiteY41" fmla="*/ 3048000 h 3242627"/>
                <a:gd name="connsiteX42" fmla="*/ 647700 w 2235200"/>
                <a:gd name="connsiteY42" fmla="*/ 3022600 h 3242627"/>
                <a:gd name="connsiteX43" fmla="*/ 2235200 w 2235200"/>
                <a:gd name="connsiteY43" fmla="*/ 152400 h 3242627"/>
                <a:gd name="connsiteX0" fmla="*/ 2235200 w 2235200"/>
                <a:gd name="connsiteY0" fmla="*/ 152400 h 3263368"/>
                <a:gd name="connsiteX1" fmla="*/ 2235200 w 2235200"/>
                <a:gd name="connsiteY1" fmla="*/ 152400 h 3263368"/>
                <a:gd name="connsiteX2" fmla="*/ 1778000 w 2235200"/>
                <a:gd name="connsiteY2" fmla="*/ 63500 h 3263368"/>
                <a:gd name="connsiteX3" fmla="*/ 1612900 w 2235200"/>
                <a:gd name="connsiteY3" fmla="*/ 50800 h 3263368"/>
                <a:gd name="connsiteX4" fmla="*/ 1409700 w 2235200"/>
                <a:gd name="connsiteY4" fmla="*/ 12700 h 3263368"/>
                <a:gd name="connsiteX5" fmla="*/ 1257300 w 2235200"/>
                <a:gd name="connsiteY5" fmla="*/ 0 h 3263368"/>
                <a:gd name="connsiteX6" fmla="*/ 1028700 w 2235200"/>
                <a:gd name="connsiteY6" fmla="*/ 25400 h 3263368"/>
                <a:gd name="connsiteX7" fmla="*/ 990600 w 2235200"/>
                <a:gd name="connsiteY7" fmla="*/ 50800 h 3263368"/>
                <a:gd name="connsiteX8" fmla="*/ 939800 w 2235200"/>
                <a:gd name="connsiteY8" fmla="*/ 63500 h 3263368"/>
                <a:gd name="connsiteX9" fmla="*/ 812800 w 2235200"/>
                <a:gd name="connsiteY9" fmla="*/ 127000 h 3263368"/>
                <a:gd name="connsiteX10" fmla="*/ 749300 w 2235200"/>
                <a:gd name="connsiteY10" fmla="*/ 165100 h 3263368"/>
                <a:gd name="connsiteX11" fmla="*/ 711200 w 2235200"/>
                <a:gd name="connsiteY11" fmla="*/ 190500 h 3263368"/>
                <a:gd name="connsiteX12" fmla="*/ 584200 w 2235200"/>
                <a:gd name="connsiteY12" fmla="*/ 266700 h 3263368"/>
                <a:gd name="connsiteX13" fmla="*/ 508000 w 2235200"/>
                <a:gd name="connsiteY13" fmla="*/ 317500 h 3263368"/>
                <a:gd name="connsiteX14" fmla="*/ 431800 w 2235200"/>
                <a:gd name="connsiteY14" fmla="*/ 393700 h 3263368"/>
                <a:gd name="connsiteX15" fmla="*/ 368300 w 2235200"/>
                <a:gd name="connsiteY15" fmla="*/ 482600 h 3263368"/>
                <a:gd name="connsiteX16" fmla="*/ 330200 w 2235200"/>
                <a:gd name="connsiteY16" fmla="*/ 558800 h 3263368"/>
                <a:gd name="connsiteX17" fmla="*/ 304800 w 2235200"/>
                <a:gd name="connsiteY17" fmla="*/ 635000 h 3263368"/>
                <a:gd name="connsiteX18" fmla="*/ 266700 w 2235200"/>
                <a:gd name="connsiteY18" fmla="*/ 698500 h 3263368"/>
                <a:gd name="connsiteX19" fmla="*/ 254000 w 2235200"/>
                <a:gd name="connsiteY19" fmla="*/ 736600 h 3263368"/>
                <a:gd name="connsiteX20" fmla="*/ 228600 w 2235200"/>
                <a:gd name="connsiteY20" fmla="*/ 787400 h 3263368"/>
                <a:gd name="connsiteX21" fmla="*/ 190500 w 2235200"/>
                <a:gd name="connsiteY21" fmla="*/ 927100 h 3263368"/>
                <a:gd name="connsiteX22" fmla="*/ 177800 w 2235200"/>
                <a:gd name="connsiteY22" fmla="*/ 977900 h 3263368"/>
                <a:gd name="connsiteX23" fmla="*/ 139700 w 2235200"/>
                <a:gd name="connsiteY23" fmla="*/ 1079500 h 3263368"/>
                <a:gd name="connsiteX24" fmla="*/ 127000 w 2235200"/>
                <a:gd name="connsiteY24" fmla="*/ 1130300 h 3263368"/>
                <a:gd name="connsiteX25" fmla="*/ 76200 w 2235200"/>
                <a:gd name="connsiteY25" fmla="*/ 1206500 h 3263368"/>
                <a:gd name="connsiteX26" fmla="*/ 38100 w 2235200"/>
                <a:gd name="connsiteY26" fmla="*/ 1295400 h 3263368"/>
                <a:gd name="connsiteX27" fmla="*/ 12700 w 2235200"/>
                <a:gd name="connsiteY27" fmla="*/ 1600200 h 3263368"/>
                <a:gd name="connsiteX28" fmla="*/ 0 w 2235200"/>
                <a:gd name="connsiteY28" fmla="*/ 1739900 h 3263368"/>
                <a:gd name="connsiteX29" fmla="*/ 12700 w 2235200"/>
                <a:gd name="connsiteY29" fmla="*/ 1981200 h 3263368"/>
                <a:gd name="connsiteX30" fmla="*/ 25400 w 2235200"/>
                <a:gd name="connsiteY30" fmla="*/ 2070100 h 3263368"/>
                <a:gd name="connsiteX31" fmla="*/ 38100 w 2235200"/>
                <a:gd name="connsiteY31" fmla="*/ 2197100 h 3263368"/>
                <a:gd name="connsiteX32" fmla="*/ 50800 w 2235200"/>
                <a:gd name="connsiteY32" fmla="*/ 2260600 h 3263368"/>
                <a:gd name="connsiteX33" fmla="*/ 88900 w 2235200"/>
                <a:gd name="connsiteY33" fmla="*/ 2476500 h 3263368"/>
                <a:gd name="connsiteX34" fmla="*/ 114300 w 2235200"/>
                <a:gd name="connsiteY34" fmla="*/ 2527300 h 3263368"/>
                <a:gd name="connsiteX35" fmla="*/ 152400 w 2235200"/>
                <a:gd name="connsiteY35" fmla="*/ 2971800 h 3263368"/>
                <a:gd name="connsiteX36" fmla="*/ 177800 w 2235200"/>
                <a:gd name="connsiteY36" fmla="*/ 3009900 h 3263368"/>
                <a:gd name="connsiteX37" fmla="*/ 215900 w 2235200"/>
                <a:gd name="connsiteY37" fmla="*/ 3086100 h 3263368"/>
                <a:gd name="connsiteX38" fmla="*/ 266700 w 2235200"/>
                <a:gd name="connsiteY38" fmla="*/ 3098800 h 3263368"/>
                <a:gd name="connsiteX39" fmla="*/ 304800 w 2235200"/>
                <a:gd name="connsiteY39" fmla="*/ 3124200 h 3263368"/>
                <a:gd name="connsiteX40" fmla="*/ 508000 w 2235200"/>
                <a:gd name="connsiteY40" fmla="*/ 3098800 h 3263368"/>
                <a:gd name="connsiteX41" fmla="*/ 609600 w 2235200"/>
                <a:gd name="connsiteY41" fmla="*/ 3048000 h 3263368"/>
                <a:gd name="connsiteX42" fmla="*/ 2235200 w 2235200"/>
                <a:gd name="connsiteY42" fmla="*/ 152400 h 3263368"/>
                <a:gd name="connsiteX0" fmla="*/ 2235200 w 2235200"/>
                <a:gd name="connsiteY0" fmla="*/ 152400 h 3125649"/>
                <a:gd name="connsiteX1" fmla="*/ 2235200 w 2235200"/>
                <a:gd name="connsiteY1" fmla="*/ 152400 h 3125649"/>
                <a:gd name="connsiteX2" fmla="*/ 1778000 w 2235200"/>
                <a:gd name="connsiteY2" fmla="*/ 63500 h 3125649"/>
                <a:gd name="connsiteX3" fmla="*/ 1612900 w 2235200"/>
                <a:gd name="connsiteY3" fmla="*/ 50800 h 3125649"/>
                <a:gd name="connsiteX4" fmla="*/ 1409700 w 2235200"/>
                <a:gd name="connsiteY4" fmla="*/ 12700 h 3125649"/>
                <a:gd name="connsiteX5" fmla="*/ 1257300 w 2235200"/>
                <a:gd name="connsiteY5" fmla="*/ 0 h 3125649"/>
                <a:gd name="connsiteX6" fmla="*/ 1028700 w 2235200"/>
                <a:gd name="connsiteY6" fmla="*/ 25400 h 3125649"/>
                <a:gd name="connsiteX7" fmla="*/ 990600 w 2235200"/>
                <a:gd name="connsiteY7" fmla="*/ 50800 h 3125649"/>
                <a:gd name="connsiteX8" fmla="*/ 939800 w 2235200"/>
                <a:gd name="connsiteY8" fmla="*/ 63500 h 3125649"/>
                <a:gd name="connsiteX9" fmla="*/ 812800 w 2235200"/>
                <a:gd name="connsiteY9" fmla="*/ 127000 h 3125649"/>
                <a:gd name="connsiteX10" fmla="*/ 749300 w 2235200"/>
                <a:gd name="connsiteY10" fmla="*/ 165100 h 3125649"/>
                <a:gd name="connsiteX11" fmla="*/ 711200 w 2235200"/>
                <a:gd name="connsiteY11" fmla="*/ 190500 h 3125649"/>
                <a:gd name="connsiteX12" fmla="*/ 584200 w 2235200"/>
                <a:gd name="connsiteY12" fmla="*/ 266700 h 3125649"/>
                <a:gd name="connsiteX13" fmla="*/ 508000 w 2235200"/>
                <a:gd name="connsiteY13" fmla="*/ 317500 h 3125649"/>
                <a:gd name="connsiteX14" fmla="*/ 431800 w 2235200"/>
                <a:gd name="connsiteY14" fmla="*/ 393700 h 3125649"/>
                <a:gd name="connsiteX15" fmla="*/ 368300 w 2235200"/>
                <a:gd name="connsiteY15" fmla="*/ 482600 h 3125649"/>
                <a:gd name="connsiteX16" fmla="*/ 330200 w 2235200"/>
                <a:gd name="connsiteY16" fmla="*/ 558800 h 3125649"/>
                <a:gd name="connsiteX17" fmla="*/ 304800 w 2235200"/>
                <a:gd name="connsiteY17" fmla="*/ 635000 h 3125649"/>
                <a:gd name="connsiteX18" fmla="*/ 266700 w 2235200"/>
                <a:gd name="connsiteY18" fmla="*/ 698500 h 3125649"/>
                <a:gd name="connsiteX19" fmla="*/ 254000 w 2235200"/>
                <a:gd name="connsiteY19" fmla="*/ 736600 h 3125649"/>
                <a:gd name="connsiteX20" fmla="*/ 228600 w 2235200"/>
                <a:gd name="connsiteY20" fmla="*/ 787400 h 3125649"/>
                <a:gd name="connsiteX21" fmla="*/ 190500 w 2235200"/>
                <a:gd name="connsiteY21" fmla="*/ 927100 h 3125649"/>
                <a:gd name="connsiteX22" fmla="*/ 177800 w 2235200"/>
                <a:gd name="connsiteY22" fmla="*/ 977900 h 3125649"/>
                <a:gd name="connsiteX23" fmla="*/ 139700 w 2235200"/>
                <a:gd name="connsiteY23" fmla="*/ 1079500 h 3125649"/>
                <a:gd name="connsiteX24" fmla="*/ 127000 w 2235200"/>
                <a:gd name="connsiteY24" fmla="*/ 1130300 h 3125649"/>
                <a:gd name="connsiteX25" fmla="*/ 76200 w 2235200"/>
                <a:gd name="connsiteY25" fmla="*/ 1206500 h 3125649"/>
                <a:gd name="connsiteX26" fmla="*/ 38100 w 2235200"/>
                <a:gd name="connsiteY26" fmla="*/ 1295400 h 3125649"/>
                <a:gd name="connsiteX27" fmla="*/ 12700 w 2235200"/>
                <a:gd name="connsiteY27" fmla="*/ 1600200 h 3125649"/>
                <a:gd name="connsiteX28" fmla="*/ 0 w 2235200"/>
                <a:gd name="connsiteY28" fmla="*/ 1739900 h 3125649"/>
                <a:gd name="connsiteX29" fmla="*/ 12700 w 2235200"/>
                <a:gd name="connsiteY29" fmla="*/ 1981200 h 3125649"/>
                <a:gd name="connsiteX30" fmla="*/ 25400 w 2235200"/>
                <a:gd name="connsiteY30" fmla="*/ 2070100 h 3125649"/>
                <a:gd name="connsiteX31" fmla="*/ 38100 w 2235200"/>
                <a:gd name="connsiteY31" fmla="*/ 2197100 h 3125649"/>
                <a:gd name="connsiteX32" fmla="*/ 50800 w 2235200"/>
                <a:gd name="connsiteY32" fmla="*/ 2260600 h 3125649"/>
                <a:gd name="connsiteX33" fmla="*/ 88900 w 2235200"/>
                <a:gd name="connsiteY33" fmla="*/ 2476500 h 3125649"/>
                <a:gd name="connsiteX34" fmla="*/ 114300 w 2235200"/>
                <a:gd name="connsiteY34" fmla="*/ 2527300 h 3125649"/>
                <a:gd name="connsiteX35" fmla="*/ 152400 w 2235200"/>
                <a:gd name="connsiteY35" fmla="*/ 2971800 h 3125649"/>
                <a:gd name="connsiteX36" fmla="*/ 177800 w 2235200"/>
                <a:gd name="connsiteY36" fmla="*/ 3009900 h 3125649"/>
                <a:gd name="connsiteX37" fmla="*/ 215900 w 2235200"/>
                <a:gd name="connsiteY37" fmla="*/ 3086100 h 3125649"/>
                <a:gd name="connsiteX38" fmla="*/ 266700 w 2235200"/>
                <a:gd name="connsiteY38" fmla="*/ 3098800 h 3125649"/>
                <a:gd name="connsiteX39" fmla="*/ 304800 w 2235200"/>
                <a:gd name="connsiteY39" fmla="*/ 3124200 h 3125649"/>
                <a:gd name="connsiteX40" fmla="*/ 508000 w 2235200"/>
                <a:gd name="connsiteY40" fmla="*/ 3098800 h 3125649"/>
                <a:gd name="connsiteX41" fmla="*/ 2235200 w 2235200"/>
                <a:gd name="connsiteY41" fmla="*/ 152400 h 3125649"/>
                <a:gd name="connsiteX0" fmla="*/ 2235200 w 2235200"/>
                <a:gd name="connsiteY0" fmla="*/ 152400 h 3337855"/>
                <a:gd name="connsiteX1" fmla="*/ 2235200 w 2235200"/>
                <a:gd name="connsiteY1" fmla="*/ 152400 h 3337855"/>
                <a:gd name="connsiteX2" fmla="*/ 1778000 w 2235200"/>
                <a:gd name="connsiteY2" fmla="*/ 63500 h 3337855"/>
                <a:gd name="connsiteX3" fmla="*/ 1612900 w 2235200"/>
                <a:gd name="connsiteY3" fmla="*/ 50800 h 3337855"/>
                <a:gd name="connsiteX4" fmla="*/ 1409700 w 2235200"/>
                <a:gd name="connsiteY4" fmla="*/ 12700 h 3337855"/>
                <a:gd name="connsiteX5" fmla="*/ 1257300 w 2235200"/>
                <a:gd name="connsiteY5" fmla="*/ 0 h 3337855"/>
                <a:gd name="connsiteX6" fmla="*/ 1028700 w 2235200"/>
                <a:gd name="connsiteY6" fmla="*/ 25400 h 3337855"/>
                <a:gd name="connsiteX7" fmla="*/ 990600 w 2235200"/>
                <a:gd name="connsiteY7" fmla="*/ 50800 h 3337855"/>
                <a:gd name="connsiteX8" fmla="*/ 939800 w 2235200"/>
                <a:gd name="connsiteY8" fmla="*/ 63500 h 3337855"/>
                <a:gd name="connsiteX9" fmla="*/ 812800 w 2235200"/>
                <a:gd name="connsiteY9" fmla="*/ 127000 h 3337855"/>
                <a:gd name="connsiteX10" fmla="*/ 749300 w 2235200"/>
                <a:gd name="connsiteY10" fmla="*/ 165100 h 3337855"/>
                <a:gd name="connsiteX11" fmla="*/ 711200 w 2235200"/>
                <a:gd name="connsiteY11" fmla="*/ 190500 h 3337855"/>
                <a:gd name="connsiteX12" fmla="*/ 584200 w 2235200"/>
                <a:gd name="connsiteY12" fmla="*/ 266700 h 3337855"/>
                <a:gd name="connsiteX13" fmla="*/ 508000 w 2235200"/>
                <a:gd name="connsiteY13" fmla="*/ 317500 h 3337855"/>
                <a:gd name="connsiteX14" fmla="*/ 431800 w 2235200"/>
                <a:gd name="connsiteY14" fmla="*/ 393700 h 3337855"/>
                <a:gd name="connsiteX15" fmla="*/ 368300 w 2235200"/>
                <a:gd name="connsiteY15" fmla="*/ 482600 h 3337855"/>
                <a:gd name="connsiteX16" fmla="*/ 330200 w 2235200"/>
                <a:gd name="connsiteY16" fmla="*/ 558800 h 3337855"/>
                <a:gd name="connsiteX17" fmla="*/ 304800 w 2235200"/>
                <a:gd name="connsiteY17" fmla="*/ 635000 h 3337855"/>
                <a:gd name="connsiteX18" fmla="*/ 266700 w 2235200"/>
                <a:gd name="connsiteY18" fmla="*/ 698500 h 3337855"/>
                <a:gd name="connsiteX19" fmla="*/ 254000 w 2235200"/>
                <a:gd name="connsiteY19" fmla="*/ 736600 h 3337855"/>
                <a:gd name="connsiteX20" fmla="*/ 228600 w 2235200"/>
                <a:gd name="connsiteY20" fmla="*/ 787400 h 3337855"/>
                <a:gd name="connsiteX21" fmla="*/ 190500 w 2235200"/>
                <a:gd name="connsiteY21" fmla="*/ 927100 h 3337855"/>
                <a:gd name="connsiteX22" fmla="*/ 177800 w 2235200"/>
                <a:gd name="connsiteY22" fmla="*/ 977900 h 3337855"/>
                <a:gd name="connsiteX23" fmla="*/ 139700 w 2235200"/>
                <a:gd name="connsiteY23" fmla="*/ 1079500 h 3337855"/>
                <a:gd name="connsiteX24" fmla="*/ 127000 w 2235200"/>
                <a:gd name="connsiteY24" fmla="*/ 1130300 h 3337855"/>
                <a:gd name="connsiteX25" fmla="*/ 76200 w 2235200"/>
                <a:gd name="connsiteY25" fmla="*/ 1206500 h 3337855"/>
                <a:gd name="connsiteX26" fmla="*/ 38100 w 2235200"/>
                <a:gd name="connsiteY26" fmla="*/ 1295400 h 3337855"/>
                <a:gd name="connsiteX27" fmla="*/ 12700 w 2235200"/>
                <a:gd name="connsiteY27" fmla="*/ 1600200 h 3337855"/>
                <a:gd name="connsiteX28" fmla="*/ 0 w 2235200"/>
                <a:gd name="connsiteY28" fmla="*/ 1739900 h 3337855"/>
                <a:gd name="connsiteX29" fmla="*/ 12700 w 2235200"/>
                <a:gd name="connsiteY29" fmla="*/ 1981200 h 3337855"/>
                <a:gd name="connsiteX30" fmla="*/ 25400 w 2235200"/>
                <a:gd name="connsiteY30" fmla="*/ 2070100 h 3337855"/>
                <a:gd name="connsiteX31" fmla="*/ 38100 w 2235200"/>
                <a:gd name="connsiteY31" fmla="*/ 2197100 h 3337855"/>
                <a:gd name="connsiteX32" fmla="*/ 50800 w 2235200"/>
                <a:gd name="connsiteY32" fmla="*/ 2260600 h 3337855"/>
                <a:gd name="connsiteX33" fmla="*/ 88900 w 2235200"/>
                <a:gd name="connsiteY33" fmla="*/ 2476500 h 3337855"/>
                <a:gd name="connsiteX34" fmla="*/ 114300 w 2235200"/>
                <a:gd name="connsiteY34" fmla="*/ 2527300 h 3337855"/>
                <a:gd name="connsiteX35" fmla="*/ 152400 w 2235200"/>
                <a:gd name="connsiteY35" fmla="*/ 2971800 h 3337855"/>
                <a:gd name="connsiteX36" fmla="*/ 177800 w 2235200"/>
                <a:gd name="connsiteY36" fmla="*/ 3009900 h 3337855"/>
                <a:gd name="connsiteX37" fmla="*/ 215900 w 2235200"/>
                <a:gd name="connsiteY37" fmla="*/ 3086100 h 3337855"/>
                <a:gd name="connsiteX38" fmla="*/ 266700 w 2235200"/>
                <a:gd name="connsiteY38" fmla="*/ 3098800 h 3337855"/>
                <a:gd name="connsiteX39" fmla="*/ 304800 w 2235200"/>
                <a:gd name="connsiteY39" fmla="*/ 3124200 h 3337855"/>
                <a:gd name="connsiteX40" fmla="*/ 2235200 w 2235200"/>
                <a:gd name="connsiteY40" fmla="*/ 152400 h 3337855"/>
                <a:gd name="connsiteX0" fmla="*/ 2235200 w 2235200"/>
                <a:gd name="connsiteY0" fmla="*/ 152400 h 3098800"/>
                <a:gd name="connsiteX1" fmla="*/ 2235200 w 2235200"/>
                <a:gd name="connsiteY1" fmla="*/ 152400 h 3098800"/>
                <a:gd name="connsiteX2" fmla="*/ 1778000 w 2235200"/>
                <a:gd name="connsiteY2" fmla="*/ 63500 h 3098800"/>
                <a:gd name="connsiteX3" fmla="*/ 1612900 w 2235200"/>
                <a:gd name="connsiteY3" fmla="*/ 50800 h 3098800"/>
                <a:gd name="connsiteX4" fmla="*/ 1409700 w 2235200"/>
                <a:gd name="connsiteY4" fmla="*/ 12700 h 3098800"/>
                <a:gd name="connsiteX5" fmla="*/ 1257300 w 2235200"/>
                <a:gd name="connsiteY5" fmla="*/ 0 h 3098800"/>
                <a:gd name="connsiteX6" fmla="*/ 1028700 w 2235200"/>
                <a:gd name="connsiteY6" fmla="*/ 25400 h 3098800"/>
                <a:gd name="connsiteX7" fmla="*/ 990600 w 2235200"/>
                <a:gd name="connsiteY7" fmla="*/ 50800 h 3098800"/>
                <a:gd name="connsiteX8" fmla="*/ 939800 w 2235200"/>
                <a:gd name="connsiteY8" fmla="*/ 63500 h 3098800"/>
                <a:gd name="connsiteX9" fmla="*/ 812800 w 2235200"/>
                <a:gd name="connsiteY9" fmla="*/ 127000 h 3098800"/>
                <a:gd name="connsiteX10" fmla="*/ 749300 w 2235200"/>
                <a:gd name="connsiteY10" fmla="*/ 165100 h 3098800"/>
                <a:gd name="connsiteX11" fmla="*/ 711200 w 2235200"/>
                <a:gd name="connsiteY11" fmla="*/ 190500 h 3098800"/>
                <a:gd name="connsiteX12" fmla="*/ 584200 w 2235200"/>
                <a:gd name="connsiteY12" fmla="*/ 266700 h 3098800"/>
                <a:gd name="connsiteX13" fmla="*/ 508000 w 2235200"/>
                <a:gd name="connsiteY13" fmla="*/ 317500 h 3098800"/>
                <a:gd name="connsiteX14" fmla="*/ 431800 w 2235200"/>
                <a:gd name="connsiteY14" fmla="*/ 393700 h 3098800"/>
                <a:gd name="connsiteX15" fmla="*/ 368300 w 2235200"/>
                <a:gd name="connsiteY15" fmla="*/ 482600 h 3098800"/>
                <a:gd name="connsiteX16" fmla="*/ 330200 w 2235200"/>
                <a:gd name="connsiteY16" fmla="*/ 558800 h 3098800"/>
                <a:gd name="connsiteX17" fmla="*/ 304800 w 2235200"/>
                <a:gd name="connsiteY17" fmla="*/ 635000 h 3098800"/>
                <a:gd name="connsiteX18" fmla="*/ 266700 w 2235200"/>
                <a:gd name="connsiteY18" fmla="*/ 698500 h 3098800"/>
                <a:gd name="connsiteX19" fmla="*/ 254000 w 2235200"/>
                <a:gd name="connsiteY19" fmla="*/ 736600 h 3098800"/>
                <a:gd name="connsiteX20" fmla="*/ 228600 w 2235200"/>
                <a:gd name="connsiteY20" fmla="*/ 787400 h 3098800"/>
                <a:gd name="connsiteX21" fmla="*/ 190500 w 2235200"/>
                <a:gd name="connsiteY21" fmla="*/ 927100 h 3098800"/>
                <a:gd name="connsiteX22" fmla="*/ 177800 w 2235200"/>
                <a:gd name="connsiteY22" fmla="*/ 977900 h 3098800"/>
                <a:gd name="connsiteX23" fmla="*/ 139700 w 2235200"/>
                <a:gd name="connsiteY23" fmla="*/ 1079500 h 3098800"/>
                <a:gd name="connsiteX24" fmla="*/ 127000 w 2235200"/>
                <a:gd name="connsiteY24" fmla="*/ 1130300 h 3098800"/>
                <a:gd name="connsiteX25" fmla="*/ 76200 w 2235200"/>
                <a:gd name="connsiteY25" fmla="*/ 1206500 h 3098800"/>
                <a:gd name="connsiteX26" fmla="*/ 38100 w 2235200"/>
                <a:gd name="connsiteY26" fmla="*/ 1295400 h 3098800"/>
                <a:gd name="connsiteX27" fmla="*/ 12700 w 2235200"/>
                <a:gd name="connsiteY27" fmla="*/ 1600200 h 3098800"/>
                <a:gd name="connsiteX28" fmla="*/ 0 w 2235200"/>
                <a:gd name="connsiteY28" fmla="*/ 1739900 h 3098800"/>
                <a:gd name="connsiteX29" fmla="*/ 12700 w 2235200"/>
                <a:gd name="connsiteY29" fmla="*/ 1981200 h 3098800"/>
                <a:gd name="connsiteX30" fmla="*/ 25400 w 2235200"/>
                <a:gd name="connsiteY30" fmla="*/ 2070100 h 3098800"/>
                <a:gd name="connsiteX31" fmla="*/ 38100 w 2235200"/>
                <a:gd name="connsiteY31" fmla="*/ 2197100 h 3098800"/>
                <a:gd name="connsiteX32" fmla="*/ 50800 w 2235200"/>
                <a:gd name="connsiteY32" fmla="*/ 2260600 h 3098800"/>
                <a:gd name="connsiteX33" fmla="*/ 88900 w 2235200"/>
                <a:gd name="connsiteY33" fmla="*/ 2476500 h 3098800"/>
                <a:gd name="connsiteX34" fmla="*/ 114300 w 2235200"/>
                <a:gd name="connsiteY34" fmla="*/ 2527300 h 3098800"/>
                <a:gd name="connsiteX35" fmla="*/ 152400 w 2235200"/>
                <a:gd name="connsiteY35" fmla="*/ 2971800 h 3098800"/>
                <a:gd name="connsiteX36" fmla="*/ 177800 w 2235200"/>
                <a:gd name="connsiteY36" fmla="*/ 3009900 h 3098800"/>
                <a:gd name="connsiteX37" fmla="*/ 215900 w 2235200"/>
                <a:gd name="connsiteY37" fmla="*/ 3086100 h 3098800"/>
                <a:gd name="connsiteX38" fmla="*/ 266700 w 2235200"/>
                <a:gd name="connsiteY38" fmla="*/ 3098800 h 3098800"/>
                <a:gd name="connsiteX39" fmla="*/ 2235200 w 2235200"/>
                <a:gd name="connsiteY39" fmla="*/ 152400 h 3098800"/>
                <a:gd name="connsiteX0" fmla="*/ 2130425 w 2250350"/>
                <a:gd name="connsiteY0" fmla="*/ 152400 h 3098800"/>
                <a:gd name="connsiteX1" fmla="*/ 2235200 w 2250350"/>
                <a:gd name="connsiteY1" fmla="*/ 152400 h 3098800"/>
                <a:gd name="connsiteX2" fmla="*/ 1778000 w 2250350"/>
                <a:gd name="connsiteY2" fmla="*/ 63500 h 3098800"/>
                <a:gd name="connsiteX3" fmla="*/ 1612900 w 2250350"/>
                <a:gd name="connsiteY3" fmla="*/ 50800 h 3098800"/>
                <a:gd name="connsiteX4" fmla="*/ 1409700 w 2250350"/>
                <a:gd name="connsiteY4" fmla="*/ 12700 h 3098800"/>
                <a:gd name="connsiteX5" fmla="*/ 1257300 w 2250350"/>
                <a:gd name="connsiteY5" fmla="*/ 0 h 3098800"/>
                <a:gd name="connsiteX6" fmla="*/ 1028700 w 2250350"/>
                <a:gd name="connsiteY6" fmla="*/ 25400 h 3098800"/>
                <a:gd name="connsiteX7" fmla="*/ 990600 w 2250350"/>
                <a:gd name="connsiteY7" fmla="*/ 50800 h 3098800"/>
                <a:gd name="connsiteX8" fmla="*/ 939800 w 2250350"/>
                <a:gd name="connsiteY8" fmla="*/ 63500 h 3098800"/>
                <a:gd name="connsiteX9" fmla="*/ 812800 w 2250350"/>
                <a:gd name="connsiteY9" fmla="*/ 127000 h 3098800"/>
                <a:gd name="connsiteX10" fmla="*/ 749300 w 2250350"/>
                <a:gd name="connsiteY10" fmla="*/ 165100 h 3098800"/>
                <a:gd name="connsiteX11" fmla="*/ 711200 w 2250350"/>
                <a:gd name="connsiteY11" fmla="*/ 190500 h 3098800"/>
                <a:gd name="connsiteX12" fmla="*/ 584200 w 2250350"/>
                <a:gd name="connsiteY12" fmla="*/ 266700 h 3098800"/>
                <a:gd name="connsiteX13" fmla="*/ 508000 w 2250350"/>
                <a:gd name="connsiteY13" fmla="*/ 317500 h 3098800"/>
                <a:gd name="connsiteX14" fmla="*/ 431800 w 2250350"/>
                <a:gd name="connsiteY14" fmla="*/ 393700 h 3098800"/>
                <a:gd name="connsiteX15" fmla="*/ 368300 w 2250350"/>
                <a:gd name="connsiteY15" fmla="*/ 482600 h 3098800"/>
                <a:gd name="connsiteX16" fmla="*/ 330200 w 2250350"/>
                <a:gd name="connsiteY16" fmla="*/ 558800 h 3098800"/>
                <a:gd name="connsiteX17" fmla="*/ 304800 w 2250350"/>
                <a:gd name="connsiteY17" fmla="*/ 635000 h 3098800"/>
                <a:gd name="connsiteX18" fmla="*/ 266700 w 2250350"/>
                <a:gd name="connsiteY18" fmla="*/ 698500 h 3098800"/>
                <a:gd name="connsiteX19" fmla="*/ 254000 w 2250350"/>
                <a:gd name="connsiteY19" fmla="*/ 736600 h 3098800"/>
                <a:gd name="connsiteX20" fmla="*/ 228600 w 2250350"/>
                <a:gd name="connsiteY20" fmla="*/ 787400 h 3098800"/>
                <a:gd name="connsiteX21" fmla="*/ 190500 w 2250350"/>
                <a:gd name="connsiteY21" fmla="*/ 927100 h 3098800"/>
                <a:gd name="connsiteX22" fmla="*/ 177800 w 2250350"/>
                <a:gd name="connsiteY22" fmla="*/ 977900 h 3098800"/>
                <a:gd name="connsiteX23" fmla="*/ 139700 w 2250350"/>
                <a:gd name="connsiteY23" fmla="*/ 1079500 h 3098800"/>
                <a:gd name="connsiteX24" fmla="*/ 127000 w 2250350"/>
                <a:gd name="connsiteY24" fmla="*/ 1130300 h 3098800"/>
                <a:gd name="connsiteX25" fmla="*/ 76200 w 2250350"/>
                <a:gd name="connsiteY25" fmla="*/ 1206500 h 3098800"/>
                <a:gd name="connsiteX26" fmla="*/ 38100 w 2250350"/>
                <a:gd name="connsiteY26" fmla="*/ 1295400 h 3098800"/>
                <a:gd name="connsiteX27" fmla="*/ 12700 w 2250350"/>
                <a:gd name="connsiteY27" fmla="*/ 1600200 h 3098800"/>
                <a:gd name="connsiteX28" fmla="*/ 0 w 2250350"/>
                <a:gd name="connsiteY28" fmla="*/ 1739900 h 3098800"/>
                <a:gd name="connsiteX29" fmla="*/ 12700 w 2250350"/>
                <a:gd name="connsiteY29" fmla="*/ 1981200 h 3098800"/>
                <a:gd name="connsiteX30" fmla="*/ 25400 w 2250350"/>
                <a:gd name="connsiteY30" fmla="*/ 2070100 h 3098800"/>
                <a:gd name="connsiteX31" fmla="*/ 38100 w 2250350"/>
                <a:gd name="connsiteY31" fmla="*/ 2197100 h 3098800"/>
                <a:gd name="connsiteX32" fmla="*/ 50800 w 2250350"/>
                <a:gd name="connsiteY32" fmla="*/ 2260600 h 3098800"/>
                <a:gd name="connsiteX33" fmla="*/ 88900 w 2250350"/>
                <a:gd name="connsiteY33" fmla="*/ 2476500 h 3098800"/>
                <a:gd name="connsiteX34" fmla="*/ 114300 w 2250350"/>
                <a:gd name="connsiteY34" fmla="*/ 2527300 h 3098800"/>
                <a:gd name="connsiteX35" fmla="*/ 152400 w 2250350"/>
                <a:gd name="connsiteY35" fmla="*/ 2971800 h 3098800"/>
                <a:gd name="connsiteX36" fmla="*/ 177800 w 2250350"/>
                <a:gd name="connsiteY36" fmla="*/ 3009900 h 3098800"/>
                <a:gd name="connsiteX37" fmla="*/ 215900 w 2250350"/>
                <a:gd name="connsiteY37" fmla="*/ 3086100 h 3098800"/>
                <a:gd name="connsiteX38" fmla="*/ 266700 w 2250350"/>
                <a:gd name="connsiteY38" fmla="*/ 3098800 h 3098800"/>
                <a:gd name="connsiteX39" fmla="*/ 2130425 w 2250350"/>
                <a:gd name="connsiteY39" fmla="*/ 152400 h 3098800"/>
                <a:gd name="connsiteX0" fmla="*/ 2130425 w 2198866"/>
                <a:gd name="connsiteY0" fmla="*/ 245996 h 3192396"/>
                <a:gd name="connsiteX1" fmla="*/ 1778000 w 2198866"/>
                <a:gd name="connsiteY1" fmla="*/ 157096 h 3192396"/>
                <a:gd name="connsiteX2" fmla="*/ 1612900 w 2198866"/>
                <a:gd name="connsiteY2" fmla="*/ 144396 h 3192396"/>
                <a:gd name="connsiteX3" fmla="*/ 1409700 w 2198866"/>
                <a:gd name="connsiteY3" fmla="*/ 106296 h 3192396"/>
                <a:gd name="connsiteX4" fmla="*/ 1257300 w 2198866"/>
                <a:gd name="connsiteY4" fmla="*/ 93596 h 3192396"/>
                <a:gd name="connsiteX5" fmla="*/ 1028700 w 2198866"/>
                <a:gd name="connsiteY5" fmla="*/ 118996 h 3192396"/>
                <a:gd name="connsiteX6" fmla="*/ 990600 w 2198866"/>
                <a:gd name="connsiteY6" fmla="*/ 144396 h 3192396"/>
                <a:gd name="connsiteX7" fmla="*/ 939800 w 2198866"/>
                <a:gd name="connsiteY7" fmla="*/ 157096 h 3192396"/>
                <a:gd name="connsiteX8" fmla="*/ 812800 w 2198866"/>
                <a:gd name="connsiteY8" fmla="*/ 220596 h 3192396"/>
                <a:gd name="connsiteX9" fmla="*/ 749300 w 2198866"/>
                <a:gd name="connsiteY9" fmla="*/ 258696 h 3192396"/>
                <a:gd name="connsiteX10" fmla="*/ 711200 w 2198866"/>
                <a:gd name="connsiteY10" fmla="*/ 284096 h 3192396"/>
                <a:gd name="connsiteX11" fmla="*/ 584200 w 2198866"/>
                <a:gd name="connsiteY11" fmla="*/ 360296 h 3192396"/>
                <a:gd name="connsiteX12" fmla="*/ 508000 w 2198866"/>
                <a:gd name="connsiteY12" fmla="*/ 411096 h 3192396"/>
                <a:gd name="connsiteX13" fmla="*/ 431800 w 2198866"/>
                <a:gd name="connsiteY13" fmla="*/ 487296 h 3192396"/>
                <a:gd name="connsiteX14" fmla="*/ 368300 w 2198866"/>
                <a:gd name="connsiteY14" fmla="*/ 576196 h 3192396"/>
                <a:gd name="connsiteX15" fmla="*/ 330200 w 2198866"/>
                <a:gd name="connsiteY15" fmla="*/ 652396 h 3192396"/>
                <a:gd name="connsiteX16" fmla="*/ 304800 w 2198866"/>
                <a:gd name="connsiteY16" fmla="*/ 728596 h 3192396"/>
                <a:gd name="connsiteX17" fmla="*/ 266700 w 2198866"/>
                <a:gd name="connsiteY17" fmla="*/ 792096 h 3192396"/>
                <a:gd name="connsiteX18" fmla="*/ 254000 w 2198866"/>
                <a:gd name="connsiteY18" fmla="*/ 830196 h 3192396"/>
                <a:gd name="connsiteX19" fmla="*/ 228600 w 2198866"/>
                <a:gd name="connsiteY19" fmla="*/ 880996 h 3192396"/>
                <a:gd name="connsiteX20" fmla="*/ 190500 w 2198866"/>
                <a:gd name="connsiteY20" fmla="*/ 1020696 h 3192396"/>
                <a:gd name="connsiteX21" fmla="*/ 177800 w 2198866"/>
                <a:gd name="connsiteY21" fmla="*/ 1071496 h 3192396"/>
                <a:gd name="connsiteX22" fmla="*/ 139700 w 2198866"/>
                <a:gd name="connsiteY22" fmla="*/ 1173096 h 3192396"/>
                <a:gd name="connsiteX23" fmla="*/ 127000 w 2198866"/>
                <a:gd name="connsiteY23" fmla="*/ 1223896 h 3192396"/>
                <a:gd name="connsiteX24" fmla="*/ 76200 w 2198866"/>
                <a:gd name="connsiteY24" fmla="*/ 1300096 h 3192396"/>
                <a:gd name="connsiteX25" fmla="*/ 38100 w 2198866"/>
                <a:gd name="connsiteY25" fmla="*/ 1388996 h 3192396"/>
                <a:gd name="connsiteX26" fmla="*/ 12700 w 2198866"/>
                <a:gd name="connsiteY26" fmla="*/ 1693796 h 3192396"/>
                <a:gd name="connsiteX27" fmla="*/ 0 w 2198866"/>
                <a:gd name="connsiteY27" fmla="*/ 1833496 h 3192396"/>
                <a:gd name="connsiteX28" fmla="*/ 12700 w 2198866"/>
                <a:gd name="connsiteY28" fmla="*/ 2074796 h 3192396"/>
                <a:gd name="connsiteX29" fmla="*/ 25400 w 2198866"/>
                <a:gd name="connsiteY29" fmla="*/ 2163696 h 3192396"/>
                <a:gd name="connsiteX30" fmla="*/ 38100 w 2198866"/>
                <a:gd name="connsiteY30" fmla="*/ 2290696 h 3192396"/>
                <a:gd name="connsiteX31" fmla="*/ 50800 w 2198866"/>
                <a:gd name="connsiteY31" fmla="*/ 2354196 h 3192396"/>
                <a:gd name="connsiteX32" fmla="*/ 88900 w 2198866"/>
                <a:gd name="connsiteY32" fmla="*/ 2570096 h 3192396"/>
                <a:gd name="connsiteX33" fmla="*/ 114300 w 2198866"/>
                <a:gd name="connsiteY33" fmla="*/ 2620896 h 3192396"/>
                <a:gd name="connsiteX34" fmla="*/ 152400 w 2198866"/>
                <a:gd name="connsiteY34" fmla="*/ 3065396 h 3192396"/>
                <a:gd name="connsiteX35" fmla="*/ 177800 w 2198866"/>
                <a:gd name="connsiteY35" fmla="*/ 3103496 h 3192396"/>
                <a:gd name="connsiteX36" fmla="*/ 215900 w 2198866"/>
                <a:gd name="connsiteY36" fmla="*/ 3179696 h 3192396"/>
                <a:gd name="connsiteX37" fmla="*/ 266700 w 2198866"/>
                <a:gd name="connsiteY37" fmla="*/ 3192396 h 3192396"/>
                <a:gd name="connsiteX38" fmla="*/ 2130425 w 2198866"/>
                <a:gd name="connsiteY38" fmla="*/ 245996 h 3192396"/>
                <a:gd name="connsiteX0" fmla="*/ 2130425 w 2130425"/>
                <a:gd name="connsiteY0" fmla="*/ 152400 h 3098800"/>
                <a:gd name="connsiteX1" fmla="*/ 1778000 w 2130425"/>
                <a:gd name="connsiteY1" fmla="*/ 63500 h 3098800"/>
                <a:gd name="connsiteX2" fmla="*/ 1612900 w 2130425"/>
                <a:gd name="connsiteY2" fmla="*/ 50800 h 3098800"/>
                <a:gd name="connsiteX3" fmla="*/ 1409700 w 2130425"/>
                <a:gd name="connsiteY3" fmla="*/ 12700 h 3098800"/>
                <a:gd name="connsiteX4" fmla="*/ 1257300 w 2130425"/>
                <a:gd name="connsiteY4" fmla="*/ 0 h 3098800"/>
                <a:gd name="connsiteX5" fmla="*/ 1028700 w 2130425"/>
                <a:gd name="connsiteY5" fmla="*/ 25400 h 3098800"/>
                <a:gd name="connsiteX6" fmla="*/ 990600 w 2130425"/>
                <a:gd name="connsiteY6" fmla="*/ 50800 h 3098800"/>
                <a:gd name="connsiteX7" fmla="*/ 939800 w 2130425"/>
                <a:gd name="connsiteY7" fmla="*/ 63500 h 3098800"/>
                <a:gd name="connsiteX8" fmla="*/ 812800 w 2130425"/>
                <a:gd name="connsiteY8" fmla="*/ 127000 h 3098800"/>
                <a:gd name="connsiteX9" fmla="*/ 749300 w 2130425"/>
                <a:gd name="connsiteY9" fmla="*/ 165100 h 3098800"/>
                <a:gd name="connsiteX10" fmla="*/ 711200 w 2130425"/>
                <a:gd name="connsiteY10" fmla="*/ 190500 h 3098800"/>
                <a:gd name="connsiteX11" fmla="*/ 584200 w 2130425"/>
                <a:gd name="connsiteY11" fmla="*/ 266700 h 3098800"/>
                <a:gd name="connsiteX12" fmla="*/ 508000 w 2130425"/>
                <a:gd name="connsiteY12" fmla="*/ 317500 h 3098800"/>
                <a:gd name="connsiteX13" fmla="*/ 431800 w 2130425"/>
                <a:gd name="connsiteY13" fmla="*/ 393700 h 3098800"/>
                <a:gd name="connsiteX14" fmla="*/ 368300 w 2130425"/>
                <a:gd name="connsiteY14" fmla="*/ 482600 h 3098800"/>
                <a:gd name="connsiteX15" fmla="*/ 330200 w 2130425"/>
                <a:gd name="connsiteY15" fmla="*/ 558800 h 3098800"/>
                <a:gd name="connsiteX16" fmla="*/ 304800 w 2130425"/>
                <a:gd name="connsiteY16" fmla="*/ 635000 h 3098800"/>
                <a:gd name="connsiteX17" fmla="*/ 266700 w 2130425"/>
                <a:gd name="connsiteY17" fmla="*/ 698500 h 3098800"/>
                <a:gd name="connsiteX18" fmla="*/ 254000 w 2130425"/>
                <a:gd name="connsiteY18" fmla="*/ 736600 h 3098800"/>
                <a:gd name="connsiteX19" fmla="*/ 228600 w 2130425"/>
                <a:gd name="connsiteY19" fmla="*/ 787400 h 3098800"/>
                <a:gd name="connsiteX20" fmla="*/ 190500 w 2130425"/>
                <a:gd name="connsiteY20" fmla="*/ 927100 h 3098800"/>
                <a:gd name="connsiteX21" fmla="*/ 177800 w 2130425"/>
                <a:gd name="connsiteY21" fmla="*/ 977900 h 3098800"/>
                <a:gd name="connsiteX22" fmla="*/ 139700 w 2130425"/>
                <a:gd name="connsiteY22" fmla="*/ 1079500 h 3098800"/>
                <a:gd name="connsiteX23" fmla="*/ 127000 w 2130425"/>
                <a:gd name="connsiteY23" fmla="*/ 1130300 h 3098800"/>
                <a:gd name="connsiteX24" fmla="*/ 76200 w 2130425"/>
                <a:gd name="connsiteY24" fmla="*/ 1206500 h 3098800"/>
                <a:gd name="connsiteX25" fmla="*/ 38100 w 2130425"/>
                <a:gd name="connsiteY25" fmla="*/ 1295400 h 3098800"/>
                <a:gd name="connsiteX26" fmla="*/ 12700 w 2130425"/>
                <a:gd name="connsiteY26" fmla="*/ 1600200 h 3098800"/>
                <a:gd name="connsiteX27" fmla="*/ 0 w 2130425"/>
                <a:gd name="connsiteY27" fmla="*/ 1739900 h 3098800"/>
                <a:gd name="connsiteX28" fmla="*/ 12700 w 2130425"/>
                <a:gd name="connsiteY28" fmla="*/ 1981200 h 3098800"/>
                <a:gd name="connsiteX29" fmla="*/ 25400 w 2130425"/>
                <a:gd name="connsiteY29" fmla="*/ 2070100 h 3098800"/>
                <a:gd name="connsiteX30" fmla="*/ 38100 w 2130425"/>
                <a:gd name="connsiteY30" fmla="*/ 2197100 h 3098800"/>
                <a:gd name="connsiteX31" fmla="*/ 50800 w 2130425"/>
                <a:gd name="connsiteY31" fmla="*/ 2260600 h 3098800"/>
                <a:gd name="connsiteX32" fmla="*/ 88900 w 2130425"/>
                <a:gd name="connsiteY32" fmla="*/ 2476500 h 3098800"/>
                <a:gd name="connsiteX33" fmla="*/ 114300 w 2130425"/>
                <a:gd name="connsiteY33" fmla="*/ 2527300 h 3098800"/>
                <a:gd name="connsiteX34" fmla="*/ 152400 w 2130425"/>
                <a:gd name="connsiteY34" fmla="*/ 2971800 h 3098800"/>
                <a:gd name="connsiteX35" fmla="*/ 177800 w 2130425"/>
                <a:gd name="connsiteY35" fmla="*/ 3009900 h 3098800"/>
                <a:gd name="connsiteX36" fmla="*/ 215900 w 2130425"/>
                <a:gd name="connsiteY36" fmla="*/ 3086100 h 3098800"/>
                <a:gd name="connsiteX37" fmla="*/ 266700 w 2130425"/>
                <a:gd name="connsiteY37" fmla="*/ 3098800 h 3098800"/>
                <a:gd name="connsiteX38" fmla="*/ 2130425 w 2130425"/>
                <a:gd name="connsiteY38" fmla="*/ 152400 h 3098800"/>
                <a:gd name="connsiteX0" fmla="*/ 2145665 w 2145665"/>
                <a:gd name="connsiteY0" fmla="*/ 152400 h 3098800"/>
                <a:gd name="connsiteX1" fmla="*/ 1778000 w 2145665"/>
                <a:gd name="connsiteY1" fmla="*/ 63500 h 3098800"/>
                <a:gd name="connsiteX2" fmla="*/ 1612900 w 2145665"/>
                <a:gd name="connsiteY2" fmla="*/ 50800 h 3098800"/>
                <a:gd name="connsiteX3" fmla="*/ 1409700 w 2145665"/>
                <a:gd name="connsiteY3" fmla="*/ 12700 h 3098800"/>
                <a:gd name="connsiteX4" fmla="*/ 1257300 w 2145665"/>
                <a:gd name="connsiteY4" fmla="*/ 0 h 3098800"/>
                <a:gd name="connsiteX5" fmla="*/ 1028700 w 2145665"/>
                <a:gd name="connsiteY5" fmla="*/ 25400 h 3098800"/>
                <a:gd name="connsiteX6" fmla="*/ 990600 w 2145665"/>
                <a:gd name="connsiteY6" fmla="*/ 50800 h 3098800"/>
                <a:gd name="connsiteX7" fmla="*/ 939800 w 2145665"/>
                <a:gd name="connsiteY7" fmla="*/ 63500 h 3098800"/>
                <a:gd name="connsiteX8" fmla="*/ 812800 w 2145665"/>
                <a:gd name="connsiteY8" fmla="*/ 127000 h 3098800"/>
                <a:gd name="connsiteX9" fmla="*/ 749300 w 2145665"/>
                <a:gd name="connsiteY9" fmla="*/ 165100 h 3098800"/>
                <a:gd name="connsiteX10" fmla="*/ 711200 w 2145665"/>
                <a:gd name="connsiteY10" fmla="*/ 190500 h 3098800"/>
                <a:gd name="connsiteX11" fmla="*/ 584200 w 2145665"/>
                <a:gd name="connsiteY11" fmla="*/ 266700 h 3098800"/>
                <a:gd name="connsiteX12" fmla="*/ 508000 w 2145665"/>
                <a:gd name="connsiteY12" fmla="*/ 317500 h 3098800"/>
                <a:gd name="connsiteX13" fmla="*/ 431800 w 2145665"/>
                <a:gd name="connsiteY13" fmla="*/ 393700 h 3098800"/>
                <a:gd name="connsiteX14" fmla="*/ 368300 w 2145665"/>
                <a:gd name="connsiteY14" fmla="*/ 482600 h 3098800"/>
                <a:gd name="connsiteX15" fmla="*/ 330200 w 2145665"/>
                <a:gd name="connsiteY15" fmla="*/ 558800 h 3098800"/>
                <a:gd name="connsiteX16" fmla="*/ 304800 w 2145665"/>
                <a:gd name="connsiteY16" fmla="*/ 635000 h 3098800"/>
                <a:gd name="connsiteX17" fmla="*/ 266700 w 2145665"/>
                <a:gd name="connsiteY17" fmla="*/ 698500 h 3098800"/>
                <a:gd name="connsiteX18" fmla="*/ 254000 w 2145665"/>
                <a:gd name="connsiteY18" fmla="*/ 736600 h 3098800"/>
                <a:gd name="connsiteX19" fmla="*/ 228600 w 2145665"/>
                <a:gd name="connsiteY19" fmla="*/ 787400 h 3098800"/>
                <a:gd name="connsiteX20" fmla="*/ 190500 w 2145665"/>
                <a:gd name="connsiteY20" fmla="*/ 927100 h 3098800"/>
                <a:gd name="connsiteX21" fmla="*/ 177800 w 2145665"/>
                <a:gd name="connsiteY21" fmla="*/ 977900 h 3098800"/>
                <a:gd name="connsiteX22" fmla="*/ 139700 w 2145665"/>
                <a:gd name="connsiteY22" fmla="*/ 1079500 h 3098800"/>
                <a:gd name="connsiteX23" fmla="*/ 127000 w 2145665"/>
                <a:gd name="connsiteY23" fmla="*/ 1130300 h 3098800"/>
                <a:gd name="connsiteX24" fmla="*/ 76200 w 2145665"/>
                <a:gd name="connsiteY24" fmla="*/ 1206500 h 3098800"/>
                <a:gd name="connsiteX25" fmla="*/ 38100 w 2145665"/>
                <a:gd name="connsiteY25" fmla="*/ 1295400 h 3098800"/>
                <a:gd name="connsiteX26" fmla="*/ 12700 w 2145665"/>
                <a:gd name="connsiteY26" fmla="*/ 1600200 h 3098800"/>
                <a:gd name="connsiteX27" fmla="*/ 0 w 2145665"/>
                <a:gd name="connsiteY27" fmla="*/ 1739900 h 3098800"/>
                <a:gd name="connsiteX28" fmla="*/ 12700 w 2145665"/>
                <a:gd name="connsiteY28" fmla="*/ 1981200 h 3098800"/>
                <a:gd name="connsiteX29" fmla="*/ 25400 w 2145665"/>
                <a:gd name="connsiteY29" fmla="*/ 2070100 h 3098800"/>
                <a:gd name="connsiteX30" fmla="*/ 38100 w 2145665"/>
                <a:gd name="connsiteY30" fmla="*/ 2197100 h 3098800"/>
                <a:gd name="connsiteX31" fmla="*/ 50800 w 2145665"/>
                <a:gd name="connsiteY31" fmla="*/ 2260600 h 3098800"/>
                <a:gd name="connsiteX32" fmla="*/ 88900 w 2145665"/>
                <a:gd name="connsiteY32" fmla="*/ 2476500 h 3098800"/>
                <a:gd name="connsiteX33" fmla="*/ 114300 w 2145665"/>
                <a:gd name="connsiteY33" fmla="*/ 2527300 h 3098800"/>
                <a:gd name="connsiteX34" fmla="*/ 152400 w 2145665"/>
                <a:gd name="connsiteY34" fmla="*/ 2971800 h 3098800"/>
                <a:gd name="connsiteX35" fmla="*/ 177800 w 2145665"/>
                <a:gd name="connsiteY35" fmla="*/ 3009900 h 3098800"/>
                <a:gd name="connsiteX36" fmla="*/ 215900 w 2145665"/>
                <a:gd name="connsiteY36" fmla="*/ 3086100 h 3098800"/>
                <a:gd name="connsiteX37" fmla="*/ 266700 w 2145665"/>
                <a:gd name="connsiteY37" fmla="*/ 3098800 h 3098800"/>
                <a:gd name="connsiteX38" fmla="*/ 2145665 w 2145665"/>
                <a:gd name="connsiteY38" fmla="*/ 152400 h 3098800"/>
                <a:gd name="connsiteX0" fmla="*/ 266700 w 1854596"/>
                <a:gd name="connsiteY0" fmla="*/ 3263171 h 3263171"/>
                <a:gd name="connsiteX1" fmla="*/ 1778000 w 1854596"/>
                <a:gd name="connsiteY1" fmla="*/ 227871 h 3263171"/>
                <a:gd name="connsiteX2" fmla="*/ 1612900 w 1854596"/>
                <a:gd name="connsiteY2" fmla="*/ 215171 h 3263171"/>
                <a:gd name="connsiteX3" fmla="*/ 1409700 w 1854596"/>
                <a:gd name="connsiteY3" fmla="*/ 177071 h 3263171"/>
                <a:gd name="connsiteX4" fmla="*/ 1257300 w 1854596"/>
                <a:gd name="connsiteY4" fmla="*/ 164371 h 3263171"/>
                <a:gd name="connsiteX5" fmla="*/ 1028700 w 1854596"/>
                <a:gd name="connsiteY5" fmla="*/ 189771 h 3263171"/>
                <a:gd name="connsiteX6" fmla="*/ 990600 w 1854596"/>
                <a:gd name="connsiteY6" fmla="*/ 215171 h 3263171"/>
                <a:gd name="connsiteX7" fmla="*/ 939800 w 1854596"/>
                <a:gd name="connsiteY7" fmla="*/ 227871 h 3263171"/>
                <a:gd name="connsiteX8" fmla="*/ 812800 w 1854596"/>
                <a:gd name="connsiteY8" fmla="*/ 291371 h 3263171"/>
                <a:gd name="connsiteX9" fmla="*/ 749300 w 1854596"/>
                <a:gd name="connsiteY9" fmla="*/ 329471 h 3263171"/>
                <a:gd name="connsiteX10" fmla="*/ 711200 w 1854596"/>
                <a:gd name="connsiteY10" fmla="*/ 354871 h 3263171"/>
                <a:gd name="connsiteX11" fmla="*/ 584200 w 1854596"/>
                <a:gd name="connsiteY11" fmla="*/ 431071 h 3263171"/>
                <a:gd name="connsiteX12" fmla="*/ 508000 w 1854596"/>
                <a:gd name="connsiteY12" fmla="*/ 481871 h 3263171"/>
                <a:gd name="connsiteX13" fmla="*/ 431800 w 1854596"/>
                <a:gd name="connsiteY13" fmla="*/ 558071 h 3263171"/>
                <a:gd name="connsiteX14" fmla="*/ 368300 w 1854596"/>
                <a:gd name="connsiteY14" fmla="*/ 646971 h 3263171"/>
                <a:gd name="connsiteX15" fmla="*/ 330200 w 1854596"/>
                <a:gd name="connsiteY15" fmla="*/ 723171 h 3263171"/>
                <a:gd name="connsiteX16" fmla="*/ 304800 w 1854596"/>
                <a:gd name="connsiteY16" fmla="*/ 799371 h 3263171"/>
                <a:gd name="connsiteX17" fmla="*/ 266700 w 1854596"/>
                <a:gd name="connsiteY17" fmla="*/ 862871 h 3263171"/>
                <a:gd name="connsiteX18" fmla="*/ 254000 w 1854596"/>
                <a:gd name="connsiteY18" fmla="*/ 900971 h 3263171"/>
                <a:gd name="connsiteX19" fmla="*/ 228600 w 1854596"/>
                <a:gd name="connsiteY19" fmla="*/ 951771 h 3263171"/>
                <a:gd name="connsiteX20" fmla="*/ 190500 w 1854596"/>
                <a:gd name="connsiteY20" fmla="*/ 1091471 h 3263171"/>
                <a:gd name="connsiteX21" fmla="*/ 177800 w 1854596"/>
                <a:gd name="connsiteY21" fmla="*/ 1142271 h 3263171"/>
                <a:gd name="connsiteX22" fmla="*/ 139700 w 1854596"/>
                <a:gd name="connsiteY22" fmla="*/ 1243871 h 3263171"/>
                <a:gd name="connsiteX23" fmla="*/ 127000 w 1854596"/>
                <a:gd name="connsiteY23" fmla="*/ 1294671 h 3263171"/>
                <a:gd name="connsiteX24" fmla="*/ 76200 w 1854596"/>
                <a:gd name="connsiteY24" fmla="*/ 1370871 h 3263171"/>
                <a:gd name="connsiteX25" fmla="*/ 38100 w 1854596"/>
                <a:gd name="connsiteY25" fmla="*/ 1459771 h 3263171"/>
                <a:gd name="connsiteX26" fmla="*/ 12700 w 1854596"/>
                <a:gd name="connsiteY26" fmla="*/ 1764571 h 3263171"/>
                <a:gd name="connsiteX27" fmla="*/ 0 w 1854596"/>
                <a:gd name="connsiteY27" fmla="*/ 1904271 h 3263171"/>
                <a:gd name="connsiteX28" fmla="*/ 12700 w 1854596"/>
                <a:gd name="connsiteY28" fmla="*/ 2145571 h 3263171"/>
                <a:gd name="connsiteX29" fmla="*/ 25400 w 1854596"/>
                <a:gd name="connsiteY29" fmla="*/ 2234471 h 3263171"/>
                <a:gd name="connsiteX30" fmla="*/ 38100 w 1854596"/>
                <a:gd name="connsiteY30" fmla="*/ 2361471 h 3263171"/>
                <a:gd name="connsiteX31" fmla="*/ 50800 w 1854596"/>
                <a:gd name="connsiteY31" fmla="*/ 2424971 h 3263171"/>
                <a:gd name="connsiteX32" fmla="*/ 88900 w 1854596"/>
                <a:gd name="connsiteY32" fmla="*/ 2640871 h 3263171"/>
                <a:gd name="connsiteX33" fmla="*/ 114300 w 1854596"/>
                <a:gd name="connsiteY33" fmla="*/ 2691671 h 3263171"/>
                <a:gd name="connsiteX34" fmla="*/ 152400 w 1854596"/>
                <a:gd name="connsiteY34" fmla="*/ 3136171 h 3263171"/>
                <a:gd name="connsiteX35" fmla="*/ 177800 w 1854596"/>
                <a:gd name="connsiteY35" fmla="*/ 3174271 h 3263171"/>
                <a:gd name="connsiteX36" fmla="*/ 215900 w 1854596"/>
                <a:gd name="connsiteY36" fmla="*/ 3250471 h 3263171"/>
                <a:gd name="connsiteX37" fmla="*/ 266700 w 1854596"/>
                <a:gd name="connsiteY37" fmla="*/ 3263171 h 3263171"/>
                <a:gd name="connsiteX0" fmla="*/ 266700 w 1699138"/>
                <a:gd name="connsiteY0" fmla="*/ 3278806 h 3278806"/>
                <a:gd name="connsiteX1" fmla="*/ 1612900 w 1699138"/>
                <a:gd name="connsiteY1" fmla="*/ 230806 h 3278806"/>
                <a:gd name="connsiteX2" fmla="*/ 1409700 w 1699138"/>
                <a:gd name="connsiteY2" fmla="*/ 192706 h 3278806"/>
                <a:gd name="connsiteX3" fmla="*/ 1257300 w 1699138"/>
                <a:gd name="connsiteY3" fmla="*/ 180006 h 3278806"/>
                <a:gd name="connsiteX4" fmla="*/ 1028700 w 1699138"/>
                <a:gd name="connsiteY4" fmla="*/ 205406 h 3278806"/>
                <a:gd name="connsiteX5" fmla="*/ 990600 w 1699138"/>
                <a:gd name="connsiteY5" fmla="*/ 230806 h 3278806"/>
                <a:gd name="connsiteX6" fmla="*/ 939800 w 1699138"/>
                <a:gd name="connsiteY6" fmla="*/ 243506 h 3278806"/>
                <a:gd name="connsiteX7" fmla="*/ 812800 w 1699138"/>
                <a:gd name="connsiteY7" fmla="*/ 307006 h 3278806"/>
                <a:gd name="connsiteX8" fmla="*/ 749300 w 1699138"/>
                <a:gd name="connsiteY8" fmla="*/ 345106 h 3278806"/>
                <a:gd name="connsiteX9" fmla="*/ 711200 w 1699138"/>
                <a:gd name="connsiteY9" fmla="*/ 370506 h 3278806"/>
                <a:gd name="connsiteX10" fmla="*/ 584200 w 1699138"/>
                <a:gd name="connsiteY10" fmla="*/ 446706 h 3278806"/>
                <a:gd name="connsiteX11" fmla="*/ 508000 w 1699138"/>
                <a:gd name="connsiteY11" fmla="*/ 497506 h 3278806"/>
                <a:gd name="connsiteX12" fmla="*/ 431800 w 1699138"/>
                <a:gd name="connsiteY12" fmla="*/ 573706 h 3278806"/>
                <a:gd name="connsiteX13" fmla="*/ 368300 w 1699138"/>
                <a:gd name="connsiteY13" fmla="*/ 662606 h 3278806"/>
                <a:gd name="connsiteX14" fmla="*/ 330200 w 1699138"/>
                <a:gd name="connsiteY14" fmla="*/ 738806 h 3278806"/>
                <a:gd name="connsiteX15" fmla="*/ 304800 w 1699138"/>
                <a:gd name="connsiteY15" fmla="*/ 815006 h 3278806"/>
                <a:gd name="connsiteX16" fmla="*/ 266700 w 1699138"/>
                <a:gd name="connsiteY16" fmla="*/ 878506 h 3278806"/>
                <a:gd name="connsiteX17" fmla="*/ 254000 w 1699138"/>
                <a:gd name="connsiteY17" fmla="*/ 916606 h 3278806"/>
                <a:gd name="connsiteX18" fmla="*/ 228600 w 1699138"/>
                <a:gd name="connsiteY18" fmla="*/ 967406 h 3278806"/>
                <a:gd name="connsiteX19" fmla="*/ 190500 w 1699138"/>
                <a:gd name="connsiteY19" fmla="*/ 1107106 h 3278806"/>
                <a:gd name="connsiteX20" fmla="*/ 177800 w 1699138"/>
                <a:gd name="connsiteY20" fmla="*/ 1157906 h 3278806"/>
                <a:gd name="connsiteX21" fmla="*/ 139700 w 1699138"/>
                <a:gd name="connsiteY21" fmla="*/ 1259506 h 3278806"/>
                <a:gd name="connsiteX22" fmla="*/ 127000 w 1699138"/>
                <a:gd name="connsiteY22" fmla="*/ 1310306 h 3278806"/>
                <a:gd name="connsiteX23" fmla="*/ 76200 w 1699138"/>
                <a:gd name="connsiteY23" fmla="*/ 1386506 h 3278806"/>
                <a:gd name="connsiteX24" fmla="*/ 38100 w 1699138"/>
                <a:gd name="connsiteY24" fmla="*/ 1475406 h 3278806"/>
                <a:gd name="connsiteX25" fmla="*/ 12700 w 1699138"/>
                <a:gd name="connsiteY25" fmla="*/ 1780206 h 3278806"/>
                <a:gd name="connsiteX26" fmla="*/ 0 w 1699138"/>
                <a:gd name="connsiteY26" fmla="*/ 1919906 h 3278806"/>
                <a:gd name="connsiteX27" fmla="*/ 12700 w 1699138"/>
                <a:gd name="connsiteY27" fmla="*/ 2161206 h 3278806"/>
                <a:gd name="connsiteX28" fmla="*/ 25400 w 1699138"/>
                <a:gd name="connsiteY28" fmla="*/ 2250106 h 3278806"/>
                <a:gd name="connsiteX29" fmla="*/ 38100 w 1699138"/>
                <a:gd name="connsiteY29" fmla="*/ 2377106 h 3278806"/>
                <a:gd name="connsiteX30" fmla="*/ 50800 w 1699138"/>
                <a:gd name="connsiteY30" fmla="*/ 2440606 h 3278806"/>
                <a:gd name="connsiteX31" fmla="*/ 88900 w 1699138"/>
                <a:gd name="connsiteY31" fmla="*/ 2656506 h 3278806"/>
                <a:gd name="connsiteX32" fmla="*/ 114300 w 1699138"/>
                <a:gd name="connsiteY32" fmla="*/ 2707306 h 3278806"/>
                <a:gd name="connsiteX33" fmla="*/ 152400 w 1699138"/>
                <a:gd name="connsiteY33" fmla="*/ 3151806 h 3278806"/>
                <a:gd name="connsiteX34" fmla="*/ 177800 w 1699138"/>
                <a:gd name="connsiteY34" fmla="*/ 3189906 h 3278806"/>
                <a:gd name="connsiteX35" fmla="*/ 215900 w 1699138"/>
                <a:gd name="connsiteY35" fmla="*/ 3266106 h 3278806"/>
                <a:gd name="connsiteX36" fmla="*/ 266700 w 1699138"/>
                <a:gd name="connsiteY36" fmla="*/ 3278806 h 3278806"/>
                <a:gd name="connsiteX0" fmla="*/ 266700 w 1462974"/>
                <a:gd name="connsiteY0" fmla="*/ 3318019 h 3318019"/>
                <a:gd name="connsiteX1" fmla="*/ 1409700 w 1462974"/>
                <a:gd name="connsiteY1" fmla="*/ 231919 h 3318019"/>
                <a:gd name="connsiteX2" fmla="*/ 1257300 w 1462974"/>
                <a:gd name="connsiteY2" fmla="*/ 219219 h 3318019"/>
                <a:gd name="connsiteX3" fmla="*/ 1028700 w 1462974"/>
                <a:gd name="connsiteY3" fmla="*/ 244619 h 3318019"/>
                <a:gd name="connsiteX4" fmla="*/ 990600 w 1462974"/>
                <a:gd name="connsiteY4" fmla="*/ 270019 h 3318019"/>
                <a:gd name="connsiteX5" fmla="*/ 939800 w 1462974"/>
                <a:gd name="connsiteY5" fmla="*/ 282719 h 3318019"/>
                <a:gd name="connsiteX6" fmla="*/ 812800 w 1462974"/>
                <a:gd name="connsiteY6" fmla="*/ 346219 h 3318019"/>
                <a:gd name="connsiteX7" fmla="*/ 749300 w 1462974"/>
                <a:gd name="connsiteY7" fmla="*/ 384319 h 3318019"/>
                <a:gd name="connsiteX8" fmla="*/ 711200 w 1462974"/>
                <a:gd name="connsiteY8" fmla="*/ 409719 h 3318019"/>
                <a:gd name="connsiteX9" fmla="*/ 584200 w 1462974"/>
                <a:gd name="connsiteY9" fmla="*/ 485919 h 3318019"/>
                <a:gd name="connsiteX10" fmla="*/ 508000 w 1462974"/>
                <a:gd name="connsiteY10" fmla="*/ 536719 h 3318019"/>
                <a:gd name="connsiteX11" fmla="*/ 431800 w 1462974"/>
                <a:gd name="connsiteY11" fmla="*/ 612919 h 3318019"/>
                <a:gd name="connsiteX12" fmla="*/ 368300 w 1462974"/>
                <a:gd name="connsiteY12" fmla="*/ 701819 h 3318019"/>
                <a:gd name="connsiteX13" fmla="*/ 330200 w 1462974"/>
                <a:gd name="connsiteY13" fmla="*/ 778019 h 3318019"/>
                <a:gd name="connsiteX14" fmla="*/ 304800 w 1462974"/>
                <a:gd name="connsiteY14" fmla="*/ 854219 h 3318019"/>
                <a:gd name="connsiteX15" fmla="*/ 266700 w 1462974"/>
                <a:gd name="connsiteY15" fmla="*/ 917719 h 3318019"/>
                <a:gd name="connsiteX16" fmla="*/ 254000 w 1462974"/>
                <a:gd name="connsiteY16" fmla="*/ 955819 h 3318019"/>
                <a:gd name="connsiteX17" fmla="*/ 228600 w 1462974"/>
                <a:gd name="connsiteY17" fmla="*/ 1006619 h 3318019"/>
                <a:gd name="connsiteX18" fmla="*/ 190500 w 1462974"/>
                <a:gd name="connsiteY18" fmla="*/ 1146319 h 3318019"/>
                <a:gd name="connsiteX19" fmla="*/ 177800 w 1462974"/>
                <a:gd name="connsiteY19" fmla="*/ 1197119 h 3318019"/>
                <a:gd name="connsiteX20" fmla="*/ 139700 w 1462974"/>
                <a:gd name="connsiteY20" fmla="*/ 1298719 h 3318019"/>
                <a:gd name="connsiteX21" fmla="*/ 127000 w 1462974"/>
                <a:gd name="connsiteY21" fmla="*/ 1349519 h 3318019"/>
                <a:gd name="connsiteX22" fmla="*/ 76200 w 1462974"/>
                <a:gd name="connsiteY22" fmla="*/ 1425719 h 3318019"/>
                <a:gd name="connsiteX23" fmla="*/ 38100 w 1462974"/>
                <a:gd name="connsiteY23" fmla="*/ 1514619 h 3318019"/>
                <a:gd name="connsiteX24" fmla="*/ 12700 w 1462974"/>
                <a:gd name="connsiteY24" fmla="*/ 1819419 h 3318019"/>
                <a:gd name="connsiteX25" fmla="*/ 0 w 1462974"/>
                <a:gd name="connsiteY25" fmla="*/ 1959119 h 3318019"/>
                <a:gd name="connsiteX26" fmla="*/ 12700 w 1462974"/>
                <a:gd name="connsiteY26" fmla="*/ 2200419 h 3318019"/>
                <a:gd name="connsiteX27" fmla="*/ 25400 w 1462974"/>
                <a:gd name="connsiteY27" fmla="*/ 2289319 h 3318019"/>
                <a:gd name="connsiteX28" fmla="*/ 38100 w 1462974"/>
                <a:gd name="connsiteY28" fmla="*/ 2416319 h 3318019"/>
                <a:gd name="connsiteX29" fmla="*/ 50800 w 1462974"/>
                <a:gd name="connsiteY29" fmla="*/ 2479819 h 3318019"/>
                <a:gd name="connsiteX30" fmla="*/ 88900 w 1462974"/>
                <a:gd name="connsiteY30" fmla="*/ 2695719 h 3318019"/>
                <a:gd name="connsiteX31" fmla="*/ 114300 w 1462974"/>
                <a:gd name="connsiteY31" fmla="*/ 2746519 h 3318019"/>
                <a:gd name="connsiteX32" fmla="*/ 152400 w 1462974"/>
                <a:gd name="connsiteY32" fmla="*/ 3191019 h 3318019"/>
                <a:gd name="connsiteX33" fmla="*/ 177800 w 1462974"/>
                <a:gd name="connsiteY33" fmla="*/ 3229119 h 3318019"/>
                <a:gd name="connsiteX34" fmla="*/ 215900 w 1462974"/>
                <a:gd name="connsiteY34" fmla="*/ 3305319 h 3318019"/>
                <a:gd name="connsiteX35" fmla="*/ 266700 w 1462974"/>
                <a:gd name="connsiteY35" fmla="*/ 3318019 h 3318019"/>
                <a:gd name="connsiteX0" fmla="*/ 266700 w 1257300"/>
                <a:gd name="connsiteY0" fmla="*/ 3098800 h 3098800"/>
                <a:gd name="connsiteX1" fmla="*/ 1257300 w 1257300"/>
                <a:gd name="connsiteY1" fmla="*/ 0 h 3098800"/>
                <a:gd name="connsiteX2" fmla="*/ 1028700 w 1257300"/>
                <a:gd name="connsiteY2" fmla="*/ 25400 h 3098800"/>
                <a:gd name="connsiteX3" fmla="*/ 990600 w 1257300"/>
                <a:gd name="connsiteY3" fmla="*/ 50800 h 3098800"/>
                <a:gd name="connsiteX4" fmla="*/ 939800 w 1257300"/>
                <a:gd name="connsiteY4" fmla="*/ 63500 h 3098800"/>
                <a:gd name="connsiteX5" fmla="*/ 812800 w 1257300"/>
                <a:gd name="connsiteY5" fmla="*/ 127000 h 3098800"/>
                <a:gd name="connsiteX6" fmla="*/ 749300 w 1257300"/>
                <a:gd name="connsiteY6" fmla="*/ 165100 h 3098800"/>
                <a:gd name="connsiteX7" fmla="*/ 711200 w 1257300"/>
                <a:gd name="connsiteY7" fmla="*/ 190500 h 3098800"/>
                <a:gd name="connsiteX8" fmla="*/ 584200 w 1257300"/>
                <a:gd name="connsiteY8" fmla="*/ 266700 h 3098800"/>
                <a:gd name="connsiteX9" fmla="*/ 508000 w 1257300"/>
                <a:gd name="connsiteY9" fmla="*/ 317500 h 3098800"/>
                <a:gd name="connsiteX10" fmla="*/ 431800 w 1257300"/>
                <a:gd name="connsiteY10" fmla="*/ 393700 h 3098800"/>
                <a:gd name="connsiteX11" fmla="*/ 368300 w 1257300"/>
                <a:gd name="connsiteY11" fmla="*/ 482600 h 3098800"/>
                <a:gd name="connsiteX12" fmla="*/ 330200 w 1257300"/>
                <a:gd name="connsiteY12" fmla="*/ 558800 h 3098800"/>
                <a:gd name="connsiteX13" fmla="*/ 304800 w 1257300"/>
                <a:gd name="connsiteY13" fmla="*/ 635000 h 3098800"/>
                <a:gd name="connsiteX14" fmla="*/ 266700 w 1257300"/>
                <a:gd name="connsiteY14" fmla="*/ 698500 h 3098800"/>
                <a:gd name="connsiteX15" fmla="*/ 254000 w 1257300"/>
                <a:gd name="connsiteY15" fmla="*/ 736600 h 3098800"/>
                <a:gd name="connsiteX16" fmla="*/ 228600 w 1257300"/>
                <a:gd name="connsiteY16" fmla="*/ 787400 h 3098800"/>
                <a:gd name="connsiteX17" fmla="*/ 190500 w 1257300"/>
                <a:gd name="connsiteY17" fmla="*/ 927100 h 3098800"/>
                <a:gd name="connsiteX18" fmla="*/ 177800 w 1257300"/>
                <a:gd name="connsiteY18" fmla="*/ 977900 h 3098800"/>
                <a:gd name="connsiteX19" fmla="*/ 139700 w 1257300"/>
                <a:gd name="connsiteY19" fmla="*/ 1079500 h 3098800"/>
                <a:gd name="connsiteX20" fmla="*/ 127000 w 1257300"/>
                <a:gd name="connsiteY20" fmla="*/ 1130300 h 3098800"/>
                <a:gd name="connsiteX21" fmla="*/ 76200 w 1257300"/>
                <a:gd name="connsiteY21" fmla="*/ 1206500 h 3098800"/>
                <a:gd name="connsiteX22" fmla="*/ 38100 w 1257300"/>
                <a:gd name="connsiteY22" fmla="*/ 1295400 h 3098800"/>
                <a:gd name="connsiteX23" fmla="*/ 12700 w 1257300"/>
                <a:gd name="connsiteY23" fmla="*/ 1600200 h 3098800"/>
                <a:gd name="connsiteX24" fmla="*/ 0 w 1257300"/>
                <a:gd name="connsiteY24" fmla="*/ 1739900 h 3098800"/>
                <a:gd name="connsiteX25" fmla="*/ 12700 w 1257300"/>
                <a:gd name="connsiteY25" fmla="*/ 1981200 h 3098800"/>
                <a:gd name="connsiteX26" fmla="*/ 25400 w 1257300"/>
                <a:gd name="connsiteY26" fmla="*/ 2070100 h 3098800"/>
                <a:gd name="connsiteX27" fmla="*/ 38100 w 1257300"/>
                <a:gd name="connsiteY27" fmla="*/ 2197100 h 3098800"/>
                <a:gd name="connsiteX28" fmla="*/ 50800 w 1257300"/>
                <a:gd name="connsiteY28" fmla="*/ 2260600 h 3098800"/>
                <a:gd name="connsiteX29" fmla="*/ 88900 w 1257300"/>
                <a:gd name="connsiteY29" fmla="*/ 2476500 h 3098800"/>
                <a:gd name="connsiteX30" fmla="*/ 114300 w 1257300"/>
                <a:gd name="connsiteY30" fmla="*/ 2527300 h 3098800"/>
                <a:gd name="connsiteX31" fmla="*/ 152400 w 1257300"/>
                <a:gd name="connsiteY31" fmla="*/ 2971800 h 3098800"/>
                <a:gd name="connsiteX32" fmla="*/ 177800 w 1257300"/>
                <a:gd name="connsiteY32" fmla="*/ 3009900 h 3098800"/>
                <a:gd name="connsiteX33" fmla="*/ 215900 w 1257300"/>
                <a:gd name="connsiteY33" fmla="*/ 3086100 h 3098800"/>
                <a:gd name="connsiteX34" fmla="*/ 266700 w 1257300"/>
                <a:gd name="connsiteY34" fmla="*/ 3098800 h 3098800"/>
                <a:gd name="connsiteX0" fmla="*/ 215900 w 1257300"/>
                <a:gd name="connsiteY0" fmla="*/ 3086100 h 3295832"/>
                <a:gd name="connsiteX1" fmla="*/ 1257300 w 1257300"/>
                <a:gd name="connsiteY1" fmla="*/ 0 h 3295832"/>
                <a:gd name="connsiteX2" fmla="*/ 1028700 w 1257300"/>
                <a:gd name="connsiteY2" fmla="*/ 25400 h 3295832"/>
                <a:gd name="connsiteX3" fmla="*/ 990600 w 1257300"/>
                <a:gd name="connsiteY3" fmla="*/ 50800 h 3295832"/>
                <a:gd name="connsiteX4" fmla="*/ 939800 w 1257300"/>
                <a:gd name="connsiteY4" fmla="*/ 63500 h 3295832"/>
                <a:gd name="connsiteX5" fmla="*/ 812800 w 1257300"/>
                <a:gd name="connsiteY5" fmla="*/ 127000 h 3295832"/>
                <a:gd name="connsiteX6" fmla="*/ 749300 w 1257300"/>
                <a:gd name="connsiteY6" fmla="*/ 165100 h 3295832"/>
                <a:gd name="connsiteX7" fmla="*/ 711200 w 1257300"/>
                <a:gd name="connsiteY7" fmla="*/ 190500 h 3295832"/>
                <a:gd name="connsiteX8" fmla="*/ 584200 w 1257300"/>
                <a:gd name="connsiteY8" fmla="*/ 266700 h 3295832"/>
                <a:gd name="connsiteX9" fmla="*/ 508000 w 1257300"/>
                <a:gd name="connsiteY9" fmla="*/ 317500 h 3295832"/>
                <a:gd name="connsiteX10" fmla="*/ 431800 w 1257300"/>
                <a:gd name="connsiteY10" fmla="*/ 393700 h 3295832"/>
                <a:gd name="connsiteX11" fmla="*/ 368300 w 1257300"/>
                <a:gd name="connsiteY11" fmla="*/ 482600 h 3295832"/>
                <a:gd name="connsiteX12" fmla="*/ 330200 w 1257300"/>
                <a:gd name="connsiteY12" fmla="*/ 558800 h 3295832"/>
                <a:gd name="connsiteX13" fmla="*/ 304800 w 1257300"/>
                <a:gd name="connsiteY13" fmla="*/ 635000 h 3295832"/>
                <a:gd name="connsiteX14" fmla="*/ 266700 w 1257300"/>
                <a:gd name="connsiteY14" fmla="*/ 698500 h 3295832"/>
                <a:gd name="connsiteX15" fmla="*/ 254000 w 1257300"/>
                <a:gd name="connsiteY15" fmla="*/ 736600 h 3295832"/>
                <a:gd name="connsiteX16" fmla="*/ 228600 w 1257300"/>
                <a:gd name="connsiteY16" fmla="*/ 787400 h 3295832"/>
                <a:gd name="connsiteX17" fmla="*/ 190500 w 1257300"/>
                <a:gd name="connsiteY17" fmla="*/ 927100 h 3295832"/>
                <a:gd name="connsiteX18" fmla="*/ 177800 w 1257300"/>
                <a:gd name="connsiteY18" fmla="*/ 977900 h 3295832"/>
                <a:gd name="connsiteX19" fmla="*/ 139700 w 1257300"/>
                <a:gd name="connsiteY19" fmla="*/ 1079500 h 3295832"/>
                <a:gd name="connsiteX20" fmla="*/ 127000 w 1257300"/>
                <a:gd name="connsiteY20" fmla="*/ 1130300 h 3295832"/>
                <a:gd name="connsiteX21" fmla="*/ 76200 w 1257300"/>
                <a:gd name="connsiteY21" fmla="*/ 1206500 h 3295832"/>
                <a:gd name="connsiteX22" fmla="*/ 38100 w 1257300"/>
                <a:gd name="connsiteY22" fmla="*/ 1295400 h 3295832"/>
                <a:gd name="connsiteX23" fmla="*/ 12700 w 1257300"/>
                <a:gd name="connsiteY23" fmla="*/ 1600200 h 3295832"/>
                <a:gd name="connsiteX24" fmla="*/ 0 w 1257300"/>
                <a:gd name="connsiteY24" fmla="*/ 1739900 h 3295832"/>
                <a:gd name="connsiteX25" fmla="*/ 12700 w 1257300"/>
                <a:gd name="connsiteY25" fmla="*/ 1981200 h 3295832"/>
                <a:gd name="connsiteX26" fmla="*/ 25400 w 1257300"/>
                <a:gd name="connsiteY26" fmla="*/ 2070100 h 3295832"/>
                <a:gd name="connsiteX27" fmla="*/ 38100 w 1257300"/>
                <a:gd name="connsiteY27" fmla="*/ 2197100 h 3295832"/>
                <a:gd name="connsiteX28" fmla="*/ 50800 w 1257300"/>
                <a:gd name="connsiteY28" fmla="*/ 2260600 h 3295832"/>
                <a:gd name="connsiteX29" fmla="*/ 88900 w 1257300"/>
                <a:gd name="connsiteY29" fmla="*/ 2476500 h 3295832"/>
                <a:gd name="connsiteX30" fmla="*/ 114300 w 1257300"/>
                <a:gd name="connsiteY30" fmla="*/ 2527300 h 3295832"/>
                <a:gd name="connsiteX31" fmla="*/ 152400 w 1257300"/>
                <a:gd name="connsiteY31" fmla="*/ 2971800 h 3295832"/>
                <a:gd name="connsiteX32" fmla="*/ 177800 w 1257300"/>
                <a:gd name="connsiteY32" fmla="*/ 3009900 h 3295832"/>
                <a:gd name="connsiteX33" fmla="*/ 215900 w 1257300"/>
                <a:gd name="connsiteY33" fmla="*/ 3086100 h 3295832"/>
                <a:gd name="connsiteX0" fmla="*/ 215900 w 1257300"/>
                <a:gd name="connsiteY0" fmla="*/ 3086100 h 3297836"/>
                <a:gd name="connsiteX1" fmla="*/ 1257300 w 1257300"/>
                <a:gd name="connsiteY1" fmla="*/ 0 h 3297836"/>
                <a:gd name="connsiteX2" fmla="*/ 1028700 w 1257300"/>
                <a:gd name="connsiteY2" fmla="*/ 25400 h 3297836"/>
                <a:gd name="connsiteX3" fmla="*/ 990600 w 1257300"/>
                <a:gd name="connsiteY3" fmla="*/ 50800 h 3297836"/>
                <a:gd name="connsiteX4" fmla="*/ 939800 w 1257300"/>
                <a:gd name="connsiteY4" fmla="*/ 63500 h 3297836"/>
                <a:gd name="connsiteX5" fmla="*/ 812800 w 1257300"/>
                <a:gd name="connsiteY5" fmla="*/ 127000 h 3297836"/>
                <a:gd name="connsiteX6" fmla="*/ 749300 w 1257300"/>
                <a:gd name="connsiteY6" fmla="*/ 165100 h 3297836"/>
                <a:gd name="connsiteX7" fmla="*/ 711200 w 1257300"/>
                <a:gd name="connsiteY7" fmla="*/ 190500 h 3297836"/>
                <a:gd name="connsiteX8" fmla="*/ 584200 w 1257300"/>
                <a:gd name="connsiteY8" fmla="*/ 266700 h 3297836"/>
                <a:gd name="connsiteX9" fmla="*/ 508000 w 1257300"/>
                <a:gd name="connsiteY9" fmla="*/ 317500 h 3297836"/>
                <a:gd name="connsiteX10" fmla="*/ 431800 w 1257300"/>
                <a:gd name="connsiteY10" fmla="*/ 393700 h 3297836"/>
                <a:gd name="connsiteX11" fmla="*/ 368300 w 1257300"/>
                <a:gd name="connsiteY11" fmla="*/ 482600 h 3297836"/>
                <a:gd name="connsiteX12" fmla="*/ 330200 w 1257300"/>
                <a:gd name="connsiteY12" fmla="*/ 558800 h 3297836"/>
                <a:gd name="connsiteX13" fmla="*/ 304800 w 1257300"/>
                <a:gd name="connsiteY13" fmla="*/ 635000 h 3297836"/>
                <a:gd name="connsiteX14" fmla="*/ 266700 w 1257300"/>
                <a:gd name="connsiteY14" fmla="*/ 698500 h 3297836"/>
                <a:gd name="connsiteX15" fmla="*/ 254000 w 1257300"/>
                <a:gd name="connsiteY15" fmla="*/ 736600 h 3297836"/>
                <a:gd name="connsiteX16" fmla="*/ 228600 w 1257300"/>
                <a:gd name="connsiteY16" fmla="*/ 787400 h 3297836"/>
                <a:gd name="connsiteX17" fmla="*/ 190500 w 1257300"/>
                <a:gd name="connsiteY17" fmla="*/ 927100 h 3297836"/>
                <a:gd name="connsiteX18" fmla="*/ 177800 w 1257300"/>
                <a:gd name="connsiteY18" fmla="*/ 977900 h 3297836"/>
                <a:gd name="connsiteX19" fmla="*/ 139700 w 1257300"/>
                <a:gd name="connsiteY19" fmla="*/ 1079500 h 3297836"/>
                <a:gd name="connsiteX20" fmla="*/ 127000 w 1257300"/>
                <a:gd name="connsiteY20" fmla="*/ 1130300 h 3297836"/>
                <a:gd name="connsiteX21" fmla="*/ 76200 w 1257300"/>
                <a:gd name="connsiteY21" fmla="*/ 1206500 h 3297836"/>
                <a:gd name="connsiteX22" fmla="*/ 38100 w 1257300"/>
                <a:gd name="connsiteY22" fmla="*/ 1295400 h 3297836"/>
                <a:gd name="connsiteX23" fmla="*/ 12700 w 1257300"/>
                <a:gd name="connsiteY23" fmla="*/ 1600200 h 3297836"/>
                <a:gd name="connsiteX24" fmla="*/ 0 w 1257300"/>
                <a:gd name="connsiteY24" fmla="*/ 1739900 h 3297836"/>
                <a:gd name="connsiteX25" fmla="*/ 12700 w 1257300"/>
                <a:gd name="connsiteY25" fmla="*/ 1981200 h 3297836"/>
                <a:gd name="connsiteX26" fmla="*/ 25400 w 1257300"/>
                <a:gd name="connsiteY26" fmla="*/ 2070100 h 3297836"/>
                <a:gd name="connsiteX27" fmla="*/ 38100 w 1257300"/>
                <a:gd name="connsiteY27" fmla="*/ 2197100 h 3297836"/>
                <a:gd name="connsiteX28" fmla="*/ 50800 w 1257300"/>
                <a:gd name="connsiteY28" fmla="*/ 2260600 h 3297836"/>
                <a:gd name="connsiteX29" fmla="*/ 88900 w 1257300"/>
                <a:gd name="connsiteY29" fmla="*/ 2476500 h 3297836"/>
                <a:gd name="connsiteX30" fmla="*/ 114300 w 1257300"/>
                <a:gd name="connsiteY30" fmla="*/ 2527300 h 3297836"/>
                <a:gd name="connsiteX31" fmla="*/ 152400 w 1257300"/>
                <a:gd name="connsiteY31" fmla="*/ 2971800 h 3297836"/>
                <a:gd name="connsiteX32" fmla="*/ 215900 w 1257300"/>
                <a:gd name="connsiteY32" fmla="*/ 3086100 h 3297836"/>
                <a:gd name="connsiteX0" fmla="*/ 152400 w 1257300"/>
                <a:gd name="connsiteY0" fmla="*/ 2971800 h 3103485"/>
                <a:gd name="connsiteX1" fmla="*/ 1257300 w 1257300"/>
                <a:gd name="connsiteY1" fmla="*/ 0 h 3103485"/>
                <a:gd name="connsiteX2" fmla="*/ 1028700 w 1257300"/>
                <a:gd name="connsiteY2" fmla="*/ 25400 h 3103485"/>
                <a:gd name="connsiteX3" fmla="*/ 990600 w 1257300"/>
                <a:gd name="connsiteY3" fmla="*/ 50800 h 3103485"/>
                <a:gd name="connsiteX4" fmla="*/ 939800 w 1257300"/>
                <a:gd name="connsiteY4" fmla="*/ 63500 h 3103485"/>
                <a:gd name="connsiteX5" fmla="*/ 812800 w 1257300"/>
                <a:gd name="connsiteY5" fmla="*/ 127000 h 3103485"/>
                <a:gd name="connsiteX6" fmla="*/ 749300 w 1257300"/>
                <a:gd name="connsiteY6" fmla="*/ 165100 h 3103485"/>
                <a:gd name="connsiteX7" fmla="*/ 711200 w 1257300"/>
                <a:gd name="connsiteY7" fmla="*/ 190500 h 3103485"/>
                <a:gd name="connsiteX8" fmla="*/ 584200 w 1257300"/>
                <a:gd name="connsiteY8" fmla="*/ 266700 h 3103485"/>
                <a:gd name="connsiteX9" fmla="*/ 508000 w 1257300"/>
                <a:gd name="connsiteY9" fmla="*/ 317500 h 3103485"/>
                <a:gd name="connsiteX10" fmla="*/ 431800 w 1257300"/>
                <a:gd name="connsiteY10" fmla="*/ 393700 h 3103485"/>
                <a:gd name="connsiteX11" fmla="*/ 368300 w 1257300"/>
                <a:gd name="connsiteY11" fmla="*/ 482600 h 3103485"/>
                <a:gd name="connsiteX12" fmla="*/ 330200 w 1257300"/>
                <a:gd name="connsiteY12" fmla="*/ 558800 h 3103485"/>
                <a:gd name="connsiteX13" fmla="*/ 304800 w 1257300"/>
                <a:gd name="connsiteY13" fmla="*/ 635000 h 3103485"/>
                <a:gd name="connsiteX14" fmla="*/ 266700 w 1257300"/>
                <a:gd name="connsiteY14" fmla="*/ 698500 h 3103485"/>
                <a:gd name="connsiteX15" fmla="*/ 254000 w 1257300"/>
                <a:gd name="connsiteY15" fmla="*/ 736600 h 3103485"/>
                <a:gd name="connsiteX16" fmla="*/ 228600 w 1257300"/>
                <a:gd name="connsiteY16" fmla="*/ 787400 h 3103485"/>
                <a:gd name="connsiteX17" fmla="*/ 190500 w 1257300"/>
                <a:gd name="connsiteY17" fmla="*/ 927100 h 3103485"/>
                <a:gd name="connsiteX18" fmla="*/ 177800 w 1257300"/>
                <a:gd name="connsiteY18" fmla="*/ 977900 h 3103485"/>
                <a:gd name="connsiteX19" fmla="*/ 139700 w 1257300"/>
                <a:gd name="connsiteY19" fmla="*/ 1079500 h 3103485"/>
                <a:gd name="connsiteX20" fmla="*/ 127000 w 1257300"/>
                <a:gd name="connsiteY20" fmla="*/ 1130300 h 3103485"/>
                <a:gd name="connsiteX21" fmla="*/ 76200 w 1257300"/>
                <a:gd name="connsiteY21" fmla="*/ 1206500 h 3103485"/>
                <a:gd name="connsiteX22" fmla="*/ 38100 w 1257300"/>
                <a:gd name="connsiteY22" fmla="*/ 1295400 h 3103485"/>
                <a:gd name="connsiteX23" fmla="*/ 12700 w 1257300"/>
                <a:gd name="connsiteY23" fmla="*/ 1600200 h 3103485"/>
                <a:gd name="connsiteX24" fmla="*/ 0 w 1257300"/>
                <a:gd name="connsiteY24" fmla="*/ 1739900 h 3103485"/>
                <a:gd name="connsiteX25" fmla="*/ 12700 w 1257300"/>
                <a:gd name="connsiteY25" fmla="*/ 1981200 h 3103485"/>
                <a:gd name="connsiteX26" fmla="*/ 25400 w 1257300"/>
                <a:gd name="connsiteY26" fmla="*/ 2070100 h 3103485"/>
                <a:gd name="connsiteX27" fmla="*/ 38100 w 1257300"/>
                <a:gd name="connsiteY27" fmla="*/ 2197100 h 3103485"/>
                <a:gd name="connsiteX28" fmla="*/ 50800 w 1257300"/>
                <a:gd name="connsiteY28" fmla="*/ 2260600 h 3103485"/>
                <a:gd name="connsiteX29" fmla="*/ 88900 w 1257300"/>
                <a:gd name="connsiteY29" fmla="*/ 2476500 h 3103485"/>
                <a:gd name="connsiteX30" fmla="*/ 114300 w 1257300"/>
                <a:gd name="connsiteY30" fmla="*/ 2527300 h 3103485"/>
                <a:gd name="connsiteX31" fmla="*/ 152400 w 1257300"/>
                <a:gd name="connsiteY31" fmla="*/ 2971800 h 3103485"/>
                <a:gd name="connsiteX0" fmla="*/ 152400 w 1257300"/>
                <a:gd name="connsiteY0" fmla="*/ 2971800 h 3016995"/>
                <a:gd name="connsiteX1" fmla="*/ 1257300 w 1257300"/>
                <a:gd name="connsiteY1" fmla="*/ 0 h 3016995"/>
                <a:gd name="connsiteX2" fmla="*/ 1028700 w 1257300"/>
                <a:gd name="connsiteY2" fmla="*/ 25400 h 3016995"/>
                <a:gd name="connsiteX3" fmla="*/ 990600 w 1257300"/>
                <a:gd name="connsiteY3" fmla="*/ 50800 h 3016995"/>
                <a:gd name="connsiteX4" fmla="*/ 939800 w 1257300"/>
                <a:gd name="connsiteY4" fmla="*/ 63500 h 3016995"/>
                <a:gd name="connsiteX5" fmla="*/ 812800 w 1257300"/>
                <a:gd name="connsiteY5" fmla="*/ 127000 h 3016995"/>
                <a:gd name="connsiteX6" fmla="*/ 749300 w 1257300"/>
                <a:gd name="connsiteY6" fmla="*/ 165100 h 3016995"/>
                <a:gd name="connsiteX7" fmla="*/ 711200 w 1257300"/>
                <a:gd name="connsiteY7" fmla="*/ 190500 h 3016995"/>
                <a:gd name="connsiteX8" fmla="*/ 584200 w 1257300"/>
                <a:gd name="connsiteY8" fmla="*/ 266700 h 3016995"/>
                <a:gd name="connsiteX9" fmla="*/ 508000 w 1257300"/>
                <a:gd name="connsiteY9" fmla="*/ 317500 h 3016995"/>
                <a:gd name="connsiteX10" fmla="*/ 431800 w 1257300"/>
                <a:gd name="connsiteY10" fmla="*/ 393700 h 3016995"/>
                <a:gd name="connsiteX11" fmla="*/ 368300 w 1257300"/>
                <a:gd name="connsiteY11" fmla="*/ 482600 h 3016995"/>
                <a:gd name="connsiteX12" fmla="*/ 330200 w 1257300"/>
                <a:gd name="connsiteY12" fmla="*/ 558800 h 3016995"/>
                <a:gd name="connsiteX13" fmla="*/ 304800 w 1257300"/>
                <a:gd name="connsiteY13" fmla="*/ 635000 h 3016995"/>
                <a:gd name="connsiteX14" fmla="*/ 266700 w 1257300"/>
                <a:gd name="connsiteY14" fmla="*/ 698500 h 3016995"/>
                <a:gd name="connsiteX15" fmla="*/ 254000 w 1257300"/>
                <a:gd name="connsiteY15" fmla="*/ 736600 h 3016995"/>
                <a:gd name="connsiteX16" fmla="*/ 228600 w 1257300"/>
                <a:gd name="connsiteY16" fmla="*/ 787400 h 3016995"/>
                <a:gd name="connsiteX17" fmla="*/ 190500 w 1257300"/>
                <a:gd name="connsiteY17" fmla="*/ 927100 h 3016995"/>
                <a:gd name="connsiteX18" fmla="*/ 177800 w 1257300"/>
                <a:gd name="connsiteY18" fmla="*/ 977900 h 3016995"/>
                <a:gd name="connsiteX19" fmla="*/ 139700 w 1257300"/>
                <a:gd name="connsiteY19" fmla="*/ 1079500 h 3016995"/>
                <a:gd name="connsiteX20" fmla="*/ 127000 w 1257300"/>
                <a:gd name="connsiteY20" fmla="*/ 1130300 h 3016995"/>
                <a:gd name="connsiteX21" fmla="*/ 76200 w 1257300"/>
                <a:gd name="connsiteY21" fmla="*/ 1206500 h 3016995"/>
                <a:gd name="connsiteX22" fmla="*/ 38100 w 1257300"/>
                <a:gd name="connsiteY22" fmla="*/ 1295400 h 3016995"/>
                <a:gd name="connsiteX23" fmla="*/ 12700 w 1257300"/>
                <a:gd name="connsiteY23" fmla="*/ 1600200 h 3016995"/>
                <a:gd name="connsiteX24" fmla="*/ 0 w 1257300"/>
                <a:gd name="connsiteY24" fmla="*/ 1739900 h 3016995"/>
                <a:gd name="connsiteX25" fmla="*/ 12700 w 1257300"/>
                <a:gd name="connsiteY25" fmla="*/ 1981200 h 3016995"/>
                <a:gd name="connsiteX26" fmla="*/ 25400 w 1257300"/>
                <a:gd name="connsiteY26" fmla="*/ 2070100 h 3016995"/>
                <a:gd name="connsiteX27" fmla="*/ 38100 w 1257300"/>
                <a:gd name="connsiteY27" fmla="*/ 2197100 h 3016995"/>
                <a:gd name="connsiteX28" fmla="*/ 50800 w 1257300"/>
                <a:gd name="connsiteY28" fmla="*/ 2260600 h 3016995"/>
                <a:gd name="connsiteX29" fmla="*/ 88900 w 1257300"/>
                <a:gd name="connsiteY29" fmla="*/ 2476500 h 3016995"/>
                <a:gd name="connsiteX30" fmla="*/ 114300 w 1257300"/>
                <a:gd name="connsiteY30" fmla="*/ 2527300 h 3016995"/>
                <a:gd name="connsiteX31" fmla="*/ 152400 w 1257300"/>
                <a:gd name="connsiteY31" fmla="*/ 2971800 h 301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57300" h="3016995">
                  <a:moveTo>
                    <a:pt x="152400" y="2971800"/>
                  </a:moveTo>
                  <a:cubicBezTo>
                    <a:pt x="290552" y="3412967"/>
                    <a:pt x="1111250" y="491067"/>
                    <a:pt x="1257300" y="0"/>
                  </a:cubicBezTo>
                  <a:cubicBezTo>
                    <a:pt x="1246669" y="759"/>
                    <a:pt x="1082922" y="2162"/>
                    <a:pt x="1028700" y="25400"/>
                  </a:cubicBezTo>
                  <a:cubicBezTo>
                    <a:pt x="1014671" y="31413"/>
                    <a:pt x="1004629" y="44787"/>
                    <a:pt x="990600" y="50800"/>
                  </a:cubicBezTo>
                  <a:cubicBezTo>
                    <a:pt x="974557" y="57676"/>
                    <a:pt x="955843" y="56624"/>
                    <a:pt x="939800" y="63500"/>
                  </a:cubicBezTo>
                  <a:cubicBezTo>
                    <a:pt x="896297" y="82144"/>
                    <a:pt x="853385" y="102649"/>
                    <a:pt x="812800" y="127000"/>
                  </a:cubicBezTo>
                  <a:cubicBezTo>
                    <a:pt x="791633" y="139700"/>
                    <a:pt x="770232" y="152017"/>
                    <a:pt x="749300" y="165100"/>
                  </a:cubicBezTo>
                  <a:cubicBezTo>
                    <a:pt x="736357" y="173190"/>
                    <a:pt x="724852" y="183674"/>
                    <a:pt x="711200" y="190500"/>
                  </a:cubicBezTo>
                  <a:cubicBezTo>
                    <a:pt x="561638" y="265281"/>
                    <a:pt x="737907" y="154913"/>
                    <a:pt x="584200" y="266700"/>
                  </a:cubicBezTo>
                  <a:cubicBezTo>
                    <a:pt x="559512" y="284655"/>
                    <a:pt x="529586" y="295914"/>
                    <a:pt x="508000" y="317500"/>
                  </a:cubicBezTo>
                  <a:cubicBezTo>
                    <a:pt x="482600" y="342900"/>
                    <a:pt x="451725" y="363812"/>
                    <a:pt x="431800" y="393700"/>
                  </a:cubicBezTo>
                  <a:cubicBezTo>
                    <a:pt x="394659" y="449412"/>
                    <a:pt x="415558" y="419589"/>
                    <a:pt x="368300" y="482600"/>
                  </a:cubicBezTo>
                  <a:cubicBezTo>
                    <a:pt x="321983" y="621551"/>
                    <a:pt x="395852" y="411084"/>
                    <a:pt x="330200" y="558800"/>
                  </a:cubicBezTo>
                  <a:cubicBezTo>
                    <a:pt x="319326" y="583266"/>
                    <a:pt x="318575" y="612042"/>
                    <a:pt x="304800" y="635000"/>
                  </a:cubicBezTo>
                  <a:cubicBezTo>
                    <a:pt x="292100" y="656167"/>
                    <a:pt x="277739" y="676422"/>
                    <a:pt x="266700" y="698500"/>
                  </a:cubicBezTo>
                  <a:cubicBezTo>
                    <a:pt x="260713" y="710474"/>
                    <a:pt x="259273" y="724295"/>
                    <a:pt x="254000" y="736600"/>
                  </a:cubicBezTo>
                  <a:cubicBezTo>
                    <a:pt x="246542" y="754001"/>
                    <a:pt x="237067" y="770467"/>
                    <a:pt x="228600" y="787400"/>
                  </a:cubicBezTo>
                  <a:cubicBezTo>
                    <a:pt x="199429" y="1020769"/>
                    <a:pt x="241351" y="808447"/>
                    <a:pt x="190500" y="927100"/>
                  </a:cubicBezTo>
                  <a:cubicBezTo>
                    <a:pt x="183624" y="943143"/>
                    <a:pt x="182595" y="961117"/>
                    <a:pt x="177800" y="977900"/>
                  </a:cubicBezTo>
                  <a:cubicBezTo>
                    <a:pt x="159965" y="1040322"/>
                    <a:pt x="166540" y="998981"/>
                    <a:pt x="139700" y="1079500"/>
                  </a:cubicBezTo>
                  <a:cubicBezTo>
                    <a:pt x="134180" y="1096059"/>
                    <a:pt x="134806" y="1114688"/>
                    <a:pt x="127000" y="1130300"/>
                  </a:cubicBezTo>
                  <a:cubicBezTo>
                    <a:pt x="113348" y="1157604"/>
                    <a:pt x="85853" y="1177540"/>
                    <a:pt x="76200" y="1206500"/>
                  </a:cubicBezTo>
                  <a:cubicBezTo>
                    <a:pt x="57513" y="1262561"/>
                    <a:pt x="69487" y="1232626"/>
                    <a:pt x="38100" y="1295400"/>
                  </a:cubicBezTo>
                  <a:cubicBezTo>
                    <a:pt x="12632" y="1473676"/>
                    <a:pt x="33354" y="1311044"/>
                    <a:pt x="12700" y="1600200"/>
                  </a:cubicBezTo>
                  <a:cubicBezTo>
                    <a:pt x="9369" y="1646840"/>
                    <a:pt x="4233" y="1693333"/>
                    <a:pt x="0" y="1739900"/>
                  </a:cubicBezTo>
                  <a:cubicBezTo>
                    <a:pt x="4233" y="1820333"/>
                    <a:pt x="6523" y="1900893"/>
                    <a:pt x="12700" y="1981200"/>
                  </a:cubicBezTo>
                  <a:cubicBezTo>
                    <a:pt x="14996" y="2011046"/>
                    <a:pt x="21902" y="2040371"/>
                    <a:pt x="25400" y="2070100"/>
                  </a:cubicBezTo>
                  <a:cubicBezTo>
                    <a:pt x="30371" y="2112353"/>
                    <a:pt x="32477" y="2154929"/>
                    <a:pt x="38100" y="2197100"/>
                  </a:cubicBezTo>
                  <a:cubicBezTo>
                    <a:pt x="40953" y="2218496"/>
                    <a:pt x="47433" y="2239278"/>
                    <a:pt x="50800" y="2260600"/>
                  </a:cubicBezTo>
                  <a:cubicBezTo>
                    <a:pt x="59065" y="2312945"/>
                    <a:pt x="61523" y="2412620"/>
                    <a:pt x="88900" y="2476500"/>
                  </a:cubicBezTo>
                  <a:cubicBezTo>
                    <a:pt x="96358" y="2493901"/>
                    <a:pt x="105833" y="2510367"/>
                    <a:pt x="114300" y="2527300"/>
                  </a:cubicBezTo>
                  <a:cubicBezTo>
                    <a:pt x="119658" y="2682694"/>
                    <a:pt x="107043" y="2826960"/>
                    <a:pt x="152400" y="2971800"/>
                  </a:cubicBezTo>
                  <a:close/>
                </a:path>
              </a:pathLst>
            </a:custGeom>
            <a:pattFill prst="narHorz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890"/>
            </a:p>
          </p:txBody>
        </p:sp>
      </p:grpSp>
      <p:pic>
        <p:nvPicPr>
          <p:cNvPr id="12" name="Resim 11">
            <a:extLst>
              <a:ext uri="{FF2B5EF4-FFF2-40B4-BE49-F238E27FC236}">
                <a16:creationId xmlns:a16="http://schemas.microsoft.com/office/drawing/2014/main" id="{CBC41802-D53D-44A1-A078-D2B8121C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104" y="5495941"/>
            <a:ext cx="6636742" cy="143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</TotalTime>
  <Words>202</Words>
  <Application>Microsoft Office PowerPoint</Application>
  <PresentationFormat>Özel</PresentationFormat>
  <Paragraphs>53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 Yılmaz</cp:lastModifiedBy>
  <cp:revision>47</cp:revision>
  <dcterms:created xsi:type="dcterms:W3CDTF">2017-11-15T17:51:58Z</dcterms:created>
  <dcterms:modified xsi:type="dcterms:W3CDTF">2019-11-28T15:58:11Z</dcterms:modified>
</cp:coreProperties>
</file>