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bah.com.tr/haberleri/merkezi" TargetMode="External"/><Relationship Id="rId2" Type="http://schemas.openxmlformats.org/officeDocument/2006/relationships/hyperlink" Target="https://www.sabah.com.tr/haberleri/mali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sabah.com.tr/ekonomi/2016/06/01/bankacilik-duzenleme-ve-denetleme-kurumu-bddk-nedir-bddknin-gorevleri" TargetMode="External"/><Relationship Id="rId4" Type="http://schemas.openxmlformats.org/officeDocument/2006/relationships/hyperlink" Target="https://www.sabah.com.tr/haberleri/ankar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dirty="0"/>
              <a:t>Bankacılık Düzenleme ve Denetleme Kurumu (BDDK): 5411 sayılı Bankacılık Kanunu'nun 82. maddesi "Kamu tüzel kişiliğini haiz ve </a:t>
            </a:r>
            <a:r>
              <a:rPr lang="tr-TR" sz="2000" u="sng" dirty="0">
                <a:hlinkClick r:id="rId2"/>
              </a:rPr>
              <a:t>mali</a:t>
            </a:r>
            <a:r>
              <a:rPr lang="tr-TR" sz="2000" dirty="0"/>
              <a:t> özerkliğe sahip Bankacılık Düzenleme ve Denetleme Kurumu kurulmuştur. Kurumun </a:t>
            </a:r>
            <a:r>
              <a:rPr lang="tr-TR" sz="2000" u="sng" dirty="0">
                <a:hlinkClick r:id="rId3"/>
              </a:rPr>
              <a:t>merkezi</a:t>
            </a:r>
            <a:r>
              <a:rPr lang="tr-TR" sz="2000" dirty="0"/>
              <a:t> </a:t>
            </a:r>
            <a:r>
              <a:rPr lang="tr-TR" sz="2000" u="sng" dirty="0">
                <a:hlinkClick r:id="rId4"/>
              </a:rPr>
              <a:t>Ankara</a:t>
            </a:r>
            <a:r>
              <a:rPr lang="tr-TR" sz="2000" dirty="0"/>
              <a:t>'dadır. </a:t>
            </a:r>
            <a:r>
              <a:rPr lang="tr-TR" sz="2000" dirty="0" smtClean="0"/>
              <a:t>(bilgiler: BDDK’nın </a:t>
            </a:r>
            <a:r>
              <a:rPr lang="tr-TR" sz="2000" dirty="0"/>
              <a:t>ana sayfası ve </a:t>
            </a:r>
            <a:r>
              <a:rPr lang="tr-TR" sz="2000" dirty="0">
                <a:hlinkClick r:id="rId5"/>
              </a:rPr>
              <a:t>https://</a:t>
            </a:r>
            <a:r>
              <a:rPr lang="tr-TR" sz="2000" dirty="0" smtClean="0">
                <a:hlinkClick r:id="rId5"/>
              </a:rPr>
              <a:t>www.sabah.com.tr/ekonomi/2016/06/01/bankacilik-duzenleme-ve-denetleme-kurumu-bddk-nedir-bddknin-gorevleri</a:t>
            </a:r>
            <a:r>
              <a:rPr lang="tr-TR" sz="2000" dirty="0" smtClean="0"/>
              <a:t> isimli yazıdan alınmıştır)</a:t>
            </a:r>
            <a:endParaRPr lang="tr-TR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655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Kurumun Amacı: Kurumun öncelikli amacı, </a:t>
            </a:r>
            <a:r>
              <a:rPr lang="tr-TR" dirty="0" smtClean="0"/>
              <a:t>Bankacılık </a:t>
            </a:r>
            <a:r>
              <a:rPr lang="tr-TR" dirty="0"/>
              <a:t>Kanununun uygulanmasını sağlamaktır.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1591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BDDK</a:t>
            </a:r>
          </a:p>
          <a:p>
            <a:pPr fontAlgn="base"/>
            <a:r>
              <a:rPr lang="tr-TR" dirty="0"/>
              <a:t>Bankalar ve finansal holding şirketleri ile diğer kanunlarda ve ilgili mevzuatta yer alan hükümler saklı kalmak kaydıyla finansal kiralama, </a:t>
            </a:r>
            <a:r>
              <a:rPr lang="tr-TR" dirty="0" err="1"/>
              <a:t>faktoring</a:t>
            </a:r>
            <a:r>
              <a:rPr lang="tr-TR" dirty="0"/>
              <a:t> ve finansman şirketlerinin, kuruluş ve faaliyetlerini, yönetim ve teşkilat yapısını, birleştirme, bölünmez, hisse değişimi ve tasfiyelerini düzenlemek, uygulamak, uygulanmasını sağlamak</a:t>
            </a:r>
            <a:r>
              <a:rPr lang="tr-TR"/>
              <a:t>, </a:t>
            </a:r>
            <a:endParaRPr lang="tr-TR" smtClean="0"/>
          </a:p>
          <a:p>
            <a:pPr fontAlgn="base"/>
            <a:r>
              <a:rPr lang="tr-TR" smtClean="0"/>
              <a:t>Yurt </a:t>
            </a:r>
            <a:r>
              <a:rPr lang="tr-TR" dirty="0"/>
              <a:t>içi ve yurt dışı benzer kurumların katıldığı uluslararası mali, iktisadi ve mesleki teşekküllere üye olmak, görev alanına giren hususlarda yabancı ülkelerin yetkili mercileri ile mutabakat (uzlaşma) zaptı imzalamak,</a:t>
            </a:r>
          </a:p>
          <a:p>
            <a:pPr fontAlgn="base"/>
            <a:r>
              <a:rPr lang="tr-TR" dirty="0"/>
              <a:t>Kanunla verilen diğer görevleri yapmak, ile görevli ve yetkilidir.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8494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128</Words>
  <Application>Microsoft Office PowerPoint</Application>
  <PresentationFormat>Geniş ekran</PresentationFormat>
  <Paragraphs>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İyon</vt:lpstr>
      <vt:lpstr>Bankacılık Düzenleme ve Denetleme Kurumu (BDDK): 5411 sayılı Bankacılık Kanunu'nun 82. maddesi "Kamu tüzel kişiliğini haiz ve mali özerkliğe sahip Bankacılık Düzenleme ve Denetleme Kurumu kurulmuştur. Kurumun merkezi Ankara'dadır. (bilgiler: BDDK’nın ana sayfası ve https://www.sabah.com.tr/ekonomi/2016/06/01/bankacilik-duzenleme-ve-denetleme-kurumu-bddk-nedir-bddknin-gorevleri isimli yazıdan alınmıştır)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Bankacılık Düzenleme ve Denetleme Kurumu (BDDK): 5411 sayılı Bankacılık Kanunu'nun 82. maddesi "Kamu tüzel kişiliğini haiz ve mali özerkliğe sahip Bankacılık Düzenleme ve Denetleme Kurumu kurulmuştur. Kurumun merkezi Ankara'dadır. (bilgiler: BDDK’nın ana sayfası ve https://www.sabah.com.tr/ekonomi/2016/06/01/bankacilik-duzenleme-ve-denetleme-kurumu-bddk-nedir-bddknin-gorevleri isimli yazıdan alınmıştır)</dc:title>
  <dc:creator>Pelin Atila Yoruk</dc:creator>
  <cp:lastModifiedBy>Pelin Atila Yoruk</cp:lastModifiedBy>
  <cp:revision>1</cp:revision>
  <dcterms:created xsi:type="dcterms:W3CDTF">2018-01-19T22:59:21Z</dcterms:created>
  <dcterms:modified xsi:type="dcterms:W3CDTF">2018-01-19T23:02:26Z</dcterms:modified>
</cp:coreProperties>
</file>