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38" autoAdjust="0"/>
  </p:normalViewPr>
  <p:slideViewPr>
    <p:cSldViewPr>
      <p:cViewPr varScale="1">
        <p:scale>
          <a:sx n="97" d="100"/>
          <a:sy n="97" d="100"/>
        </p:scale>
        <p:origin x="-20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528C-5BCA-4013-A52C-95D3E878193D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8EA2-90F5-4A4A-A182-3A03D4BDB7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528C-5BCA-4013-A52C-95D3E878193D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8EA2-90F5-4A4A-A182-3A03D4BDB7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528C-5BCA-4013-A52C-95D3E878193D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8EA2-90F5-4A4A-A182-3A03D4BDB7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528C-5BCA-4013-A52C-95D3E878193D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8EA2-90F5-4A4A-A182-3A03D4BDB7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528C-5BCA-4013-A52C-95D3E878193D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8EA2-90F5-4A4A-A182-3A03D4BDB7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528C-5BCA-4013-A52C-95D3E878193D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8EA2-90F5-4A4A-A182-3A03D4BDB7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528C-5BCA-4013-A52C-95D3E878193D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8EA2-90F5-4A4A-A182-3A03D4BDB7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528C-5BCA-4013-A52C-95D3E878193D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8EA2-90F5-4A4A-A182-3A03D4BDB7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528C-5BCA-4013-A52C-95D3E878193D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8EA2-90F5-4A4A-A182-3A03D4BDB7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528C-5BCA-4013-A52C-95D3E878193D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8EA2-90F5-4A4A-A182-3A03D4BDB7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528C-5BCA-4013-A52C-95D3E878193D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78EA2-90F5-4A4A-A182-3A03D4BDB75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8528C-5BCA-4013-A52C-95D3E878193D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78EA2-90F5-4A4A-A182-3A03D4BDB75D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Hafta 4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C00000"/>
                </a:solidFill>
              </a:rPr>
              <a:t>Sonlu </a:t>
            </a:r>
            <a:r>
              <a:rPr lang="tr-TR" sz="4000" dirty="0" err="1" smtClean="0">
                <a:solidFill>
                  <a:srgbClr val="C00000"/>
                </a:solidFill>
              </a:rPr>
              <a:t>otomatalar</a:t>
            </a:r>
            <a:r>
              <a:rPr lang="tr-TR" sz="4000" dirty="0" smtClean="0">
                <a:solidFill>
                  <a:srgbClr val="C00000"/>
                </a:solidFill>
              </a:rPr>
              <a:t> arasında dönüşümler</a:t>
            </a:r>
            <a:endParaRPr lang="tr-TR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15550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44125" cy="788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"/>
            <a:ext cx="965835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6632"/>
            <a:ext cx="8229600" cy="568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4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044608" cy="776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036496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72600" cy="782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488"/>
            <a:ext cx="9684567" cy="805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171400"/>
            <a:ext cx="10225136" cy="775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8924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8"/>
            <a:ext cx="889248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76656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963"/>
            <a:ext cx="8964488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4664"/>
            <a:ext cx="8892480" cy="561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82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7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478030" cy="59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24936" cy="572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25050" cy="82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6672"/>
            <a:ext cx="8229600" cy="537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64896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</Words>
  <Application>Microsoft Office PowerPoint</Application>
  <PresentationFormat>Ekran Gösterisi 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Hafta 4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4 </dc:title>
  <dc:creator>frk</dc:creator>
  <cp:lastModifiedBy>frk</cp:lastModifiedBy>
  <cp:revision>14</cp:revision>
  <dcterms:created xsi:type="dcterms:W3CDTF">2017-03-09T12:59:58Z</dcterms:created>
  <dcterms:modified xsi:type="dcterms:W3CDTF">2017-03-09T13:18:12Z</dcterms:modified>
</cp:coreProperties>
</file>