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1"/>
  </p:notesMasterIdLst>
  <p:handoutMasterIdLst>
    <p:handoutMasterId r:id="rId12"/>
  </p:handoutMasterIdLst>
  <p:sldIdLst>
    <p:sldId id="455" r:id="rId2"/>
    <p:sldId id="454" r:id="rId3"/>
    <p:sldId id="465" r:id="rId4"/>
    <p:sldId id="466" r:id="rId5"/>
    <p:sldId id="468" r:id="rId6"/>
    <p:sldId id="469" r:id="rId7"/>
    <p:sldId id="467" r:id="rId8"/>
    <p:sldId id="471" r:id="rId9"/>
    <p:sldId id="470" r:id="rId10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ED886C-0E2B-4E75-86E0-260C9E4E8C94}" type="doc">
      <dgm:prSet loTypeId="urn:microsoft.com/office/officeart/2005/8/layout/hierarchy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tr-TR"/>
        </a:p>
      </dgm:t>
    </dgm:pt>
    <dgm:pt modelId="{67CBC789-1CF2-4640-B0DB-E556F5D6CD21}">
      <dgm:prSet phldrT="[Metin]" custT="1"/>
      <dgm:spPr/>
      <dgm:t>
        <a:bodyPr/>
        <a:lstStyle/>
        <a:p>
          <a:r>
            <a:rPr lang="ar-SA" sz="3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فترات تاريخ التفسير</a:t>
          </a:r>
          <a:endParaRPr lang="tr-TR" sz="3000" b="1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r>
            <a:rPr lang="tr-TR" sz="1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(</a:t>
          </a:r>
          <a:r>
            <a:rPr lang="tr-TR" sz="1800" b="1" dirty="0" smtClean="0">
              <a:latin typeface="Times New Roman" pitchFamily="18" charset="0"/>
              <a:cs typeface="Times New Roman" pitchFamily="18" charset="0"/>
            </a:rPr>
            <a:t>TEFSİR TARİHİNİN DÖNEMLERİ</a:t>
          </a:r>
          <a:r>
            <a:rPr lang="tr-TR" sz="1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)</a:t>
          </a:r>
          <a:endParaRPr lang="tr-TR" sz="1800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AB0181E4-BB14-4016-8BAB-0BD12071AE4E}" type="parTrans" cxnId="{DB8CECD9-717F-45E9-B41E-982879A59754}">
      <dgm:prSet/>
      <dgm:spPr/>
      <dgm:t>
        <a:bodyPr/>
        <a:lstStyle/>
        <a:p>
          <a:endParaRPr lang="tr-TR"/>
        </a:p>
      </dgm:t>
    </dgm:pt>
    <dgm:pt modelId="{BD17BD1B-9CB8-4999-BD71-16DB625AF962}" type="sibTrans" cxnId="{DB8CECD9-717F-45E9-B41E-982879A59754}">
      <dgm:prSet/>
      <dgm:spPr/>
      <dgm:t>
        <a:bodyPr/>
        <a:lstStyle/>
        <a:p>
          <a:endParaRPr lang="tr-TR"/>
        </a:p>
      </dgm:t>
    </dgm:pt>
    <dgm:pt modelId="{244BDFF9-CD8F-40F7-9183-955E98DEF34A}">
      <dgm:prSet phldrT="[Metin]" custT="1"/>
      <dgm:spPr/>
      <dgm:t>
        <a:bodyPr/>
        <a:lstStyle/>
        <a:p>
          <a:r>
            <a:rPr lang="ar-SA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فترة </a:t>
          </a:r>
          <a:r>
            <a:rPr lang="ar-SA" sz="2000" b="1" dirty="0" smtClean="0">
              <a:latin typeface="Times New Roman" pitchFamily="18" charset="0"/>
              <a:cs typeface="Times New Roman" pitchFamily="18" charset="0"/>
            </a:rPr>
            <a:t>التكوين والتنظيم</a:t>
          </a:r>
          <a:endParaRPr lang="tr-TR" sz="2000" b="1" dirty="0">
            <a:latin typeface="Times New Roman" pitchFamily="18" charset="0"/>
            <a:cs typeface="Times New Roman" pitchFamily="18" charset="0"/>
          </a:endParaRPr>
        </a:p>
        <a:p>
          <a:r>
            <a:rPr lang="tr-TR" sz="1200" b="1" dirty="0" smtClean="0">
              <a:latin typeface="Times New Roman" pitchFamily="18" charset="0"/>
              <a:cs typeface="Times New Roman" pitchFamily="18" charset="0"/>
            </a:rPr>
            <a:t>(OLUŞUM VE KURULUŞ DÖNEMİ)</a:t>
          </a:r>
        </a:p>
        <a:p>
          <a:r>
            <a:rPr lang="tr-TR" sz="1200" b="1" dirty="0" smtClean="0">
              <a:latin typeface="Times New Roman" pitchFamily="18" charset="0"/>
              <a:cs typeface="Times New Roman" pitchFamily="18" charset="0"/>
            </a:rPr>
            <a:t>(</a:t>
          </a:r>
          <a:r>
            <a:rPr lang="tr-TR" sz="1200" b="1" dirty="0">
              <a:latin typeface="Times New Roman" pitchFamily="18" charset="0"/>
              <a:cs typeface="Times New Roman" pitchFamily="18" charset="0"/>
            </a:rPr>
            <a:t>1-4. / 6-11. </a:t>
          </a:r>
          <a:r>
            <a:rPr lang="ar-SA" sz="1200" b="1" dirty="0" smtClean="0">
              <a:latin typeface="Times New Roman" pitchFamily="18" charset="0"/>
              <a:cs typeface="Times New Roman" pitchFamily="18" charset="0"/>
            </a:rPr>
            <a:t>العصور</a:t>
          </a:r>
          <a:r>
            <a:rPr lang="tr-TR" sz="1200" b="1" dirty="0" smtClean="0">
              <a:latin typeface="Times New Roman" pitchFamily="18" charset="0"/>
              <a:cs typeface="Times New Roman" pitchFamily="18" charset="0"/>
            </a:rPr>
            <a:t>-ASIRLAR</a:t>
          </a:r>
          <a:r>
            <a:rPr lang="tr-TR" sz="1200" b="1" dirty="0">
              <a:latin typeface="Times New Roman" pitchFamily="18" charset="0"/>
              <a:cs typeface="Times New Roman" pitchFamily="18" charset="0"/>
            </a:rPr>
            <a:t>)</a:t>
          </a:r>
        </a:p>
      </dgm:t>
    </dgm:pt>
    <dgm:pt modelId="{3AFEC9E9-868C-420D-915C-FB2FDA9B6515}" type="parTrans" cxnId="{60055E15-E1A4-418C-B0A7-52F8CD1CFDB6}">
      <dgm:prSet/>
      <dgm:spPr/>
      <dgm:t>
        <a:bodyPr/>
        <a:lstStyle/>
        <a:p>
          <a:endParaRPr lang="tr-TR"/>
        </a:p>
      </dgm:t>
    </dgm:pt>
    <dgm:pt modelId="{90054DCB-BE33-4B0D-97E3-44C1EB18789E}" type="sibTrans" cxnId="{60055E15-E1A4-418C-B0A7-52F8CD1CFDB6}">
      <dgm:prSet/>
      <dgm:spPr/>
      <dgm:t>
        <a:bodyPr/>
        <a:lstStyle/>
        <a:p>
          <a:endParaRPr lang="tr-TR"/>
        </a:p>
      </dgm:t>
    </dgm:pt>
    <dgm:pt modelId="{40927E3F-5279-4781-AE98-903FE09AFE76}">
      <dgm:prSet phldrT="[Metin]" custT="1"/>
      <dgm:spPr/>
      <dgm:t>
        <a:bodyPr anchor="t" anchorCtr="0"/>
        <a:lstStyle/>
        <a:p>
          <a:pPr algn="ctr" rtl="0"/>
          <a:r>
            <a:rPr lang="tr-TR" sz="1800" b="1" dirty="0" smtClean="0">
              <a:latin typeface="Times New Roman" pitchFamily="18" charset="0"/>
              <a:cs typeface="Times New Roman" pitchFamily="18" charset="0"/>
            </a:rPr>
            <a:t>A</a:t>
          </a:r>
        </a:p>
        <a:p>
          <a:pPr algn="ctr" rtl="0"/>
          <a:r>
            <a:rPr lang="ar-SA" sz="1800" b="1" dirty="0" smtClean="0">
              <a:latin typeface="Times New Roman" pitchFamily="18" charset="0"/>
              <a:cs typeface="Times New Roman" pitchFamily="18" charset="0"/>
            </a:rPr>
            <a:t>النوى الأولى</a:t>
          </a:r>
          <a:endParaRPr lang="tr-TR" sz="1800" dirty="0">
            <a:latin typeface="Times New Roman" pitchFamily="18" charset="0"/>
            <a:cs typeface="Times New Roman" pitchFamily="18" charset="0"/>
          </a:endParaRPr>
        </a:p>
        <a:p>
          <a:pPr algn="ctr"/>
          <a:r>
            <a:rPr lang="tr-TR" sz="1050" b="0" dirty="0" smtClean="0">
              <a:latin typeface="Times New Roman" pitchFamily="18" charset="0"/>
              <a:cs typeface="Times New Roman" pitchFamily="18" charset="0"/>
            </a:rPr>
            <a:t>(İLK NÜVELER)</a:t>
          </a:r>
          <a:endParaRPr lang="tr-TR" sz="1050" b="0" dirty="0">
            <a:latin typeface="Times New Roman" pitchFamily="18" charset="0"/>
            <a:cs typeface="Times New Roman" pitchFamily="18" charset="0"/>
          </a:endParaRPr>
        </a:p>
        <a:p>
          <a:pPr algn="l"/>
          <a:endParaRPr lang="tr-TR" sz="1050" dirty="0" smtClean="0">
            <a:latin typeface="Times New Roman" pitchFamily="18" charset="0"/>
            <a:cs typeface="Times New Roman" pitchFamily="18" charset="0"/>
          </a:endParaRPr>
        </a:p>
        <a:p>
          <a:pPr algn="l"/>
          <a:r>
            <a:rPr lang="tr-TR" sz="1050" dirty="0" smtClean="0">
              <a:latin typeface="Times New Roman" pitchFamily="18" charset="0"/>
              <a:cs typeface="Times New Roman" pitchFamily="18" charset="0"/>
            </a:rPr>
            <a:t>* </a:t>
          </a:r>
          <a:r>
            <a:rPr lang="tr-TR" sz="1050" dirty="0">
              <a:latin typeface="Times New Roman" pitchFamily="18" charset="0"/>
              <a:cs typeface="Times New Roman" pitchFamily="18" charset="0"/>
            </a:rPr>
            <a:t>PEYGAMBER </a:t>
          </a:r>
          <a:r>
            <a:rPr lang="tr-TR" sz="1050" dirty="0" smtClean="0">
              <a:latin typeface="Times New Roman" pitchFamily="18" charset="0"/>
              <a:cs typeface="Times New Roman" pitchFamily="18" charset="0"/>
            </a:rPr>
            <a:t>ZAMANI</a:t>
          </a:r>
          <a:endParaRPr lang="tr-TR" sz="1050" dirty="0">
            <a:latin typeface="Times New Roman" pitchFamily="18" charset="0"/>
            <a:cs typeface="Times New Roman" pitchFamily="18" charset="0"/>
          </a:endParaRPr>
        </a:p>
        <a:p>
          <a:pPr algn="l"/>
          <a:r>
            <a:rPr lang="tr-TR" sz="1050" dirty="0">
              <a:latin typeface="Times New Roman" pitchFamily="18" charset="0"/>
              <a:cs typeface="Times New Roman" pitchFamily="18" charset="0"/>
            </a:rPr>
            <a:t>* SAHABE ZAMANI</a:t>
          </a:r>
        </a:p>
        <a:p>
          <a:pPr algn="l"/>
          <a:r>
            <a:rPr lang="tr-TR" sz="1050" dirty="0">
              <a:latin typeface="Times New Roman" pitchFamily="18" charset="0"/>
              <a:cs typeface="Times New Roman" pitchFamily="18" charset="0"/>
            </a:rPr>
            <a:t>* TABİİN ZAMANI</a:t>
          </a:r>
        </a:p>
      </dgm:t>
    </dgm:pt>
    <dgm:pt modelId="{B068372C-3CBA-4F4F-A83D-00CA61390CA7}" type="parTrans" cxnId="{848B4120-A7B0-48E3-A6F7-F4761D894B8B}">
      <dgm:prSet/>
      <dgm:spPr/>
      <dgm:t>
        <a:bodyPr/>
        <a:lstStyle/>
        <a:p>
          <a:endParaRPr lang="tr-TR"/>
        </a:p>
      </dgm:t>
    </dgm:pt>
    <dgm:pt modelId="{890AA91C-BAA7-4174-A791-BEDCBF2B42D7}" type="sibTrans" cxnId="{848B4120-A7B0-48E3-A6F7-F4761D894B8B}">
      <dgm:prSet/>
      <dgm:spPr/>
      <dgm:t>
        <a:bodyPr/>
        <a:lstStyle/>
        <a:p>
          <a:endParaRPr lang="tr-TR"/>
        </a:p>
      </dgm:t>
    </dgm:pt>
    <dgm:pt modelId="{7CED8769-2D85-4B84-A5CB-5806AE6AAB89}">
      <dgm:prSet phldrT="[Metin]" custT="1"/>
      <dgm:spPr/>
      <dgm:t>
        <a:bodyPr anchor="t" anchorCtr="0"/>
        <a:lstStyle/>
        <a:p>
          <a:pPr algn="ctr" rtl="0"/>
          <a:r>
            <a:rPr lang="tr-TR" sz="1800" b="1" dirty="0" smtClean="0">
              <a:latin typeface="Times New Roman" pitchFamily="18" charset="0"/>
              <a:cs typeface="Times New Roman" pitchFamily="18" charset="0"/>
            </a:rPr>
            <a:t>B</a:t>
          </a:r>
        </a:p>
        <a:p>
          <a:pPr algn="ctr" rtl="0"/>
          <a:r>
            <a:rPr lang="ar-SA" sz="1800" b="1" dirty="0" smtClean="0">
              <a:latin typeface="Times New Roman" pitchFamily="18" charset="0"/>
              <a:cs typeface="Times New Roman" pitchFamily="18" charset="0"/>
            </a:rPr>
            <a:t>بداية التدوين</a:t>
          </a:r>
          <a:endParaRPr lang="tr-TR" sz="1800" b="1" dirty="0" smtClean="0">
            <a:latin typeface="Times New Roman" pitchFamily="18" charset="0"/>
            <a:cs typeface="Times New Roman" pitchFamily="18" charset="0"/>
          </a:endParaRPr>
        </a:p>
        <a:p>
          <a:pPr algn="ctr" rtl="0"/>
          <a:r>
            <a:rPr lang="tr-TR" sz="1050" b="0" dirty="0" smtClean="0">
              <a:latin typeface="Times New Roman" pitchFamily="18" charset="0"/>
              <a:cs typeface="Times New Roman" pitchFamily="18" charset="0"/>
            </a:rPr>
            <a:t>(TEDVİNİN BAŞLAMASI</a:t>
          </a:r>
          <a:r>
            <a:rPr lang="tr-TR" sz="1050" b="1" dirty="0" smtClean="0">
              <a:latin typeface="Times New Roman" pitchFamily="18" charset="0"/>
              <a:cs typeface="Times New Roman" pitchFamily="18" charset="0"/>
            </a:rPr>
            <a:t>)</a:t>
          </a:r>
        </a:p>
        <a:p>
          <a:pPr algn="ctr"/>
          <a:endParaRPr lang="tr-TR" sz="1050" dirty="0">
            <a:latin typeface="Times New Roman" pitchFamily="18" charset="0"/>
            <a:cs typeface="Times New Roman" pitchFamily="18" charset="0"/>
          </a:endParaRPr>
        </a:p>
        <a:p>
          <a:pPr algn="l"/>
          <a:r>
            <a:rPr lang="tr-TR" sz="1050" dirty="0">
              <a:latin typeface="Times New Roman" pitchFamily="18" charset="0"/>
              <a:cs typeface="Times New Roman" pitchFamily="18" charset="0"/>
            </a:rPr>
            <a:t>* İLK TEFSİRLER</a:t>
          </a:r>
        </a:p>
        <a:p>
          <a:pPr algn="l"/>
          <a:r>
            <a:rPr lang="tr-TR" sz="1050" dirty="0">
              <a:latin typeface="Times New Roman" pitchFamily="18" charset="0"/>
              <a:cs typeface="Times New Roman" pitchFamily="18" charset="0"/>
            </a:rPr>
            <a:t>* DİL TEFSİRLERİ</a:t>
          </a:r>
          <a:endParaRPr lang="tr-TR" sz="1050" b="1" dirty="0">
            <a:latin typeface="Times New Roman" pitchFamily="18" charset="0"/>
            <a:cs typeface="Times New Roman" pitchFamily="18" charset="0"/>
          </a:endParaRPr>
        </a:p>
        <a:p>
          <a:pPr algn="ctr"/>
          <a:endParaRPr lang="tr-TR" sz="1050" dirty="0">
            <a:latin typeface="Times New Roman" pitchFamily="18" charset="0"/>
            <a:cs typeface="Times New Roman" pitchFamily="18" charset="0"/>
          </a:endParaRPr>
        </a:p>
      </dgm:t>
    </dgm:pt>
    <dgm:pt modelId="{3C570A92-C88C-4289-B6D5-12F408317FD5}" type="parTrans" cxnId="{CB7F710A-6947-4642-AB18-92A6393E61C0}">
      <dgm:prSet/>
      <dgm:spPr/>
      <dgm:t>
        <a:bodyPr/>
        <a:lstStyle/>
        <a:p>
          <a:endParaRPr lang="tr-TR"/>
        </a:p>
      </dgm:t>
    </dgm:pt>
    <dgm:pt modelId="{FA3C6645-E807-4D82-9722-F78EDF413B08}" type="sibTrans" cxnId="{CB7F710A-6947-4642-AB18-92A6393E61C0}">
      <dgm:prSet/>
      <dgm:spPr/>
      <dgm:t>
        <a:bodyPr/>
        <a:lstStyle/>
        <a:p>
          <a:endParaRPr lang="tr-TR"/>
        </a:p>
      </dgm:t>
    </dgm:pt>
    <dgm:pt modelId="{73672EC5-7E72-4BB7-B2EB-6E1A6B5CEC90}">
      <dgm:prSet phldrT="[Metin]" custT="1"/>
      <dgm:spPr/>
      <dgm:t>
        <a:bodyPr/>
        <a:lstStyle/>
        <a:p>
          <a:r>
            <a:rPr lang="ar-SA" sz="2000" b="1" dirty="0" smtClean="0">
              <a:latin typeface="Times New Roman" pitchFamily="18" charset="0"/>
              <a:cs typeface="Times New Roman" pitchFamily="18" charset="0"/>
            </a:rPr>
            <a:t>التنمية والنضج</a:t>
          </a:r>
          <a:r>
            <a:rPr lang="tr-TR" sz="20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ar-SA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فترة</a:t>
          </a:r>
          <a:endParaRPr lang="tr-TR" sz="20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r>
            <a:rPr lang="tr-TR" sz="1200" b="1" dirty="0" smtClean="0">
              <a:latin typeface="Times New Roman" pitchFamily="18" charset="0"/>
              <a:cs typeface="Times New Roman" pitchFamily="18" charset="0"/>
            </a:rPr>
            <a:t>(GELİŞİM VE OLGUNLUK DÖNEMİ)</a:t>
          </a:r>
        </a:p>
        <a:p>
          <a:r>
            <a:rPr lang="tr-TR" sz="1200" b="1" dirty="0" smtClean="0">
              <a:latin typeface="Times New Roman" pitchFamily="18" charset="0"/>
              <a:cs typeface="Times New Roman" pitchFamily="18" charset="0"/>
            </a:rPr>
            <a:t>(H </a:t>
          </a:r>
          <a:r>
            <a:rPr lang="tr-TR" sz="1200" b="1" dirty="0">
              <a:latin typeface="Times New Roman" pitchFamily="18" charset="0"/>
              <a:cs typeface="Times New Roman" pitchFamily="18" charset="0"/>
            </a:rPr>
            <a:t>5-12. / M 12-18. </a:t>
          </a:r>
          <a:r>
            <a:rPr lang="ar-SA" sz="1200" b="1" dirty="0" smtClean="0">
              <a:latin typeface="Times New Roman" pitchFamily="18" charset="0"/>
              <a:cs typeface="Times New Roman" pitchFamily="18" charset="0"/>
            </a:rPr>
            <a:t>العصور</a:t>
          </a:r>
          <a:r>
            <a:rPr lang="tr-TR" sz="1200" b="1" dirty="0" smtClean="0">
              <a:latin typeface="Times New Roman" pitchFamily="18" charset="0"/>
              <a:cs typeface="Times New Roman" pitchFamily="18" charset="0"/>
            </a:rPr>
            <a:t>-ASIRLAR</a:t>
          </a:r>
          <a:r>
            <a:rPr lang="tr-TR" sz="1200" b="1" dirty="0">
              <a:latin typeface="Times New Roman" pitchFamily="18" charset="0"/>
              <a:cs typeface="Times New Roman" pitchFamily="18" charset="0"/>
            </a:rPr>
            <a:t>)</a:t>
          </a:r>
        </a:p>
        <a:p>
          <a:endParaRPr lang="tr-TR" sz="700" dirty="0"/>
        </a:p>
      </dgm:t>
    </dgm:pt>
    <dgm:pt modelId="{75ACC9FF-5EED-4850-AAC7-10A6D862D91C}" type="parTrans" cxnId="{B615EF6D-F8D8-4633-B1BD-06D68E19EF66}">
      <dgm:prSet/>
      <dgm:spPr/>
      <dgm:t>
        <a:bodyPr/>
        <a:lstStyle/>
        <a:p>
          <a:endParaRPr lang="tr-TR"/>
        </a:p>
      </dgm:t>
    </dgm:pt>
    <dgm:pt modelId="{E9840567-F95C-4520-A5A0-6F13D7117D9D}" type="sibTrans" cxnId="{B615EF6D-F8D8-4633-B1BD-06D68E19EF66}">
      <dgm:prSet/>
      <dgm:spPr/>
      <dgm:t>
        <a:bodyPr/>
        <a:lstStyle/>
        <a:p>
          <a:endParaRPr lang="tr-TR"/>
        </a:p>
      </dgm:t>
    </dgm:pt>
    <dgm:pt modelId="{622E8B3E-E6CC-45A5-BFFA-DFD4F9C9D4B5}">
      <dgm:prSet phldrT="[Metin]" custT="1"/>
      <dgm:spPr/>
      <dgm:t>
        <a:bodyPr anchor="t" anchorCtr="0"/>
        <a:lstStyle/>
        <a:p>
          <a:pPr algn="ctr" rtl="0"/>
          <a:r>
            <a:rPr lang="ar-SA" sz="1800" b="1" dirty="0" smtClean="0">
              <a:latin typeface="Times New Roman" pitchFamily="18" charset="0"/>
              <a:cs typeface="Times New Roman" pitchFamily="18" charset="0"/>
            </a:rPr>
            <a:t>التجديد: المدارس الجديدة و طرق التفسير الجديدة</a:t>
          </a:r>
          <a:endParaRPr lang="tr-TR" sz="1800" b="1" dirty="0" smtClean="0">
            <a:latin typeface="Times New Roman" pitchFamily="18" charset="0"/>
            <a:cs typeface="Times New Roman" pitchFamily="18" charset="0"/>
          </a:endParaRPr>
        </a:p>
        <a:p>
          <a:pPr algn="ctr"/>
          <a:r>
            <a:rPr lang="tr-TR" sz="1050" b="1" dirty="0" smtClean="0">
              <a:latin typeface="Times New Roman" pitchFamily="18" charset="0"/>
              <a:cs typeface="Times New Roman" pitchFamily="18" charset="0"/>
            </a:rPr>
            <a:t>(</a:t>
          </a:r>
          <a:r>
            <a:rPr lang="tr-TR" sz="1050" b="0" dirty="0" smtClean="0">
              <a:latin typeface="Times New Roman" pitchFamily="18" charset="0"/>
              <a:cs typeface="Times New Roman" pitchFamily="18" charset="0"/>
            </a:rPr>
            <a:t>YENİLENME</a:t>
          </a:r>
          <a:r>
            <a:rPr lang="tr-TR" sz="1050" b="1" dirty="0" smtClean="0">
              <a:latin typeface="Times New Roman" pitchFamily="18" charset="0"/>
              <a:cs typeface="Times New Roman" pitchFamily="18" charset="0"/>
            </a:rPr>
            <a:t>: </a:t>
          </a:r>
          <a:r>
            <a:rPr lang="tr-TR" sz="1050" b="0" dirty="0" smtClean="0">
              <a:latin typeface="Times New Roman" pitchFamily="18" charset="0"/>
              <a:cs typeface="Times New Roman" pitchFamily="18" charset="0"/>
            </a:rPr>
            <a:t>Yeni Ekoller, Yeni Metotlar)</a:t>
          </a:r>
          <a:endParaRPr lang="tr-TR" sz="1050" b="0" dirty="0">
            <a:latin typeface="Times New Roman" pitchFamily="18" charset="0"/>
            <a:cs typeface="Times New Roman" pitchFamily="18" charset="0"/>
          </a:endParaRPr>
        </a:p>
        <a:p>
          <a:pPr algn="l"/>
          <a:r>
            <a:rPr lang="tr-TR" sz="1050" dirty="0" smtClean="0">
              <a:latin typeface="Times New Roman" pitchFamily="18" charset="0"/>
              <a:cs typeface="Times New Roman" pitchFamily="18" charset="0"/>
            </a:rPr>
            <a:t>* </a:t>
          </a:r>
          <a:r>
            <a:rPr lang="tr-TR" sz="1050" dirty="0">
              <a:latin typeface="Times New Roman" pitchFamily="18" charset="0"/>
              <a:cs typeface="Times New Roman" pitchFamily="18" charset="0"/>
            </a:rPr>
            <a:t>ŞAH VELİYYULAH </a:t>
          </a:r>
        </a:p>
        <a:p>
          <a:pPr algn="l"/>
          <a:r>
            <a:rPr lang="tr-TR" sz="1050" dirty="0">
              <a:latin typeface="Times New Roman" pitchFamily="18" charset="0"/>
              <a:cs typeface="Times New Roman" pitchFamily="18" charset="0"/>
            </a:rPr>
            <a:t>* </a:t>
          </a:r>
          <a:r>
            <a:rPr lang="tr-TR" sz="1050" dirty="0" smtClean="0">
              <a:latin typeface="Times New Roman" pitchFamily="18" charset="0"/>
              <a:cs typeface="Times New Roman" pitchFamily="18" charset="0"/>
            </a:rPr>
            <a:t>ŞEVKANİ ve ÂLÛSÎ</a:t>
          </a:r>
          <a:endParaRPr lang="tr-TR" sz="1050" dirty="0">
            <a:latin typeface="Times New Roman" pitchFamily="18" charset="0"/>
            <a:cs typeface="Times New Roman" pitchFamily="18" charset="0"/>
          </a:endParaRPr>
        </a:p>
        <a:p>
          <a:pPr algn="l"/>
          <a:r>
            <a:rPr lang="tr-TR" sz="1050" dirty="0">
              <a:latin typeface="Times New Roman" pitchFamily="18" charset="0"/>
              <a:cs typeface="Times New Roman" pitchFamily="18" charset="0"/>
            </a:rPr>
            <a:t>* SEYYİD AHMED</a:t>
          </a:r>
        </a:p>
        <a:p>
          <a:pPr algn="l"/>
          <a:r>
            <a:rPr lang="tr-TR" sz="1050" dirty="0">
              <a:latin typeface="Times New Roman" pitchFamily="18" charset="0"/>
              <a:cs typeface="Times New Roman" pitchFamily="18" charset="0"/>
            </a:rPr>
            <a:t>* M</a:t>
          </a:r>
          <a:r>
            <a:rPr lang="tr-TR" sz="1050" dirty="0" smtClean="0">
              <a:latin typeface="Times New Roman" pitchFamily="18" charset="0"/>
              <a:cs typeface="Times New Roman" pitchFamily="18" charset="0"/>
            </a:rPr>
            <a:t>. ABDUH - R. RIZA</a:t>
          </a:r>
          <a:endParaRPr lang="tr-TR" sz="1050" dirty="0">
            <a:latin typeface="Times New Roman" pitchFamily="18" charset="0"/>
            <a:cs typeface="Times New Roman" pitchFamily="18" charset="0"/>
          </a:endParaRPr>
        </a:p>
      </dgm:t>
    </dgm:pt>
    <dgm:pt modelId="{B905985A-AEA5-4158-9696-8CCA3594DDE6}" type="parTrans" cxnId="{59056EB9-7367-4544-AAE5-5F594A9D5A55}">
      <dgm:prSet/>
      <dgm:spPr/>
      <dgm:t>
        <a:bodyPr/>
        <a:lstStyle/>
        <a:p>
          <a:pPr algn="ctr"/>
          <a:endParaRPr lang="tr-TR"/>
        </a:p>
      </dgm:t>
    </dgm:pt>
    <dgm:pt modelId="{F891DC3F-1FBE-49F5-8D34-A3A1631B6A3D}" type="sibTrans" cxnId="{59056EB9-7367-4544-AAE5-5F594A9D5A55}">
      <dgm:prSet/>
      <dgm:spPr/>
      <dgm:t>
        <a:bodyPr/>
        <a:lstStyle/>
        <a:p>
          <a:endParaRPr lang="tr-TR"/>
        </a:p>
      </dgm:t>
    </dgm:pt>
    <dgm:pt modelId="{31F9B5B5-1CE9-42F7-B474-6AB42C74A7FE}">
      <dgm:prSet phldrT="[Metin]" custT="1"/>
      <dgm:spPr/>
      <dgm:t>
        <a:bodyPr/>
        <a:lstStyle/>
        <a:p>
          <a:r>
            <a:rPr lang="ar-SA" sz="2000" b="1" dirty="0" smtClean="0"/>
            <a:t>العصر الحديث</a:t>
          </a:r>
          <a:endParaRPr lang="tr-TR" sz="2000" b="1" dirty="0">
            <a:latin typeface="Times New Roman" pitchFamily="18" charset="0"/>
            <a:cs typeface="Times New Roman" pitchFamily="18" charset="0"/>
          </a:endParaRPr>
        </a:p>
        <a:p>
          <a:r>
            <a:rPr lang="tr-TR" sz="1200" b="1" dirty="0" smtClean="0">
              <a:latin typeface="Times New Roman" pitchFamily="18" charset="0"/>
              <a:cs typeface="Times New Roman" pitchFamily="18" charset="0"/>
            </a:rPr>
            <a:t>(ÇAĞDAŞ DÖNEM)</a:t>
          </a:r>
        </a:p>
        <a:p>
          <a:r>
            <a:rPr lang="tr-TR" sz="1200" b="1" dirty="0" smtClean="0">
              <a:latin typeface="Times New Roman" pitchFamily="18" charset="0"/>
              <a:cs typeface="Times New Roman" pitchFamily="18" charset="0"/>
            </a:rPr>
            <a:t>(</a:t>
          </a:r>
          <a:r>
            <a:rPr lang="tr-TR" sz="1200" b="1" dirty="0">
              <a:latin typeface="Times New Roman" pitchFamily="18" charset="0"/>
              <a:cs typeface="Times New Roman" pitchFamily="18" charset="0"/>
            </a:rPr>
            <a:t>H 13-15. / M 19-21. </a:t>
          </a:r>
          <a:r>
            <a:rPr lang="ar-SA" sz="1200" b="1" dirty="0" smtClean="0">
              <a:latin typeface="Times New Roman" pitchFamily="18" charset="0"/>
              <a:cs typeface="Times New Roman" pitchFamily="18" charset="0"/>
            </a:rPr>
            <a:t>العصور</a:t>
          </a:r>
          <a:r>
            <a:rPr lang="tr-TR" sz="1200" b="1" dirty="0" smtClean="0">
              <a:latin typeface="Times New Roman" pitchFamily="18" charset="0"/>
              <a:cs typeface="Times New Roman" pitchFamily="18" charset="0"/>
            </a:rPr>
            <a:t>-ASIRLAR</a:t>
          </a:r>
          <a:r>
            <a:rPr lang="tr-TR" sz="1200" b="1" dirty="0">
              <a:latin typeface="Times New Roman" pitchFamily="18" charset="0"/>
              <a:cs typeface="Times New Roman" pitchFamily="18" charset="0"/>
            </a:rPr>
            <a:t>)</a:t>
          </a:r>
        </a:p>
      </dgm:t>
    </dgm:pt>
    <dgm:pt modelId="{FE055E0A-7B20-4893-9554-BC90273C657B}" type="parTrans" cxnId="{A8B8BDB6-336A-4609-9949-B9ED04A54B5B}">
      <dgm:prSet/>
      <dgm:spPr/>
      <dgm:t>
        <a:bodyPr/>
        <a:lstStyle/>
        <a:p>
          <a:endParaRPr lang="tr-TR"/>
        </a:p>
      </dgm:t>
    </dgm:pt>
    <dgm:pt modelId="{B9FAAD4F-2A07-472A-8542-6FA96D1489AB}" type="sibTrans" cxnId="{A8B8BDB6-336A-4609-9949-B9ED04A54B5B}">
      <dgm:prSet/>
      <dgm:spPr/>
      <dgm:t>
        <a:bodyPr/>
        <a:lstStyle/>
        <a:p>
          <a:endParaRPr lang="tr-TR"/>
        </a:p>
      </dgm:t>
    </dgm:pt>
    <dgm:pt modelId="{9D11D5AB-1E05-444F-9730-0EFB6BD7DD00}">
      <dgm:prSet custT="1"/>
      <dgm:spPr/>
      <dgm:t>
        <a:bodyPr anchor="t" anchorCtr="0"/>
        <a:lstStyle/>
        <a:p>
          <a:pPr algn="ctr"/>
          <a:r>
            <a:rPr lang="tr-TR" sz="1800" b="1" dirty="0" smtClean="0">
              <a:latin typeface="Times New Roman" pitchFamily="18" charset="0"/>
              <a:cs typeface="Times New Roman" pitchFamily="18" charset="0"/>
            </a:rPr>
            <a:t>A</a:t>
          </a:r>
        </a:p>
        <a:p>
          <a:pPr algn="ctr"/>
          <a:r>
            <a:rPr lang="ar-SA" sz="1800" b="1" dirty="0" smtClean="0">
              <a:latin typeface="Times New Roman" pitchFamily="18" charset="0"/>
              <a:cs typeface="Times New Roman" pitchFamily="18" charset="0"/>
            </a:rPr>
            <a:t>تشكيل المدارس</a:t>
          </a:r>
          <a:endParaRPr lang="tr-TR" sz="1800" b="1" dirty="0" smtClean="0">
            <a:latin typeface="Times New Roman" pitchFamily="18" charset="0"/>
            <a:cs typeface="Times New Roman" pitchFamily="18" charset="0"/>
          </a:endParaRPr>
        </a:p>
        <a:p>
          <a:pPr algn="ctr"/>
          <a:r>
            <a:rPr lang="tr-TR" sz="1050" b="0" dirty="0" smtClean="0">
              <a:latin typeface="Times New Roman" pitchFamily="18" charset="0"/>
              <a:cs typeface="Times New Roman" pitchFamily="18" charset="0"/>
            </a:rPr>
            <a:t>(EKOLLEŞME)</a:t>
          </a:r>
          <a:endParaRPr lang="tr-TR" sz="1050" b="0" dirty="0">
            <a:latin typeface="Times New Roman" pitchFamily="18" charset="0"/>
            <a:cs typeface="Times New Roman" pitchFamily="18" charset="0"/>
          </a:endParaRPr>
        </a:p>
        <a:p>
          <a:pPr algn="l"/>
          <a:endParaRPr lang="tr-TR" sz="1050" dirty="0">
            <a:latin typeface="Times New Roman" pitchFamily="18" charset="0"/>
            <a:cs typeface="Times New Roman" pitchFamily="18" charset="0"/>
          </a:endParaRPr>
        </a:p>
        <a:p>
          <a:pPr algn="l"/>
          <a:r>
            <a:rPr lang="tr-TR" sz="1050" dirty="0">
              <a:latin typeface="Times New Roman" pitchFamily="18" charset="0"/>
              <a:cs typeface="Times New Roman" pitchFamily="18" charset="0"/>
            </a:rPr>
            <a:t>* TABERÎ</a:t>
          </a:r>
        </a:p>
        <a:p>
          <a:pPr algn="l"/>
          <a:r>
            <a:rPr lang="tr-TR" sz="1050" dirty="0">
              <a:latin typeface="Times New Roman" pitchFamily="18" charset="0"/>
              <a:cs typeface="Times New Roman" pitchFamily="18" charset="0"/>
            </a:rPr>
            <a:t>* İBN EBÎ HÂTİM</a:t>
          </a:r>
        </a:p>
        <a:p>
          <a:pPr algn="l"/>
          <a:r>
            <a:rPr lang="tr-TR" sz="1050" dirty="0">
              <a:latin typeface="Times New Roman" pitchFamily="18" charset="0"/>
              <a:cs typeface="Times New Roman" pitchFamily="18" charset="0"/>
            </a:rPr>
            <a:t>* </a:t>
          </a:r>
          <a:r>
            <a:rPr lang="tr-TR" sz="1050" dirty="0" smtClean="0">
              <a:latin typeface="Times New Roman" pitchFamily="18" charset="0"/>
              <a:cs typeface="Times New Roman" pitchFamily="18" charset="0"/>
            </a:rPr>
            <a:t>MÂTURÎDÎ</a:t>
          </a:r>
          <a:endParaRPr lang="tr-TR" sz="1050" dirty="0">
            <a:latin typeface="Times New Roman" pitchFamily="18" charset="0"/>
            <a:cs typeface="Times New Roman" pitchFamily="18" charset="0"/>
          </a:endParaRPr>
        </a:p>
      </dgm:t>
    </dgm:pt>
    <dgm:pt modelId="{9CF7C281-CB87-450F-951E-1F4B62C743D1}" type="parTrans" cxnId="{E7430EA8-85D9-4238-A570-96C9B8C3BB23}">
      <dgm:prSet/>
      <dgm:spPr/>
      <dgm:t>
        <a:bodyPr/>
        <a:lstStyle/>
        <a:p>
          <a:endParaRPr lang="tr-TR"/>
        </a:p>
      </dgm:t>
    </dgm:pt>
    <dgm:pt modelId="{6A743D04-7ABA-490A-8D8D-61FC45598E13}" type="sibTrans" cxnId="{E7430EA8-85D9-4238-A570-96C9B8C3BB23}">
      <dgm:prSet/>
      <dgm:spPr/>
      <dgm:t>
        <a:bodyPr/>
        <a:lstStyle/>
        <a:p>
          <a:endParaRPr lang="tr-TR"/>
        </a:p>
      </dgm:t>
    </dgm:pt>
    <dgm:pt modelId="{8A709345-3101-4AC9-B913-F848830F05A8}">
      <dgm:prSet custT="1"/>
      <dgm:spPr/>
      <dgm:t>
        <a:bodyPr anchor="t" anchorCtr="0"/>
        <a:lstStyle/>
        <a:p>
          <a:pPr algn="ctr"/>
          <a:r>
            <a:rPr lang="tr-TR" sz="1800" b="1" dirty="0" smtClean="0">
              <a:latin typeface="Times New Roman" pitchFamily="18" charset="0"/>
              <a:cs typeface="Times New Roman" pitchFamily="18" charset="0"/>
            </a:rPr>
            <a:t>B</a:t>
          </a:r>
        </a:p>
        <a:p>
          <a:pPr algn="ctr"/>
          <a:r>
            <a:rPr lang="ar-SA" sz="1800" b="1" dirty="0" smtClean="0">
              <a:latin typeface="Times New Roman" pitchFamily="18" charset="0"/>
              <a:cs typeface="Times New Roman" pitchFamily="18" charset="0"/>
            </a:rPr>
            <a:t>الاستقرار</a:t>
          </a:r>
          <a:endParaRPr lang="tr-TR" sz="1800" b="1" dirty="0" smtClean="0">
            <a:latin typeface="Times New Roman" pitchFamily="18" charset="0"/>
            <a:cs typeface="Times New Roman" pitchFamily="18" charset="0"/>
          </a:endParaRPr>
        </a:p>
        <a:p>
          <a:pPr algn="ctr"/>
          <a:r>
            <a:rPr lang="tr-TR" sz="1050" b="0" dirty="0" smtClean="0">
              <a:latin typeface="Times New Roman" pitchFamily="18" charset="0"/>
              <a:cs typeface="Times New Roman" pitchFamily="18" charset="0"/>
            </a:rPr>
            <a:t>(İSTKRAR)</a:t>
          </a:r>
          <a:endParaRPr lang="tr-TR" sz="1050" b="0" dirty="0">
            <a:latin typeface="Times New Roman" pitchFamily="18" charset="0"/>
            <a:cs typeface="Times New Roman" pitchFamily="18" charset="0"/>
          </a:endParaRPr>
        </a:p>
        <a:p>
          <a:pPr algn="ctr"/>
          <a:endParaRPr lang="tr-TR" sz="1050" dirty="0">
            <a:latin typeface="Times New Roman" pitchFamily="18" charset="0"/>
            <a:cs typeface="Times New Roman" pitchFamily="18" charset="0"/>
          </a:endParaRPr>
        </a:p>
        <a:p>
          <a:pPr algn="ctr"/>
          <a:endParaRPr lang="tr-TR" sz="1050" dirty="0" smtClean="0">
            <a:latin typeface="Times New Roman" pitchFamily="18" charset="0"/>
            <a:cs typeface="Times New Roman" pitchFamily="18" charset="0"/>
          </a:endParaRPr>
        </a:p>
        <a:p>
          <a:pPr algn="l"/>
          <a:r>
            <a:rPr lang="tr-TR" sz="1050" dirty="0" smtClean="0">
              <a:latin typeface="Times New Roman" pitchFamily="18" charset="0"/>
              <a:cs typeface="Times New Roman" pitchFamily="18" charset="0"/>
            </a:rPr>
            <a:t>* BEGAVÎ (</a:t>
          </a:r>
          <a:r>
            <a:rPr lang="tr-TR" sz="1050" dirty="0" smtClean="0"/>
            <a:t>ö. 516/1122)</a:t>
          </a:r>
          <a:r>
            <a:rPr lang="tr-TR" sz="105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tr-TR" sz="1050" dirty="0">
              <a:latin typeface="Times New Roman" pitchFamily="18" charset="0"/>
              <a:cs typeface="Times New Roman" pitchFamily="18" charset="0"/>
            </a:rPr>
            <a:t>VE </a:t>
          </a:r>
          <a:r>
            <a:rPr lang="tr-TR" sz="1050" dirty="0" smtClean="0">
              <a:latin typeface="Times New Roman" pitchFamily="18" charset="0"/>
              <a:cs typeface="Times New Roman" pitchFamily="18" charset="0"/>
            </a:rPr>
            <a:t>SONRASI</a:t>
          </a:r>
        </a:p>
        <a:p>
          <a:pPr algn="l"/>
          <a:r>
            <a:rPr lang="tr-TR" sz="1050" dirty="0" smtClean="0">
              <a:latin typeface="Times New Roman" pitchFamily="18" charset="0"/>
              <a:cs typeface="Times New Roman" pitchFamily="18" charset="0"/>
            </a:rPr>
            <a:t>*OSMANLI DEVRİ</a:t>
          </a:r>
          <a:endParaRPr lang="tr-TR" sz="1050" dirty="0">
            <a:latin typeface="Times New Roman" pitchFamily="18" charset="0"/>
            <a:cs typeface="Times New Roman" pitchFamily="18" charset="0"/>
          </a:endParaRPr>
        </a:p>
      </dgm:t>
    </dgm:pt>
    <dgm:pt modelId="{80537F96-D97A-4819-AFE5-CDF2D64DDFEB}" type="parTrans" cxnId="{3A41F2E0-E94F-4EA3-BB44-2C630848C5BE}">
      <dgm:prSet/>
      <dgm:spPr/>
      <dgm:t>
        <a:bodyPr/>
        <a:lstStyle/>
        <a:p>
          <a:endParaRPr lang="tr-TR"/>
        </a:p>
      </dgm:t>
    </dgm:pt>
    <dgm:pt modelId="{17483B51-E95A-4E87-A2F4-81301FCDFB70}" type="sibTrans" cxnId="{3A41F2E0-E94F-4EA3-BB44-2C630848C5BE}">
      <dgm:prSet/>
      <dgm:spPr/>
      <dgm:t>
        <a:bodyPr/>
        <a:lstStyle/>
        <a:p>
          <a:endParaRPr lang="tr-TR"/>
        </a:p>
      </dgm:t>
    </dgm:pt>
    <dgm:pt modelId="{C5CCFC82-2B06-40A2-9400-1E605EE59501}" type="pres">
      <dgm:prSet presAssocID="{A9ED886C-0E2B-4E75-86E0-260C9E4E8C9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DB7AF945-E484-4131-9012-7D73D9B03D3E}" type="pres">
      <dgm:prSet presAssocID="{67CBC789-1CF2-4640-B0DB-E556F5D6CD21}" presName="hierRoot1" presStyleCnt="0"/>
      <dgm:spPr/>
    </dgm:pt>
    <dgm:pt modelId="{21045138-F93A-4DA7-B352-F34B1F2E2F6C}" type="pres">
      <dgm:prSet presAssocID="{67CBC789-1CF2-4640-B0DB-E556F5D6CD21}" presName="composite" presStyleCnt="0"/>
      <dgm:spPr/>
    </dgm:pt>
    <dgm:pt modelId="{3DECE223-BAF1-47ED-99AD-D9CFA4CF1CC7}" type="pres">
      <dgm:prSet presAssocID="{67CBC789-1CF2-4640-B0DB-E556F5D6CD21}" presName="background" presStyleLbl="node0" presStyleIdx="0" presStyleCnt="1"/>
      <dgm:spPr/>
    </dgm:pt>
    <dgm:pt modelId="{96C800B1-6DBF-4880-BBEF-34ACAD451469}" type="pres">
      <dgm:prSet presAssocID="{67CBC789-1CF2-4640-B0DB-E556F5D6CD21}" presName="text" presStyleLbl="fgAcc0" presStyleIdx="0" presStyleCnt="1" custScaleX="398949" custScaleY="169680" custLinFactY="-22435" custLinFactNeighborX="-21044" custLinFactNeighborY="-10000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DAC364A-F268-48B7-8818-EC5FCE2FEC97}" type="pres">
      <dgm:prSet presAssocID="{67CBC789-1CF2-4640-B0DB-E556F5D6CD21}" presName="hierChild2" presStyleCnt="0"/>
      <dgm:spPr/>
    </dgm:pt>
    <dgm:pt modelId="{082159BE-917D-4B49-8906-CD87164C1BDD}" type="pres">
      <dgm:prSet presAssocID="{3AFEC9E9-868C-420D-915C-FB2FDA9B6515}" presName="Name10" presStyleLbl="parChTrans1D2" presStyleIdx="0" presStyleCnt="3"/>
      <dgm:spPr/>
      <dgm:t>
        <a:bodyPr/>
        <a:lstStyle/>
        <a:p>
          <a:endParaRPr lang="tr-TR"/>
        </a:p>
      </dgm:t>
    </dgm:pt>
    <dgm:pt modelId="{4768B8A0-BC40-4183-9CF1-32FD3542944B}" type="pres">
      <dgm:prSet presAssocID="{244BDFF9-CD8F-40F7-9183-955E98DEF34A}" presName="hierRoot2" presStyleCnt="0"/>
      <dgm:spPr/>
    </dgm:pt>
    <dgm:pt modelId="{FD30323B-78A9-47D2-89BA-92C8BDEE30CA}" type="pres">
      <dgm:prSet presAssocID="{244BDFF9-CD8F-40F7-9183-955E98DEF34A}" presName="composite2" presStyleCnt="0"/>
      <dgm:spPr/>
    </dgm:pt>
    <dgm:pt modelId="{450AC708-6C54-48B6-BC5B-41C5E1BB92C2}" type="pres">
      <dgm:prSet presAssocID="{244BDFF9-CD8F-40F7-9183-955E98DEF34A}" presName="background2" presStyleLbl="node2" presStyleIdx="0" presStyleCnt="3"/>
      <dgm:spPr/>
    </dgm:pt>
    <dgm:pt modelId="{D769B8AA-1D18-42D3-A887-553E97806896}" type="pres">
      <dgm:prSet presAssocID="{244BDFF9-CD8F-40F7-9183-955E98DEF34A}" presName="text2" presStyleLbl="fgAcc2" presStyleIdx="0" presStyleCnt="3" custScaleX="281086" custScaleY="130571" custLinFactY="-1847" custLinFactNeighborX="-9607" custLinFactNeighborY="-10000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E7C2A12-FE33-4B00-ABCF-FBE4BFFDA3E9}" type="pres">
      <dgm:prSet presAssocID="{244BDFF9-CD8F-40F7-9183-955E98DEF34A}" presName="hierChild3" presStyleCnt="0"/>
      <dgm:spPr/>
    </dgm:pt>
    <dgm:pt modelId="{9AC367B7-4EB2-40B5-9191-BD071F78FEF2}" type="pres">
      <dgm:prSet presAssocID="{B068372C-3CBA-4F4F-A83D-00CA61390CA7}" presName="Name17" presStyleLbl="parChTrans1D3" presStyleIdx="0" presStyleCnt="5"/>
      <dgm:spPr/>
      <dgm:t>
        <a:bodyPr/>
        <a:lstStyle/>
        <a:p>
          <a:endParaRPr lang="tr-TR"/>
        </a:p>
      </dgm:t>
    </dgm:pt>
    <dgm:pt modelId="{8D6A2626-644C-4AC0-9927-5AA015942E01}" type="pres">
      <dgm:prSet presAssocID="{40927E3F-5279-4781-AE98-903FE09AFE76}" presName="hierRoot3" presStyleCnt="0"/>
      <dgm:spPr/>
    </dgm:pt>
    <dgm:pt modelId="{61C3512E-E048-467D-955E-21DF852E5F1C}" type="pres">
      <dgm:prSet presAssocID="{40927E3F-5279-4781-AE98-903FE09AFE76}" presName="composite3" presStyleCnt="0"/>
      <dgm:spPr/>
    </dgm:pt>
    <dgm:pt modelId="{CD996E78-1BEE-407D-B65B-663901946F62}" type="pres">
      <dgm:prSet presAssocID="{40927E3F-5279-4781-AE98-903FE09AFE76}" presName="background3" presStyleLbl="node3" presStyleIdx="0" presStyleCnt="5"/>
      <dgm:spPr/>
    </dgm:pt>
    <dgm:pt modelId="{A2FBDE91-5696-4A62-B271-EE1D053F6829}" type="pres">
      <dgm:prSet presAssocID="{40927E3F-5279-4781-AE98-903FE09AFE76}" presName="text3" presStyleLbl="fgAcc3" presStyleIdx="0" presStyleCnt="5" custScaleX="138391" custScaleY="304006" custLinFactNeighborX="-3129" custLinFactNeighborY="-3199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985D0EF-BB67-4F71-A19D-C79E0B1CD4BB}" type="pres">
      <dgm:prSet presAssocID="{40927E3F-5279-4781-AE98-903FE09AFE76}" presName="hierChild4" presStyleCnt="0"/>
      <dgm:spPr/>
    </dgm:pt>
    <dgm:pt modelId="{C7D6F5CE-63F7-4558-8B9F-B1ABDC2A6DFF}" type="pres">
      <dgm:prSet presAssocID="{3C570A92-C88C-4289-B6D5-12F408317FD5}" presName="Name17" presStyleLbl="parChTrans1D3" presStyleIdx="1" presStyleCnt="5"/>
      <dgm:spPr/>
      <dgm:t>
        <a:bodyPr/>
        <a:lstStyle/>
        <a:p>
          <a:endParaRPr lang="tr-TR"/>
        </a:p>
      </dgm:t>
    </dgm:pt>
    <dgm:pt modelId="{15E0BC07-F446-43D4-B3C8-59EC9C827A55}" type="pres">
      <dgm:prSet presAssocID="{7CED8769-2D85-4B84-A5CB-5806AE6AAB89}" presName="hierRoot3" presStyleCnt="0"/>
      <dgm:spPr/>
    </dgm:pt>
    <dgm:pt modelId="{92EA4454-7656-4CC9-94B3-3550AF411870}" type="pres">
      <dgm:prSet presAssocID="{7CED8769-2D85-4B84-A5CB-5806AE6AAB89}" presName="composite3" presStyleCnt="0"/>
      <dgm:spPr/>
    </dgm:pt>
    <dgm:pt modelId="{2C7D38E9-31BA-43E9-84D5-B9D8A31BDB89}" type="pres">
      <dgm:prSet presAssocID="{7CED8769-2D85-4B84-A5CB-5806AE6AAB89}" presName="background3" presStyleLbl="node3" presStyleIdx="1" presStyleCnt="5"/>
      <dgm:spPr/>
    </dgm:pt>
    <dgm:pt modelId="{AD8811DD-BCF9-41A8-9595-F10CBE20BA73}" type="pres">
      <dgm:prSet presAssocID="{7CED8769-2D85-4B84-A5CB-5806AE6AAB89}" presName="text3" presStyleLbl="fgAcc3" presStyleIdx="1" presStyleCnt="5" custScaleX="142982" custScaleY="306691" custLinFactNeighborX="-429" custLinFactNeighborY="-2928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A2F4400-3AC3-4558-8259-69A3D00EB24A}" type="pres">
      <dgm:prSet presAssocID="{7CED8769-2D85-4B84-A5CB-5806AE6AAB89}" presName="hierChild4" presStyleCnt="0"/>
      <dgm:spPr/>
    </dgm:pt>
    <dgm:pt modelId="{2DB40AEE-BAE2-4189-9AD2-208390EA7878}" type="pres">
      <dgm:prSet presAssocID="{75ACC9FF-5EED-4850-AAC7-10A6D862D91C}" presName="Name10" presStyleLbl="parChTrans1D2" presStyleIdx="1" presStyleCnt="3"/>
      <dgm:spPr/>
      <dgm:t>
        <a:bodyPr/>
        <a:lstStyle/>
        <a:p>
          <a:endParaRPr lang="tr-TR"/>
        </a:p>
      </dgm:t>
    </dgm:pt>
    <dgm:pt modelId="{9FC69424-E799-4560-B5CC-315545013BF1}" type="pres">
      <dgm:prSet presAssocID="{73672EC5-7E72-4BB7-B2EB-6E1A6B5CEC90}" presName="hierRoot2" presStyleCnt="0"/>
      <dgm:spPr/>
    </dgm:pt>
    <dgm:pt modelId="{B8992026-88D6-4907-82D7-E4B77EDE5E5C}" type="pres">
      <dgm:prSet presAssocID="{73672EC5-7E72-4BB7-B2EB-6E1A6B5CEC90}" presName="composite2" presStyleCnt="0"/>
      <dgm:spPr/>
    </dgm:pt>
    <dgm:pt modelId="{13C13909-F5DF-4F14-B18D-52D69F4FC74B}" type="pres">
      <dgm:prSet presAssocID="{73672EC5-7E72-4BB7-B2EB-6E1A6B5CEC90}" presName="background2" presStyleLbl="node2" presStyleIdx="1" presStyleCnt="3"/>
      <dgm:spPr/>
      <dgm:t>
        <a:bodyPr/>
        <a:lstStyle/>
        <a:p>
          <a:endParaRPr lang="tr-TR"/>
        </a:p>
      </dgm:t>
    </dgm:pt>
    <dgm:pt modelId="{EAFC5FD7-BF41-4723-BA72-AEF91A935A49}" type="pres">
      <dgm:prSet presAssocID="{73672EC5-7E72-4BB7-B2EB-6E1A6B5CEC90}" presName="text2" presStyleLbl="fgAcc2" presStyleIdx="1" presStyleCnt="3" custScaleX="282881" custScaleY="129740" custLinFactY="-1203" custLinFactNeighborX="-37484" custLinFactNeighborY="-10000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372BE34-BD91-4483-AD57-C7F3DEDB2C0F}" type="pres">
      <dgm:prSet presAssocID="{73672EC5-7E72-4BB7-B2EB-6E1A6B5CEC90}" presName="hierChild3" presStyleCnt="0"/>
      <dgm:spPr/>
    </dgm:pt>
    <dgm:pt modelId="{81BC0247-5E57-4431-9FDD-E9C468EEE0AA}" type="pres">
      <dgm:prSet presAssocID="{9CF7C281-CB87-450F-951E-1F4B62C743D1}" presName="Name17" presStyleLbl="parChTrans1D3" presStyleIdx="2" presStyleCnt="5"/>
      <dgm:spPr/>
      <dgm:t>
        <a:bodyPr/>
        <a:lstStyle/>
        <a:p>
          <a:endParaRPr lang="tr-TR"/>
        </a:p>
      </dgm:t>
    </dgm:pt>
    <dgm:pt modelId="{F7146A19-0F81-4AC6-8119-AAB32A797F56}" type="pres">
      <dgm:prSet presAssocID="{9D11D5AB-1E05-444F-9730-0EFB6BD7DD00}" presName="hierRoot3" presStyleCnt="0"/>
      <dgm:spPr/>
    </dgm:pt>
    <dgm:pt modelId="{8AA3DDD7-3F54-4610-881F-9293B5119526}" type="pres">
      <dgm:prSet presAssocID="{9D11D5AB-1E05-444F-9730-0EFB6BD7DD00}" presName="composite3" presStyleCnt="0"/>
      <dgm:spPr/>
    </dgm:pt>
    <dgm:pt modelId="{A3109C30-73A7-475F-A6AC-DF768C52CEF0}" type="pres">
      <dgm:prSet presAssocID="{9D11D5AB-1E05-444F-9730-0EFB6BD7DD00}" presName="background3" presStyleLbl="node3" presStyleIdx="2" presStyleCnt="5"/>
      <dgm:spPr/>
    </dgm:pt>
    <dgm:pt modelId="{2657C34E-F787-4229-9402-0DDD745685F3}" type="pres">
      <dgm:prSet presAssocID="{9D11D5AB-1E05-444F-9730-0EFB6BD7DD00}" presName="text3" presStyleLbl="fgAcc3" presStyleIdx="2" presStyleCnt="5" custScaleX="152086" custScaleY="298872" custLinFactNeighborX="2379" custLinFactNeighborY="-2405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F1A0779-80B3-4A26-93AF-71D03140511D}" type="pres">
      <dgm:prSet presAssocID="{9D11D5AB-1E05-444F-9730-0EFB6BD7DD00}" presName="hierChild4" presStyleCnt="0"/>
      <dgm:spPr/>
    </dgm:pt>
    <dgm:pt modelId="{6A3A2920-011A-49D7-BAE4-3D2A3100A199}" type="pres">
      <dgm:prSet presAssocID="{80537F96-D97A-4819-AFE5-CDF2D64DDFEB}" presName="Name17" presStyleLbl="parChTrans1D3" presStyleIdx="3" presStyleCnt="5"/>
      <dgm:spPr/>
      <dgm:t>
        <a:bodyPr/>
        <a:lstStyle/>
        <a:p>
          <a:endParaRPr lang="tr-TR"/>
        </a:p>
      </dgm:t>
    </dgm:pt>
    <dgm:pt modelId="{651CD2DB-F02B-4287-BE1E-A60BD37C1C11}" type="pres">
      <dgm:prSet presAssocID="{8A709345-3101-4AC9-B913-F848830F05A8}" presName="hierRoot3" presStyleCnt="0"/>
      <dgm:spPr/>
    </dgm:pt>
    <dgm:pt modelId="{7DC6590F-A14C-4DDF-96F1-020C35503732}" type="pres">
      <dgm:prSet presAssocID="{8A709345-3101-4AC9-B913-F848830F05A8}" presName="composite3" presStyleCnt="0"/>
      <dgm:spPr/>
    </dgm:pt>
    <dgm:pt modelId="{597AA530-00AE-48B2-A335-B5766DCE7FCC}" type="pres">
      <dgm:prSet presAssocID="{8A709345-3101-4AC9-B913-F848830F05A8}" presName="background3" presStyleLbl="node3" presStyleIdx="3" presStyleCnt="5"/>
      <dgm:spPr/>
    </dgm:pt>
    <dgm:pt modelId="{E6197239-271A-4E0E-B7A0-2AC5BC10AFF4}" type="pres">
      <dgm:prSet presAssocID="{8A709345-3101-4AC9-B913-F848830F05A8}" presName="text3" presStyleLbl="fgAcc3" presStyleIdx="3" presStyleCnt="5" custScaleX="160049" custScaleY="297122" custLinFactNeighborX="5748" custLinFactNeighborY="-25609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0C0C4F5-3F5F-4A93-8EB4-70E13940409D}" type="pres">
      <dgm:prSet presAssocID="{8A709345-3101-4AC9-B913-F848830F05A8}" presName="hierChild4" presStyleCnt="0"/>
      <dgm:spPr/>
    </dgm:pt>
    <dgm:pt modelId="{D9E6B11B-1669-4C21-8AA2-E2722C87570E}" type="pres">
      <dgm:prSet presAssocID="{FE055E0A-7B20-4893-9554-BC90273C657B}" presName="Name10" presStyleLbl="parChTrans1D2" presStyleIdx="2" presStyleCnt="3"/>
      <dgm:spPr/>
      <dgm:t>
        <a:bodyPr/>
        <a:lstStyle/>
        <a:p>
          <a:endParaRPr lang="tr-TR"/>
        </a:p>
      </dgm:t>
    </dgm:pt>
    <dgm:pt modelId="{B9EA0C23-0DE5-465F-B815-6614659D9731}" type="pres">
      <dgm:prSet presAssocID="{31F9B5B5-1CE9-42F7-B474-6AB42C74A7FE}" presName="hierRoot2" presStyleCnt="0"/>
      <dgm:spPr/>
    </dgm:pt>
    <dgm:pt modelId="{0436418F-0E64-4B68-A26F-EEFF0B2261A2}" type="pres">
      <dgm:prSet presAssocID="{31F9B5B5-1CE9-42F7-B474-6AB42C74A7FE}" presName="composite2" presStyleCnt="0"/>
      <dgm:spPr/>
    </dgm:pt>
    <dgm:pt modelId="{D1AAE8A8-A1A8-4ACD-AABD-DE88D3FF0FB5}" type="pres">
      <dgm:prSet presAssocID="{31F9B5B5-1CE9-42F7-B474-6AB42C74A7FE}" presName="background2" presStyleLbl="node2" presStyleIdx="2" presStyleCnt="3"/>
      <dgm:spPr/>
    </dgm:pt>
    <dgm:pt modelId="{17426EBA-531C-4110-89D7-9FAE4F48F188}" type="pres">
      <dgm:prSet presAssocID="{31F9B5B5-1CE9-42F7-B474-6AB42C74A7FE}" presName="text2" presStyleLbl="fgAcc2" presStyleIdx="2" presStyleCnt="3" custScaleX="276967" custScaleY="125448" custLinFactY="-2966" custLinFactNeighborX="-21880" custLinFactNeighborY="-10000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6D9DDDF-DF29-4ECE-87D5-652ED3B13577}" type="pres">
      <dgm:prSet presAssocID="{31F9B5B5-1CE9-42F7-B474-6AB42C74A7FE}" presName="hierChild3" presStyleCnt="0"/>
      <dgm:spPr/>
    </dgm:pt>
    <dgm:pt modelId="{7EACC2C4-20B4-45A5-B414-0D77424592A0}" type="pres">
      <dgm:prSet presAssocID="{B905985A-AEA5-4158-9696-8CCA3594DDE6}" presName="Name17" presStyleLbl="parChTrans1D3" presStyleIdx="4" presStyleCnt="5"/>
      <dgm:spPr/>
      <dgm:t>
        <a:bodyPr/>
        <a:lstStyle/>
        <a:p>
          <a:endParaRPr lang="tr-TR"/>
        </a:p>
      </dgm:t>
    </dgm:pt>
    <dgm:pt modelId="{1BE6D0B7-CBC6-4844-A270-FB6B30B47F84}" type="pres">
      <dgm:prSet presAssocID="{622E8B3E-E6CC-45A5-BFFA-DFD4F9C9D4B5}" presName="hierRoot3" presStyleCnt="0"/>
      <dgm:spPr/>
    </dgm:pt>
    <dgm:pt modelId="{61689B6B-F5E4-4F92-8F13-5AA75DE426FB}" type="pres">
      <dgm:prSet presAssocID="{622E8B3E-E6CC-45A5-BFFA-DFD4F9C9D4B5}" presName="composite3" presStyleCnt="0"/>
      <dgm:spPr/>
    </dgm:pt>
    <dgm:pt modelId="{A926CFD7-1CB0-43DF-B2DE-5FDB63379639}" type="pres">
      <dgm:prSet presAssocID="{622E8B3E-E6CC-45A5-BFFA-DFD4F9C9D4B5}" presName="background3" presStyleLbl="node3" presStyleIdx="4" presStyleCnt="5"/>
      <dgm:spPr/>
    </dgm:pt>
    <dgm:pt modelId="{28D283AF-F0D0-467C-B26D-225122CBD4C8}" type="pres">
      <dgm:prSet presAssocID="{622E8B3E-E6CC-45A5-BFFA-DFD4F9C9D4B5}" presName="text3" presStyleLbl="fgAcc3" presStyleIdx="4" presStyleCnt="5" custScaleX="206972" custScaleY="304910" custLinFactNeighborX="15424" custLinFactNeighborY="-21279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DE4A123-C652-4DEB-8CEA-B7FF33B2593B}" type="pres">
      <dgm:prSet presAssocID="{622E8B3E-E6CC-45A5-BFFA-DFD4F9C9D4B5}" presName="hierChild4" presStyleCnt="0"/>
      <dgm:spPr/>
    </dgm:pt>
  </dgm:ptLst>
  <dgm:cxnLst>
    <dgm:cxn modelId="{0EFEA5E9-CD3D-4E07-8B92-9561EF29A6D4}" type="presOf" srcId="{3AFEC9E9-868C-420D-915C-FB2FDA9B6515}" destId="{082159BE-917D-4B49-8906-CD87164C1BDD}" srcOrd="0" destOrd="0" presId="urn:microsoft.com/office/officeart/2005/8/layout/hierarchy1"/>
    <dgm:cxn modelId="{CB7F710A-6947-4642-AB18-92A6393E61C0}" srcId="{244BDFF9-CD8F-40F7-9183-955E98DEF34A}" destId="{7CED8769-2D85-4B84-A5CB-5806AE6AAB89}" srcOrd="1" destOrd="0" parTransId="{3C570A92-C88C-4289-B6D5-12F408317FD5}" sibTransId="{FA3C6645-E807-4D82-9722-F78EDF413B08}"/>
    <dgm:cxn modelId="{83C3894B-2E48-4EBB-979B-7FF25448A8DD}" type="presOf" srcId="{40927E3F-5279-4781-AE98-903FE09AFE76}" destId="{A2FBDE91-5696-4A62-B271-EE1D053F6829}" srcOrd="0" destOrd="0" presId="urn:microsoft.com/office/officeart/2005/8/layout/hierarchy1"/>
    <dgm:cxn modelId="{60055E15-E1A4-418C-B0A7-52F8CD1CFDB6}" srcId="{67CBC789-1CF2-4640-B0DB-E556F5D6CD21}" destId="{244BDFF9-CD8F-40F7-9183-955E98DEF34A}" srcOrd="0" destOrd="0" parTransId="{3AFEC9E9-868C-420D-915C-FB2FDA9B6515}" sibTransId="{90054DCB-BE33-4B0D-97E3-44C1EB18789E}"/>
    <dgm:cxn modelId="{B7158F82-3E76-4929-A5A5-80CEA45599DA}" type="presOf" srcId="{B068372C-3CBA-4F4F-A83D-00CA61390CA7}" destId="{9AC367B7-4EB2-40B5-9191-BD071F78FEF2}" srcOrd="0" destOrd="0" presId="urn:microsoft.com/office/officeart/2005/8/layout/hierarchy1"/>
    <dgm:cxn modelId="{DB8CECD9-717F-45E9-B41E-982879A59754}" srcId="{A9ED886C-0E2B-4E75-86E0-260C9E4E8C94}" destId="{67CBC789-1CF2-4640-B0DB-E556F5D6CD21}" srcOrd="0" destOrd="0" parTransId="{AB0181E4-BB14-4016-8BAB-0BD12071AE4E}" sibTransId="{BD17BD1B-9CB8-4999-BD71-16DB625AF962}"/>
    <dgm:cxn modelId="{68079DF3-048D-4677-8653-793A5B2733DC}" type="presOf" srcId="{B905985A-AEA5-4158-9696-8CCA3594DDE6}" destId="{7EACC2C4-20B4-45A5-B414-0D77424592A0}" srcOrd="0" destOrd="0" presId="urn:microsoft.com/office/officeart/2005/8/layout/hierarchy1"/>
    <dgm:cxn modelId="{59056EB9-7367-4544-AAE5-5F594A9D5A55}" srcId="{31F9B5B5-1CE9-42F7-B474-6AB42C74A7FE}" destId="{622E8B3E-E6CC-45A5-BFFA-DFD4F9C9D4B5}" srcOrd="0" destOrd="0" parTransId="{B905985A-AEA5-4158-9696-8CCA3594DDE6}" sibTransId="{F891DC3F-1FBE-49F5-8D34-A3A1631B6A3D}"/>
    <dgm:cxn modelId="{20FD42B6-11C1-4F34-AA3E-12AC2FC1A8FE}" type="presOf" srcId="{67CBC789-1CF2-4640-B0DB-E556F5D6CD21}" destId="{96C800B1-6DBF-4880-BBEF-34ACAD451469}" srcOrd="0" destOrd="0" presId="urn:microsoft.com/office/officeart/2005/8/layout/hierarchy1"/>
    <dgm:cxn modelId="{8FE15B64-84F0-4D9F-BAC3-F56A535A051B}" type="presOf" srcId="{9D11D5AB-1E05-444F-9730-0EFB6BD7DD00}" destId="{2657C34E-F787-4229-9402-0DDD745685F3}" srcOrd="0" destOrd="0" presId="urn:microsoft.com/office/officeart/2005/8/layout/hierarchy1"/>
    <dgm:cxn modelId="{3A41F2E0-E94F-4EA3-BB44-2C630848C5BE}" srcId="{73672EC5-7E72-4BB7-B2EB-6E1A6B5CEC90}" destId="{8A709345-3101-4AC9-B913-F848830F05A8}" srcOrd="1" destOrd="0" parTransId="{80537F96-D97A-4819-AFE5-CDF2D64DDFEB}" sibTransId="{17483B51-E95A-4E87-A2F4-81301FCDFB70}"/>
    <dgm:cxn modelId="{B615EF6D-F8D8-4633-B1BD-06D68E19EF66}" srcId="{67CBC789-1CF2-4640-B0DB-E556F5D6CD21}" destId="{73672EC5-7E72-4BB7-B2EB-6E1A6B5CEC90}" srcOrd="1" destOrd="0" parTransId="{75ACC9FF-5EED-4850-AAC7-10A6D862D91C}" sibTransId="{E9840567-F95C-4520-A5A0-6F13D7117D9D}"/>
    <dgm:cxn modelId="{D161E888-F102-4BBD-9465-76AE41B4B11B}" type="presOf" srcId="{622E8B3E-E6CC-45A5-BFFA-DFD4F9C9D4B5}" destId="{28D283AF-F0D0-467C-B26D-225122CBD4C8}" srcOrd="0" destOrd="0" presId="urn:microsoft.com/office/officeart/2005/8/layout/hierarchy1"/>
    <dgm:cxn modelId="{9E5CA8D4-4F33-4C34-A4D7-9EB216C717B8}" type="presOf" srcId="{7CED8769-2D85-4B84-A5CB-5806AE6AAB89}" destId="{AD8811DD-BCF9-41A8-9595-F10CBE20BA73}" srcOrd="0" destOrd="0" presId="urn:microsoft.com/office/officeart/2005/8/layout/hierarchy1"/>
    <dgm:cxn modelId="{848B4120-A7B0-48E3-A6F7-F4761D894B8B}" srcId="{244BDFF9-CD8F-40F7-9183-955E98DEF34A}" destId="{40927E3F-5279-4781-AE98-903FE09AFE76}" srcOrd="0" destOrd="0" parTransId="{B068372C-3CBA-4F4F-A83D-00CA61390CA7}" sibTransId="{890AA91C-BAA7-4174-A791-BEDCBF2B42D7}"/>
    <dgm:cxn modelId="{389E1D5D-992E-45B1-BAD7-F1E411D0DC28}" type="presOf" srcId="{FE055E0A-7B20-4893-9554-BC90273C657B}" destId="{D9E6B11B-1669-4C21-8AA2-E2722C87570E}" srcOrd="0" destOrd="0" presId="urn:microsoft.com/office/officeart/2005/8/layout/hierarchy1"/>
    <dgm:cxn modelId="{40DADFDD-D42A-42AA-892B-BAB98099F4DF}" type="presOf" srcId="{9CF7C281-CB87-450F-951E-1F4B62C743D1}" destId="{81BC0247-5E57-4431-9FDD-E9C468EEE0AA}" srcOrd="0" destOrd="0" presId="urn:microsoft.com/office/officeart/2005/8/layout/hierarchy1"/>
    <dgm:cxn modelId="{6472B0E1-3AC0-45DA-9516-51FA4701B213}" type="presOf" srcId="{31F9B5B5-1CE9-42F7-B474-6AB42C74A7FE}" destId="{17426EBA-531C-4110-89D7-9FAE4F48F188}" srcOrd="0" destOrd="0" presId="urn:microsoft.com/office/officeart/2005/8/layout/hierarchy1"/>
    <dgm:cxn modelId="{4D36040D-A89C-435E-92A0-9D3A4F681B2B}" type="presOf" srcId="{3C570A92-C88C-4289-B6D5-12F408317FD5}" destId="{C7D6F5CE-63F7-4558-8B9F-B1ABDC2A6DFF}" srcOrd="0" destOrd="0" presId="urn:microsoft.com/office/officeart/2005/8/layout/hierarchy1"/>
    <dgm:cxn modelId="{E7430EA8-85D9-4238-A570-96C9B8C3BB23}" srcId="{73672EC5-7E72-4BB7-B2EB-6E1A6B5CEC90}" destId="{9D11D5AB-1E05-444F-9730-0EFB6BD7DD00}" srcOrd="0" destOrd="0" parTransId="{9CF7C281-CB87-450F-951E-1F4B62C743D1}" sibTransId="{6A743D04-7ABA-490A-8D8D-61FC45598E13}"/>
    <dgm:cxn modelId="{62878EC7-49EF-44F6-B3F7-D0D89EF4532F}" type="presOf" srcId="{80537F96-D97A-4819-AFE5-CDF2D64DDFEB}" destId="{6A3A2920-011A-49D7-BAE4-3D2A3100A199}" srcOrd="0" destOrd="0" presId="urn:microsoft.com/office/officeart/2005/8/layout/hierarchy1"/>
    <dgm:cxn modelId="{7014A294-42E3-4C6A-AFF5-248B9E2D0C08}" type="presOf" srcId="{73672EC5-7E72-4BB7-B2EB-6E1A6B5CEC90}" destId="{EAFC5FD7-BF41-4723-BA72-AEF91A935A49}" srcOrd="0" destOrd="0" presId="urn:microsoft.com/office/officeart/2005/8/layout/hierarchy1"/>
    <dgm:cxn modelId="{28B95037-AE7F-413D-8C52-A5832AB6312B}" type="presOf" srcId="{A9ED886C-0E2B-4E75-86E0-260C9E4E8C94}" destId="{C5CCFC82-2B06-40A2-9400-1E605EE59501}" srcOrd="0" destOrd="0" presId="urn:microsoft.com/office/officeart/2005/8/layout/hierarchy1"/>
    <dgm:cxn modelId="{483C78AC-E91E-4982-B12A-AB4445F34791}" type="presOf" srcId="{8A709345-3101-4AC9-B913-F848830F05A8}" destId="{E6197239-271A-4E0E-B7A0-2AC5BC10AFF4}" srcOrd="0" destOrd="0" presId="urn:microsoft.com/office/officeart/2005/8/layout/hierarchy1"/>
    <dgm:cxn modelId="{A8B8BDB6-336A-4609-9949-B9ED04A54B5B}" srcId="{67CBC789-1CF2-4640-B0DB-E556F5D6CD21}" destId="{31F9B5B5-1CE9-42F7-B474-6AB42C74A7FE}" srcOrd="2" destOrd="0" parTransId="{FE055E0A-7B20-4893-9554-BC90273C657B}" sibTransId="{B9FAAD4F-2A07-472A-8542-6FA96D1489AB}"/>
    <dgm:cxn modelId="{464A4D2D-33C5-4170-B4F2-306A533E4C47}" type="presOf" srcId="{75ACC9FF-5EED-4850-AAC7-10A6D862D91C}" destId="{2DB40AEE-BAE2-4189-9AD2-208390EA7878}" srcOrd="0" destOrd="0" presId="urn:microsoft.com/office/officeart/2005/8/layout/hierarchy1"/>
    <dgm:cxn modelId="{00EBDB81-537D-4DFE-881F-477A6C7D663A}" type="presOf" srcId="{244BDFF9-CD8F-40F7-9183-955E98DEF34A}" destId="{D769B8AA-1D18-42D3-A887-553E97806896}" srcOrd="0" destOrd="0" presId="urn:microsoft.com/office/officeart/2005/8/layout/hierarchy1"/>
    <dgm:cxn modelId="{53DDD0CD-B086-4EC7-8C24-DA732E9E24BD}" type="presParOf" srcId="{C5CCFC82-2B06-40A2-9400-1E605EE59501}" destId="{DB7AF945-E484-4131-9012-7D73D9B03D3E}" srcOrd="0" destOrd="0" presId="urn:microsoft.com/office/officeart/2005/8/layout/hierarchy1"/>
    <dgm:cxn modelId="{1566E88F-A5E1-4414-A3C8-8180948BEFD7}" type="presParOf" srcId="{DB7AF945-E484-4131-9012-7D73D9B03D3E}" destId="{21045138-F93A-4DA7-B352-F34B1F2E2F6C}" srcOrd="0" destOrd="0" presId="urn:microsoft.com/office/officeart/2005/8/layout/hierarchy1"/>
    <dgm:cxn modelId="{174EDEB2-D76C-4232-BD12-2088B86AA427}" type="presParOf" srcId="{21045138-F93A-4DA7-B352-F34B1F2E2F6C}" destId="{3DECE223-BAF1-47ED-99AD-D9CFA4CF1CC7}" srcOrd="0" destOrd="0" presId="urn:microsoft.com/office/officeart/2005/8/layout/hierarchy1"/>
    <dgm:cxn modelId="{BBEFDE4C-25AC-4ACA-9314-C2ABA1BBBAE2}" type="presParOf" srcId="{21045138-F93A-4DA7-B352-F34B1F2E2F6C}" destId="{96C800B1-6DBF-4880-BBEF-34ACAD451469}" srcOrd="1" destOrd="0" presId="urn:microsoft.com/office/officeart/2005/8/layout/hierarchy1"/>
    <dgm:cxn modelId="{1C39748C-CE47-447F-9D19-C3BD72D1DE4B}" type="presParOf" srcId="{DB7AF945-E484-4131-9012-7D73D9B03D3E}" destId="{7DAC364A-F268-48B7-8818-EC5FCE2FEC97}" srcOrd="1" destOrd="0" presId="urn:microsoft.com/office/officeart/2005/8/layout/hierarchy1"/>
    <dgm:cxn modelId="{5916E9B4-749E-4E90-B6F3-A6B347660A78}" type="presParOf" srcId="{7DAC364A-F268-48B7-8818-EC5FCE2FEC97}" destId="{082159BE-917D-4B49-8906-CD87164C1BDD}" srcOrd="0" destOrd="0" presId="urn:microsoft.com/office/officeart/2005/8/layout/hierarchy1"/>
    <dgm:cxn modelId="{205BC93E-7DF9-43C7-ADAC-7D6C088F3948}" type="presParOf" srcId="{7DAC364A-F268-48B7-8818-EC5FCE2FEC97}" destId="{4768B8A0-BC40-4183-9CF1-32FD3542944B}" srcOrd="1" destOrd="0" presId="urn:microsoft.com/office/officeart/2005/8/layout/hierarchy1"/>
    <dgm:cxn modelId="{624C3009-5FC3-4CBB-8502-132760EF1DB6}" type="presParOf" srcId="{4768B8A0-BC40-4183-9CF1-32FD3542944B}" destId="{FD30323B-78A9-47D2-89BA-92C8BDEE30CA}" srcOrd="0" destOrd="0" presId="urn:microsoft.com/office/officeart/2005/8/layout/hierarchy1"/>
    <dgm:cxn modelId="{7729E615-8C65-4D04-8469-7A0F62780BF6}" type="presParOf" srcId="{FD30323B-78A9-47D2-89BA-92C8BDEE30CA}" destId="{450AC708-6C54-48B6-BC5B-41C5E1BB92C2}" srcOrd="0" destOrd="0" presId="urn:microsoft.com/office/officeart/2005/8/layout/hierarchy1"/>
    <dgm:cxn modelId="{C4734879-7F9D-4100-B7AB-20004266B84A}" type="presParOf" srcId="{FD30323B-78A9-47D2-89BA-92C8BDEE30CA}" destId="{D769B8AA-1D18-42D3-A887-553E97806896}" srcOrd="1" destOrd="0" presId="urn:microsoft.com/office/officeart/2005/8/layout/hierarchy1"/>
    <dgm:cxn modelId="{76E5D601-E492-4989-8A8E-EE26B27EDCDB}" type="presParOf" srcId="{4768B8A0-BC40-4183-9CF1-32FD3542944B}" destId="{9E7C2A12-FE33-4B00-ABCF-FBE4BFFDA3E9}" srcOrd="1" destOrd="0" presId="urn:microsoft.com/office/officeart/2005/8/layout/hierarchy1"/>
    <dgm:cxn modelId="{D1D7C671-17F9-4162-BC3A-B5F6440C3D3E}" type="presParOf" srcId="{9E7C2A12-FE33-4B00-ABCF-FBE4BFFDA3E9}" destId="{9AC367B7-4EB2-40B5-9191-BD071F78FEF2}" srcOrd="0" destOrd="0" presId="urn:microsoft.com/office/officeart/2005/8/layout/hierarchy1"/>
    <dgm:cxn modelId="{234D3891-2534-410F-B855-0C62D9F14AAE}" type="presParOf" srcId="{9E7C2A12-FE33-4B00-ABCF-FBE4BFFDA3E9}" destId="{8D6A2626-644C-4AC0-9927-5AA015942E01}" srcOrd="1" destOrd="0" presId="urn:microsoft.com/office/officeart/2005/8/layout/hierarchy1"/>
    <dgm:cxn modelId="{F9CB9C21-52F3-46C6-9CE4-704DB6C6EDCB}" type="presParOf" srcId="{8D6A2626-644C-4AC0-9927-5AA015942E01}" destId="{61C3512E-E048-467D-955E-21DF852E5F1C}" srcOrd="0" destOrd="0" presId="urn:microsoft.com/office/officeart/2005/8/layout/hierarchy1"/>
    <dgm:cxn modelId="{1B6223E3-E9A3-409E-877E-488BD4706A2D}" type="presParOf" srcId="{61C3512E-E048-467D-955E-21DF852E5F1C}" destId="{CD996E78-1BEE-407D-B65B-663901946F62}" srcOrd="0" destOrd="0" presId="urn:microsoft.com/office/officeart/2005/8/layout/hierarchy1"/>
    <dgm:cxn modelId="{83828CD0-4132-4840-8C4C-4EEFEEDF6662}" type="presParOf" srcId="{61C3512E-E048-467D-955E-21DF852E5F1C}" destId="{A2FBDE91-5696-4A62-B271-EE1D053F6829}" srcOrd="1" destOrd="0" presId="urn:microsoft.com/office/officeart/2005/8/layout/hierarchy1"/>
    <dgm:cxn modelId="{48EDC118-D6DD-48C9-AE7C-95156CF4813F}" type="presParOf" srcId="{8D6A2626-644C-4AC0-9927-5AA015942E01}" destId="{2985D0EF-BB67-4F71-A19D-C79E0B1CD4BB}" srcOrd="1" destOrd="0" presId="urn:microsoft.com/office/officeart/2005/8/layout/hierarchy1"/>
    <dgm:cxn modelId="{F97C4F5C-8054-4DF0-BB5F-EE6CA6DAEA3C}" type="presParOf" srcId="{9E7C2A12-FE33-4B00-ABCF-FBE4BFFDA3E9}" destId="{C7D6F5CE-63F7-4558-8B9F-B1ABDC2A6DFF}" srcOrd="2" destOrd="0" presId="urn:microsoft.com/office/officeart/2005/8/layout/hierarchy1"/>
    <dgm:cxn modelId="{AF5A32BD-F43E-4A20-9938-4C849F9DC79E}" type="presParOf" srcId="{9E7C2A12-FE33-4B00-ABCF-FBE4BFFDA3E9}" destId="{15E0BC07-F446-43D4-B3C8-59EC9C827A55}" srcOrd="3" destOrd="0" presId="urn:microsoft.com/office/officeart/2005/8/layout/hierarchy1"/>
    <dgm:cxn modelId="{0103EBCF-8EB4-49D1-B148-E1A3FEF775BE}" type="presParOf" srcId="{15E0BC07-F446-43D4-B3C8-59EC9C827A55}" destId="{92EA4454-7656-4CC9-94B3-3550AF411870}" srcOrd="0" destOrd="0" presId="urn:microsoft.com/office/officeart/2005/8/layout/hierarchy1"/>
    <dgm:cxn modelId="{3F0713D2-7FD2-481F-A1BA-9E01E3AB9993}" type="presParOf" srcId="{92EA4454-7656-4CC9-94B3-3550AF411870}" destId="{2C7D38E9-31BA-43E9-84D5-B9D8A31BDB89}" srcOrd="0" destOrd="0" presId="urn:microsoft.com/office/officeart/2005/8/layout/hierarchy1"/>
    <dgm:cxn modelId="{E3D67F8B-BF84-461F-98AD-F14913D54DC6}" type="presParOf" srcId="{92EA4454-7656-4CC9-94B3-3550AF411870}" destId="{AD8811DD-BCF9-41A8-9595-F10CBE20BA73}" srcOrd="1" destOrd="0" presId="urn:microsoft.com/office/officeart/2005/8/layout/hierarchy1"/>
    <dgm:cxn modelId="{6BA752B2-496C-44B8-AEC1-6CCFE3D0BC63}" type="presParOf" srcId="{15E0BC07-F446-43D4-B3C8-59EC9C827A55}" destId="{5A2F4400-3AC3-4558-8259-69A3D00EB24A}" srcOrd="1" destOrd="0" presId="urn:microsoft.com/office/officeart/2005/8/layout/hierarchy1"/>
    <dgm:cxn modelId="{95271E08-A0B8-4A08-98B3-C43188CDEE90}" type="presParOf" srcId="{7DAC364A-F268-48B7-8818-EC5FCE2FEC97}" destId="{2DB40AEE-BAE2-4189-9AD2-208390EA7878}" srcOrd="2" destOrd="0" presId="urn:microsoft.com/office/officeart/2005/8/layout/hierarchy1"/>
    <dgm:cxn modelId="{DA3440AB-945C-4256-96C0-7F42B20E7B9F}" type="presParOf" srcId="{7DAC364A-F268-48B7-8818-EC5FCE2FEC97}" destId="{9FC69424-E799-4560-B5CC-315545013BF1}" srcOrd="3" destOrd="0" presId="urn:microsoft.com/office/officeart/2005/8/layout/hierarchy1"/>
    <dgm:cxn modelId="{5000DBB3-0FF6-470E-AAE7-1B2DB3CCC112}" type="presParOf" srcId="{9FC69424-E799-4560-B5CC-315545013BF1}" destId="{B8992026-88D6-4907-82D7-E4B77EDE5E5C}" srcOrd="0" destOrd="0" presId="urn:microsoft.com/office/officeart/2005/8/layout/hierarchy1"/>
    <dgm:cxn modelId="{16431771-D2FB-47CE-AF14-23FC5ABE58CD}" type="presParOf" srcId="{B8992026-88D6-4907-82D7-E4B77EDE5E5C}" destId="{13C13909-F5DF-4F14-B18D-52D69F4FC74B}" srcOrd="0" destOrd="0" presId="urn:microsoft.com/office/officeart/2005/8/layout/hierarchy1"/>
    <dgm:cxn modelId="{2A3D4747-CAA2-4642-83A8-D34D5B1B38A2}" type="presParOf" srcId="{B8992026-88D6-4907-82D7-E4B77EDE5E5C}" destId="{EAFC5FD7-BF41-4723-BA72-AEF91A935A49}" srcOrd="1" destOrd="0" presId="urn:microsoft.com/office/officeart/2005/8/layout/hierarchy1"/>
    <dgm:cxn modelId="{D5E29E79-D6B6-4AD9-8D99-E0C6D2DCA811}" type="presParOf" srcId="{9FC69424-E799-4560-B5CC-315545013BF1}" destId="{E372BE34-BD91-4483-AD57-C7F3DEDB2C0F}" srcOrd="1" destOrd="0" presId="urn:microsoft.com/office/officeart/2005/8/layout/hierarchy1"/>
    <dgm:cxn modelId="{66012402-38C3-4E8A-A8C4-4868ED421FB5}" type="presParOf" srcId="{E372BE34-BD91-4483-AD57-C7F3DEDB2C0F}" destId="{81BC0247-5E57-4431-9FDD-E9C468EEE0AA}" srcOrd="0" destOrd="0" presId="urn:microsoft.com/office/officeart/2005/8/layout/hierarchy1"/>
    <dgm:cxn modelId="{BE0FF63C-C10B-46EB-BE77-516721A552B8}" type="presParOf" srcId="{E372BE34-BD91-4483-AD57-C7F3DEDB2C0F}" destId="{F7146A19-0F81-4AC6-8119-AAB32A797F56}" srcOrd="1" destOrd="0" presId="urn:microsoft.com/office/officeart/2005/8/layout/hierarchy1"/>
    <dgm:cxn modelId="{68F186FF-F734-4AB5-8610-5DD311B9F039}" type="presParOf" srcId="{F7146A19-0F81-4AC6-8119-AAB32A797F56}" destId="{8AA3DDD7-3F54-4610-881F-9293B5119526}" srcOrd="0" destOrd="0" presId="urn:microsoft.com/office/officeart/2005/8/layout/hierarchy1"/>
    <dgm:cxn modelId="{63568745-F3BB-41D9-B1F0-113E7FBF44DC}" type="presParOf" srcId="{8AA3DDD7-3F54-4610-881F-9293B5119526}" destId="{A3109C30-73A7-475F-A6AC-DF768C52CEF0}" srcOrd="0" destOrd="0" presId="urn:microsoft.com/office/officeart/2005/8/layout/hierarchy1"/>
    <dgm:cxn modelId="{A91375D3-43A8-4B10-B43E-A57D472222BF}" type="presParOf" srcId="{8AA3DDD7-3F54-4610-881F-9293B5119526}" destId="{2657C34E-F787-4229-9402-0DDD745685F3}" srcOrd="1" destOrd="0" presId="urn:microsoft.com/office/officeart/2005/8/layout/hierarchy1"/>
    <dgm:cxn modelId="{EA3CC0C0-20D3-4200-8DC8-C88EC7C63BD0}" type="presParOf" srcId="{F7146A19-0F81-4AC6-8119-AAB32A797F56}" destId="{2F1A0779-80B3-4A26-93AF-71D03140511D}" srcOrd="1" destOrd="0" presId="urn:microsoft.com/office/officeart/2005/8/layout/hierarchy1"/>
    <dgm:cxn modelId="{BE187DEC-E927-4FDE-858B-136D1A3416C1}" type="presParOf" srcId="{E372BE34-BD91-4483-AD57-C7F3DEDB2C0F}" destId="{6A3A2920-011A-49D7-BAE4-3D2A3100A199}" srcOrd="2" destOrd="0" presId="urn:microsoft.com/office/officeart/2005/8/layout/hierarchy1"/>
    <dgm:cxn modelId="{A542542E-9345-43A0-863A-7D732D33E577}" type="presParOf" srcId="{E372BE34-BD91-4483-AD57-C7F3DEDB2C0F}" destId="{651CD2DB-F02B-4287-BE1E-A60BD37C1C11}" srcOrd="3" destOrd="0" presId="urn:microsoft.com/office/officeart/2005/8/layout/hierarchy1"/>
    <dgm:cxn modelId="{87091182-2591-41C3-823E-B694E6D0C864}" type="presParOf" srcId="{651CD2DB-F02B-4287-BE1E-A60BD37C1C11}" destId="{7DC6590F-A14C-4DDF-96F1-020C35503732}" srcOrd="0" destOrd="0" presId="urn:microsoft.com/office/officeart/2005/8/layout/hierarchy1"/>
    <dgm:cxn modelId="{48E23489-02CA-427C-80B4-5F8CBB75EB15}" type="presParOf" srcId="{7DC6590F-A14C-4DDF-96F1-020C35503732}" destId="{597AA530-00AE-48B2-A335-B5766DCE7FCC}" srcOrd="0" destOrd="0" presId="urn:microsoft.com/office/officeart/2005/8/layout/hierarchy1"/>
    <dgm:cxn modelId="{DA1E0692-26B0-445D-8C97-30D127B2DF44}" type="presParOf" srcId="{7DC6590F-A14C-4DDF-96F1-020C35503732}" destId="{E6197239-271A-4E0E-B7A0-2AC5BC10AFF4}" srcOrd="1" destOrd="0" presId="urn:microsoft.com/office/officeart/2005/8/layout/hierarchy1"/>
    <dgm:cxn modelId="{936BACC0-2006-48EC-B1A9-C3FDA66092FE}" type="presParOf" srcId="{651CD2DB-F02B-4287-BE1E-A60BD37C1C11}" destId="{B0C0C4F5-3F5F-4A93-8EB4-70E13940409D}" srcOrd="1" destOrd="0" presId="urn:microsoft.com/office/officeart/2005/8/layout/hierarchy1"/>
    <dgm:cxn modelId="{3660F20D-949B-43A2-B962-F8D2B2F5FFDF}" type="presParOf" srcId="{7DAC364A-F268-48B7-8818-EC5FCE2FEC97}" destId="{D9E6B11B-1669-4C21-8AA2-E2722C87570E}" srcOrd="4" destOrd="0" presId="urn:microsoft.com/office/officeart/2005/8/layout/hierarchy1"/>
    <dgm:cxn modelId="{8BC1684E-B0E8-4C30-BC9E-3C6282FDD6BC}" type="presParOf" srcId="{7DAC364A-F268-48B7-8818-EC5FCE2FEC97}" destId="{B9EA0C23-0DE5-465F-B815-6614659D9731}" srcOrd="5" destOrd="0" presId="urn:microsoft.com/office/officeart/2005/8/layout/hierarchy1"/>
    <dgm:cxn modelId="{7F46E5FA-E8C2-43E4-A7D6-A069E289DB34}" type="presParOf" srcId="{B9EA0C23-0DE5-465F-B815-6614659D9731}" destId="{0436418F-0E64-4B68-A26F-EEFF0B2261A2}" srcOrd="0" destOrd="0" presId="urn:microsoft.com/office/officeart/2005/8/layout/hierarchy1"/>
    <dgm:cxn modelId="{DC9086DB-6D77-424D-885A-E8B6FA853615}" type="presParOf" srcId="{0436418F-0E64-4B68-A26F-EEFF0B2261A2}" destId="{D1AAE8A8-A1A8-4ACD-AABD-DE88D3FF0FB5}" srcOrd="0" destOrd="0" presId="urn:microsoft.com/office/officeart/2005/8/layout/hierarchy1"/>
    <dgm:cxn modelId="{6A2117DE-1F42-4100-BEBD-FA307B80F769}" type="presParOf" srcId="{0436418F-0E64-4B68-A26F-EEFF0B2261A2}" destId="{17426EBA-531C-4110-89D7-9FAE4F48F188}" srcOrd="1" destOrd="0" presId="urn:microsoft.com/office/officeart/2005/8/layout/hierarchy1"/>
    <dgm:cxn modelId="{6890245B-8642-4056-AD68-4492A985A0B2}" type="presParOf" srcId="{B9EA0C23-0DE5-465F-B815-6614659D9731}" destId="{B6D9DDDF-DF29-4ECE-87D5-652ED3B13577}" srcOrd="1" destOrd="0" presId="urn:microsoft.com/office/officeart/2005/8/layout/hierarchy1"/>
    <dgm:cxn modelId="{F1D804C2-3F9D-45D4-88E9-9531B31B70C4}" type="presParOf" srcId="{B6D9DDDF-DF29-4ECE-87D5-652ED3B13577}" destId="{7EACC2C4-20B4-45A5-B414-0D77424592A0}" srcOrd="0" destOrd="0" presId="urn:microsoft.com/office/officeart/2005/8/layout/hierarchy1"/>
    <dgm:cxn modelId="{7FEC0EB2-7C2D-4380-83C5-4B7572298CBD}" type="presParOf" srcId="{B6D9DDDF-DF29-4ECE-87D5-652ED3B13577}" destId="{1BE6D0B7-CBC6-4844-A270-FB6B30B47F84}" srcOrd="1" destOrd="0" presId="urn:microsoft.com/office/officeart/2005/8/layout/hierarchy1"/>
    <dgm:cxn modelId="{0D110F4C-59CA-4612-8DB3-EFA4605D5196}" type="presParOf" srcId="{1BE6D0B7-CBC6-4844-A270-FB6B30B47F84}" destId="{61689B6B-F5E4-4F92-8F13-5AA75DE426FB}" srcOrd="0" destOrd="0" presId="urn:microsoft.com/office/officeart/2005/8/layout/hierarchy1"/>
    <dgm:cxn modelId="{C6289200-D4A8-4660-B3F5-E240AB10AACE}" type="presParOf" srcId="{61689B6B-F5E4-4F92-8F13-5AA75DE426FB}" destId="{A926CFD7-1CB0-43DF-B2DE-5FDB63379639}" srcOrd="0" destOrd="0" presId="urn:microsoft.com/office/officeart/2005/8/layout/hierarchy1"/>
    <dgm:cxn modelId="{C7395205-3447-49C2-BCBC-86C7577881DB}" type="presParOf" srcId="{61689B6B-F5E4-4F92-8F13-5AA75DE426FB}" destId="{28D283AF-F0D0-467C-B26D-225122CBD4C8}" srcOrd="1" destOrd="0" presId="urn:microsoft.com/office/officeart/2005/8/layout/hierarchy1"/>
    <dgm:cxn modelId="{5519F166-E6DF-4BFF-AFED-6254B0C96536}" type="presParOf" srcId="{1BE6D0B7-CBC6-4844-A270-FB6B30B47F84}" destId="{3DE4A123-C652-4DEB-8CEA-B7FF33B2593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ACC2C4-20B4-45A5-B414-0D77424592A0}">
      <dsp:nvSpPr>
        <dsp:cNvPr id="0" name=""/>
        <dsp:cNvSpPr/>
      </dsp:nvSpPr>
      <dsp:spPr>
        <a:xfrm>
          <a:off x="7959942" y="2528883"/>
          <a:ext cx="383892" cy="8330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7763"/>
              </a:lnTo>
              <a:lnTo>
                <a:pt x="383892" y="737763"/>
              </a:lnTo>
              <a:lnTo>
                <a:pt x="383892" y="833097"/>
              </a:lnTo>
            </a:path>
          </a:pathLst>
        </a:custGeom>
        <a:noFill/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E6B11B-1669-4C21-8AA2-E2722C87570E}">
      <dsp:nvSpPr>
        <dsp:cNvPr id="0" name=""/>
        <dsp:cNvSpPr/>
      </dsp:nvSpPr>
      <dsp:spPr>
        <a:xfrm>
          <a:off x="4647641" y="1282594"/>
          <a:ext cx="3312301" cy="4265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1185"/>
              </a:lnTo>
              <a:lnTo>
                <a:pt x="3312301" y="331185"/>
              </a:lnTo>
              <a:lnTo>
                <a:pt x="3312301" y="426519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3A2920-011A-49D7-BAE4-3D2A3100A199}">
      <dsp:nvSpPr>
        <dsp:cNvPr id="0" name=""/>
        <dsp:cNvSpPr/>
      </dsp:nvSpPr>
      <dsp:spPr>
        <a:xfrm>
          <a:off x="4689997" y="2568451"/>
          <a:ext cx="1341794" cy="7932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7947"/>
              </a:lnTo>
              <a:lnTo>
                <a:pt x="1341794" y="697947"/>
              </a:lnTo>
              <a:lnTo>
                <a:pt x="1341794" y="793281"/>
              </a:lnTo>
            </a:path>
          </a:pathLst>
        </a:custGeom>
        <a:noFill/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BC0247-5E57-4431-9FDD-E9C468EEE0AA}">
      <dsp:nvSpPr>
        <dsp:cNvPr id="0" name=""/>
        <dsp:cNvSpPr/>
      </dsp:nvSpPr>
      <dsp:spPr>
        <a:xfrm>
          <a:off x="4162354" y="2568451"/>
          <a:ext cx="527642" cy="803436"/>
        </a:xfrm>
        <a:custGeom>
          <a:avLst/>
          <a:gdLst/>
          <a:ahLst/>
          <a:cxnLst/>
          <a:rect l="0" t="0" r="0" b="0"/>
          <a:pathLst>
            <a:path>
              <a:moveTo>
                <a:pt x="527642" y="0"/>
              </a:moveTo>
              <a:lnTo>
                <a:pt x="527642" y="708102"/>
              </a:lnTo>
              <a:lnTo>
                <a:pt x="0" y="708102"/>
              </a:lnTo>
              <a:lnTo>
                <a:pt x="0" y="803436"/>
              </a:lnTo>
            </a:path>
          </a:pathLst>
        </a:custGeom>
        <a:noFill/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B40AEE-BAE2-4189-9AD2-208390EA7878}">
      <dsp:nvSpPr>
        <dsp:cNvPr id="0" name=""/>
        <dsp:cNvSpPr/>
      </dsp:nvSpPr>
      <dsp:spPr>
        <a:xfrm>
          <a:off x="4601921" y="1282594"/>
          <a:ext cx="91440" cy="43804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2706"/>
              </a:lnTo>
              <a:lnTo>
                <a:pt x="88076" y="342706"/>
              </a:lnTo>
              <a:lnTo>
                <a:pt x="88076" y="438040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D6F5CE-63F7-4558-8B9F-B1ABDC2A6DFF}">
      <dsp:nvSpPr>
        <dsp:cNvPr id="0" name=""/>
        <dsp:cNvSpPr/>
      </dsp:nvSpPr>
      <dsp:spPr>
        <a:xfrm>
          <a:off x="1465627" y="2569673"/>
          <a:ext cx="920879" cy="7734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8114"/>
              </a:lnTo>
              <a:lnTo>
                <a:pt x="920879" y="678114"/>
              </a:lnTo>
              <a:lnTo>
                <a:pt x="920879" y="773448"/>
              </a:lnTo>
            </a:path>
          </a:pathLst>
        </a:custGeom>
        <a:noFill/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C367B7-4EB2-40B5-9191-BD071F78FEF2}">
      <dsp:nvSpPr>
        <dsp:cNvPr id="0" name=""/>
        <dsp:cNvSpPr/>
      </dsp:nvSpPr>
      <dsp:spPr>
        <a:xfrm>
          <a:off x="682239" y="2569673"/>
          <a:ext cx="783387" cy="755752"/>
        </a:xfrm>
        <a:custGeom>
          <a:avLst/>
          <a:gdLst/>
          <a:ahLst/>
          <a:cxnLst/>
          <a:rect l="0" t="0" r="0" b="0"/>
          <a:pathLst>
            <a:path>
              <a:moveTo>
                <a:pt x="783387" y="0"/>
              </a:moveTo>
              <a:lnTo>
                <a:pt x="783387" y="660418"/>
              </a:lnTo>
              <a:lnTo>
                <a:pt x="0" y="660418"/>
              </a:lnTo>
              <a:lnTo>
                <a:pt x="0" y="755752"/>
              </a:lnTo>
            </a:path>
          </a:pathLst>
        </a:custGeom>
        <a:noFill/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2159BE-917D-4B49-8906-CD87164C1BDD}">
      <dsp:nvSpPr>
        <dsp:cNvPr id="0" name=""/>
        <dsp:cNvSpPr/>
      </dsp:nvSpPr>
      <dsp:spPr>
        <a:xfrm>
          <a:off x="1465627" y="1282594"/>
          <a:ext cx="3182013" cy="433831"/>
        </a:xfrm>
        <a:custGeom>
          <a:avLst/>
          <a:gdLst/>
          <a:ahLst/>
          <a:cxnLst/>
          <a:rect l="0" t="0" r="0" b="0"/>
          <a:pathLst>
            <a:path>
              <a:moveTo>
                <a:pt x="3182013" y="0"/>
              </a:moveTo>
              <a:lnTo>
                <a:pt x="3182013" y="338497"/>
              </a:lnTo>
              <a:lnTo>
                <a:pt x="0" y="338497"/>
              </a:lnTo>
              <a:lnTo>
                <a:pt x="0" y="433831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ECE223-BAF1-47ED-99AD-D9CFA4CF1CC7}">
      <dsp:nvSpPr>
        <dsp:cNvPr id="0" name=""/>
        <dsp:cNvSpPr/>
      </dsp:nvSpPr>
      <dsp:spPr>
        <a:xfrm>
          <a:off x="2594862" y="173779"/>
          <a:ext cx="4105556" cy="110881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C800B1-6DBF-4880-BBEF-34ACAD451469}">
      <dsp:nvSpPr>
        <dsp:cNvPr id="0" name=""/>
        <dsp:cNvSpPr/>
      </dsp:nvSpPr>
      <dsp:spPr>
        <a:xfrm>
          <a:off x="2709206" y="282405"/>
          <a:ext cx="4105556" cy="11088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فترات تاريخ التفسير</a:t>
          </a:r>
          <a:endParaRPr lang="tr-TR" sz="3000" b="1" kern="1200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(</a:t>
          </a:r>
          <a:r>
            <a:rPr lang="tr-TR" sz="1800" b="1" kern="1200" dirty="0" smtClean="0">
              <a:latin typeface="Times New Roman" pitchFamily="18" charset="0"/>
              <a:cs typeface="Times New Roman" pitchFamily="18" charset="0"/>
            </a:rPr>
            <a:t>TEFSİR TARİHİNİN DÖNEMLERİ</a:t>
          </a:r>
          <a:r>
            <a:rPr lang="tr-TR" sz="18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)</a:t>
          </a:r>
          <a:endParaRPr lang="tr-TR" sz="18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741682" y="314881"/>
        <a:ext cx="4040604" cy="1043862"/>
      </dsp:txXfrm>
    </dsp:sp>
    <dsp:sp modelId="{450AC708-6C54-48B6-BC5B-41C5E1BB92C2}">
      <dsp:nvSpPr>
        <dsp:cNvPr id="0" name=""/>
        <dsp:cNvSpPr/>
      </dsp:nvSpPr>
      <dsp:spPr>
        <a:xfrm>
          <a:off x="19309" y="1716425"/>
          <a:ext cx="2892636" cy="853247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69B8AA-1D18-42D3-A887-553E97806896}">
      <dsp:nvSpPr>
        <dsp:cNvPr id="0" name=""/>
        <dsp:cNvSpPr/>
      </dsp:nvSpPr>
      <dsp:spPr>
        <a:xfrm>
          <a:off x="133653" y="1825052"/>
          <a:ext cx="2892636" cy="8532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فترة </a:t>
          </a:r>
          <a:r>
            <a:rPr lang="ar-SA" sz="2000" b="1" kern="1200" dirty="0" smtClean="0">
              <a:latin typeface="Times New Roman" pitchFamily="18" charset="0"/>
              <a:cs typeface="Times New Roman" pitchFamily="18" charset="0"/>
            </a:rPr>
            <a:t>التكوين والتنظيم</a:t>
          </a:r>
          <a:endParaRPr lang="tr-TR" sz="2000" b="1" kern="1200" dirty="0">
            <a:latin typeface="Times New Roman" pitchFamily="18" charset="0"/>
            <a:cs typeface="Times New Roman" pitchFamily="18" charset="0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b="1" kern="1200" dirty="0" smtClean="0">
              <a:latin typeface="Times New Roman" pitchFamily="18" charset="0"/>
              <a:cs typeface="Times New Roman" pitchFamily="18" charset="0"/>
            </a:rPr>
            <a:t>(OLUŞUM VE KURULUŞ DÖNEMİ)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b="1" kern="1200" dirty="0" smtClean="0">
              <a:latin typeface="Times New Roman" pitchFamily="18" charset="0"/>
              <a:cs typeface="Times New Roman" pitchFamily="18" charset="0"/>
            </a:rPr>
            <a:t>(</a:t>
          </a:r>
          <a:r>
            <a:rPr lang="tr-TR" sz="1200" b="1" kern="1200" dirty="0">
              <a:latin typeface="Times New Roman" pitchFamily="18" charset="0"/>
              <a:cs typeface="Times New Roman" pitchFamily="18" charset="0"/>
            </a:rPr>
            <a:t>1-4. / 6-11. </a:t>
          </a:r>
          <a:r>
            <a:rPr lang="ar-SA" sz="1200" b="1" kern="1200" dirty="0" smtClean="0">
              <a:latin typeface="Times New Roman" pitchFamily="18" charset="0"/>
              <a:cs typeface="Times New Roman" pitchFamily="18" charset="0"/>
            </a:rPr>
            <a:t>العصور</a:t>
          </a:r>
          <a:r>
            <a:rPr lang="tr-TR" sz="1200" b="1" kern="1200" dirty="0" smtClean="0">
              <a:latin typeface="Times New Roman" pitchFamily="18" charset="0"/>
              <a:cs typeface="Times New Roman" pitchFamily="18" charset="0"/>
            </a:rPr>
            <a:t>-ASIRLAR</a:t>
          </a:r>
          <a:r>
            <a:rPr lang="tr-TR" sz="1200" b="1" kern="1200" dirty="0">
              <a:latin typeface="Times New Roman" pitchFamily="18" charset="0"/>
              <a:cs typeface="Times New Roman" pitchFamily="18" charset="0"/>
            </a:rPr>
            <a:t>)</a:t>
          </a:r>
        </a:p>
      </dsp:txBody>
      <dsp:txXfrm>
        <a:off x="158644" y="1850043"/>
        <a:ext cx="2842654" cy="803265"/>
      </dsp:txXfrm>
    </dsp:sp>
    <dsp:sp modelId="{CD996E78-1BEE-407D-B65B-663901946F62}">
      <dsp:nvSpPr>
        <dsp:cNvPr id="0" name=""/>
        <dsp:cNvSpPr/>
      </dsp:nvSpPr>
      <dsp:spPr>
        <a:xfrm>
          <a:off x="-29846" y="3325426"/>
          <a:ext cx="1424172" cy="19866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FBDE91-5696-4A62-B271-EE1D053F6829}">
      <dsp:nvSpPr>
        <dsp:cNvPr id="0" name=""/>
        <dsp:cNvSpPr/>
      </dsp:nvSpPr>
      <dsp:spPr>
        <a:xfrm>
          <a:off x="84497" y="3434052"/>
          <a:ext cx="1424172" cy="19866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latin typeface="Times New Roman" pitchFamily="18" charset="0"/>
              <a:cs typeface="Times New Roman" pitchFamily="18" charset="0"/>
            </a:rPr>
            <a:t>A</a:t>
          </a: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b="1" kern="1200" dirty="0" smtClean="0">
              <a:latin typeface="Times New Roman" pitchFamily="18" charset="0"/>
              <a:cs typeface="Times New Roman" pitchFamily="18" charset="0"/>
            </a:rPr>
            <a:t>النوى الأولى</a:t>
          </a:r>
          <a:endParaRPr lang="tr-TR" sz="1800" kern="1200" dirty="0">
            <a:latin typeface="Times New Roman" pitchFamily="18" charset="0"/>
            <a:cs typeface="Times New Roman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50" b="0" kern="1200" dirty="0" smtClean="0">
              <a:latin typeface="Times New Roman" pitchFamily="18" charset="0"/>
              <a:cs typeface="Times New Roman" pitchFamily="18" charset="0"/>
            </a:rPr>
            <a:t>(İLK NÜVELER)</a:t>
          </a:r>
          <a:endParaRPr lang="tr-TR" sz="1050" b="0" kern="1200" dirty="0">
            <a:latin typeface="Times New Roman" pitchFamily="18" charset="0"/>
            <a:cs typeface="Times New Roman" pitchFamily="18" charset="0"/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05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50" kern="1200" dirty="0" smtClean="0">
              <a:latin typeface="Times New Roman" pitchFamily="18" charset="0"/>
              <a:cs typeface="Times New Roman" pitchFamily="18" charset="0"/>
            </a:rPr>
            <a:t>* </a:t>
          </a:r>
          <a:r>
            <a:rPr lang="tr-TR" sz="1050" kern="1200" dirty="0">
              <a:latin typeface="Times New Roman" pitchFamily="18" charset="0"/>
              <a:cs typeface="Times New Roman" pitchFamily="18" charset="0"/>
            </a:rPr>
            <a:t>PEYGAMBER </a:t>
          </a:r>
          <a:r>
            <a:rPr lang="tr-TR" sz="1050" kern="1200" dirty="0" smtClean="0">
              <a:latin typeface="Times New Roman" pitchFamily="18" charset="0"/>
              <a:cs typeface="Times New Roman" pitchFamily="18" charset="0"/>
            </a:rPr>
            <a:t>ZAMANI</a:t>
          </a:r>
          <a:endParaRPr lang="tr-TR" sz="1050" kern="1200" dirty="0">
            <a:latin typeface="Times New Roman" pitchFamily="18" charset="0"/>
            <a:cs typeface="Times New Roman" pitchFamily="18" charset="0"/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50" kern="1200" dirty="0">
              <a:latin typeface="Times New Roman" pitchFamily="18" charset="0"/>
              <a:cs typeface="Times New Roman" pitchFamily="18" charset="0"/>
            </a:rPr>
            <a:t>* SAHABE ZAMANI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50" kern="1200" dirty="0">
              <a:latin typeface="Times New Roman" pitchFamily="18" charset="0"/>
              <a:cs typeface="Times New Roman" pitchFamily="18" charset="0"/>
            </a:rPr>
            <a:t>* TABİİN ZAMANI</a:t>
          </a:r>
        </a:p>
      </dsp:txBody>
      <dsp:txXfrm>
        <a:off x="126210" y="3475765"/>
        <a:ext cx="1340746" cy="1903174"/>
      </dsp:txXfrm>
    </dsp:sp>
    <dsp:sp modelId="{2C7D38E9-31BA-43E9-84D5-B9D8A31BDB89}">
      <dsp:nvSpPr>
        <dsp:cNvPr id="0" name=""/>
        <dsp:cNvSpPr/>
      </dsp:nvSpPr>
      <dsp:spPr>
        <a:xfrm>
          <a:off x="1650798" y="3343122"/>
          <a:ext cx="1471417" cy="20041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8811DD-BCF9-41A8-9595-F10CBE20BA73}">
      <dsp:nvSpPr>
        <dsp:cNvPr id="0" name=""/>
        <dsp:cNvSpPr/>
      </dsp:nvSpPr>
      <dsp:spPr>
        <a:xfrm>
          <a:off x="1765142" y="3451748"/>
          <a:ext cx="1471417" cy="20041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latin typeface="Times New Roman" pitchFamily="18" charset="0"/>
              <a:cs typeface="Times New Roman" pitchFamily="18" charset="0"/>
            </a:rPr>
            <a:t>B</a:t>
          </a: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b="1" kern="1200" dirty="0" smtClean="0">
              <a:latin typeface="Times New Roman" pitchFamily="18" charset="0"/>
              <a:cs typeface="Times New Roman" pitchFamily="18" charset="0"/>
            </a:rPr>
            <a:t>بداية التدوين</a:t>
          </a:r>
          <a:endParaRPr lang="tr-TR" sz="18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50" b="0" kern="1200" dirty="0" smtClean="0">
              <a:latin typeface="Times New Roman" pitchFamily="18" charset="0"/>
              <a:cs typeface="Times New Roman" pitchFamily="18" charset="0"/>
            </a:rPr>
            <a:t>(TEDVİNİN BAŞLAMASI</a:t>
          </a:r>
          <a:r>
            <a:rPr lang="tr-TR" sz="1050" b="1" kern="1200" dirty="0" smtClean="0">
              <a:latin typeface="Times New Roman" pitchFamily="18" charset="0"/>
              <a:cs typeface="Times New Roman" pitchFamily="18" charset="0"/>
            </a:rPr>
            <a:t>)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050" kern="1200" dirty="0">
            <a:latin typeface="Times New Roman" pitchFamily="18" charset="0"/>
            <a:cs typeface="Times New Roman" pitchFamily="18" charset="0"/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50" kern="1200" dirty="0">
              <a:latin typeface="Times New Roman" pitchFamily="18" charset="0"/>
              <a:cs typeface="Times New Roman" pitchFamily="18" charset="0"/>
            </a:rPr>
            <a:t>* İLK TEFSİRLER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50" kern="1200" dirty="0">
              <a:latin typeface="Times New Roman" pitchFamily="18" charset="0"/>
              <a:cs typeface="Times New Roman" pitchFamily="18" charset="0"/>
            </a:rPr>
            <a:t>* DİL TEFSİRLERİ</a:t>
          </a:r>
          <a:endParaRPr lang="tr-TR" sz="1050" b="1" kern="1200" dirty="0">
            <a:latin typeface="Times New Roman" pitchFamily="18" charset="0"/>
            <a:cs typeface="Times New Roman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05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808238" y="3494844"/>
        <a:ext cx="1385225" cy="1917954"/>
      </dsp:txXfrm>
    </dsp:sp>
    <dsp:sp modelId="{13C13909-F5DF-4F14-B18D-52D69F4FC74B}">
      <dsp:nvSpPr>
        <dsp:cNvPr id="0" name=""/>
        <dsp:cNvSpPr/>
      </dsp:nvSpPr>
      <dsp:spPr>
        <a:xfrm>
          <a:off x="3234442" y="1720634"/>
          <a:ext cx="2911108" cy="847817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FC5FD7-BF41-4723-BA72-AEF91A935A49}">
      <dsp:nvSpPr>
        <dsp:cNvPr id="0" name=""/>
        <dsp:cNvSpPr/>
      </dsp:nvSpPr>
      <dsp:spPr>
        <a:xfrm>
          <a:off x="3348786" y="1829260"/>
          <a:ext cx="2911108" cy="8478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dirty="0" smtClean="0">
              <a:latin typeface="Times New Roman" pitchFamily="18" charset="0"/>
              <a:cs typeface="Times New Roman" pitchFamily="18" charset="0"/>
            </a:rPr>
            <a:t>التنمية والنضج</a:t>
          </a:r>
          <a:r>
            <a:rPr lang="tr-TR" sz="2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ar-SA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فترة</a:t>
          </a:r>
          <a:endParaRPr lang="tr-TR" sz="20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b="1" kern="1200" dirty="0" smtClean="0">
              <a:latin typeface="Times New Roman" pitchFamily="18" charset="0"/>
              <a:cs typeface="Times New Roman" pitchFamily="18" charset="0"/>
            </a:rPr>
            <a:t>(GELİŞİM VE OLGUNLUK DÖNEMİ)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b="1" kern="1200" dirty="0" smtClean="0">
              <a:latin typeface="Times New Roman" pitchFamily="18" charset="0"/>
              <a:cs typeface="Times New Roman" pitchFamily="18" charset="0"/>
            </a:rPr>
            <a:t>(H </a:t>
          </a:r>
          <a:r>
            <a:rPr lang="tr-TR" sz="1200" b="1" kern="1200" dirty="0">
              <a:latin typeface="Times New Roman" pitchFamily="18" charset="0"/>
              <a:cs typeface="Times New Roman" pitchFamily="18" charset="0"/>
            </a:rPr>
            <a:t>5-12. / M 12-18. </a:t>
          </a:r>
          <a:r>
            <a:rPr lang="ar-SA" sz="1200" b="1" kern="1200" dirty="0" smtClean="0">
              <a:latin typeface="Times New Roman" pitchFamily="18" charset="0"/>
              <a:cs typeface="Times New Roman" pitchFamily="18" charset="0"/>
            </a:rPr>
            <a:t>العصور</a:t>
          </a:r>
          <a:r>
            <a:rPr lang="tr-TR" sz="1200" b="1" kern="1200" dirty="0" smtClean="0">
              <a:latin typeface="Times New Roman" pitchFamily="18" charset="0"/>
              <a:cs typeface="Times New Roman" pitchFamily="18" charset="0"/>
            </a:rPr>
            <a:t>-ASIRLAR</a:t>
          </a:r>
          <a:r>
            <a:rPr lang="tr-TR" sz="1200" b="1" kern="1200" dirty="0">
              <a:latin typeface="Times New Roman" pitchFamily="18" charset="0"/>
              <a:cs typeface="Times New Roman" pitchFamily="18" charset="0"/>
            </a:rPr>
            <a:t>)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700" kern="1200" dirty="0"/>
        </a:p>
      </dsp:txBody>
      <dsp:txXfrm>
        <a:off x="3373618" y="1854092"/>
        <a:ext cx="2861444" cy="798153"/>
      </dsp:txXfrm>
    </dsp:sp>
    <dsp:sp modelId="{A3109C30-73A7-475F-A6AC-DF768C52CEF0}">
      <dsp:nvSpPr>
        <dsp:cNvPr id="0" name=""/>
        <dsp:cNvSpPr/>
      </dsp:nvSpPr>
      <dsp:spPr>
        <a:xfrm>
          <a:off x="3379800" y="3371888"/>
          <a:ext cx="1565106" cy="19530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57C34E-F787-4229-9402-0DDD745685F3}">
      <dsp:nvSpPr>
        <dsp:cNvPr id="0" name=""/>
        <dsp:cNvSpPr/>
      </dsp:nvSpPr>
      <dsp:spPr>
        <a:xfrm>
          <a:off x="3494144" y="3480514"/>
          <a:ext cx="1565106" cy="19530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latin typeface="Times New Roman" pitchFamily="18" charset="0"/>
              <a:cs typeface="Times New Roman" pitchFamily="18" charset="0"/>
            </a:rPr>
            <a:t>A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b="1" kern="1200" dirty="0" smtClean="0">
              <a:latin typeface="Times New Roman" pitchFamily="18" charset="0"/>
              <a:cs typeface="Times New Roman" pitchFamily="18" charset="0"/>
            </a:rPr>
            <a:t>تشكيل المدارس</a:t>
          </a:r>
          <a:endParaRPr lang="tr-TR" sz="18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50" b="0" kern="1200" dirty="0" smtClean="0">
              <a:latin typeface="Times New Roman" pitchFamily="18" charset="0"/>
              <a:cs typeface="Times New Roman" pitchFamily="18" charset="0"/>
            </a:rPr>
            <a:t>(EKOLLEŞME)</a:t>
          </a:r>
          <a:endParaRPr lang="tr-TR" sz="1050" b="0" kern="1200" dirty="0">
            <a:latin typeface="Times New Roman" pitchFamily="18" charset="0"/>
            <a:cs typeface="Times New Roman" pitchFamily="18" charset="0"/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050" kern="1200" dirty="0">
            <a:latin typeface="Times New Roman" pitchFamily="18" charset="0"/>
            <a:cs typeface="Times New Roman" pitchFamily="18" charset="0"/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50" kern="1200" dirty="0">
              <a:latin typeface="Times New Roman" pitchFamily="18" charset="0"/>
              <a:cs typeface="Times New Roman" pitchFamily="18" charset="0"/>
            </a:rPr>
            <a:t>* TABERÎ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50" kern="1200" dirty="0">
              <a:latin typeface="Times New Roman" pitchFamily="18" charset="0"/>
              <a:cs typeface="Times New Roman" pitchFamily="18" charset="0"/>
            </a:rPr>
            <a:t>* İBN EBÎ HÂTİM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50" kern="1200" dirty="0">
              <a:latin typeface="Times New Roman" pitchFamily="18" charset="0"/>
              <a:cs typeface="Times New Roman" pitchFamily="18" charset="0"/>
            </a:rPr>
            <a:t>* </a:t>
          </a:r>
          <a:r>
            <a:rPr lang="tr-TR" sz="1050" kern="1200" dirty="0" smtClean="0">
              <a:latin typeface="Times New Roman" pitchFamily="18" charset="0"/>
              <a:cs typeface="Times New Roman" pitchFamily="18" charset="0"/>
            </a:rPr>
            <a:t>MÂTURÎDÎ</a:t>
          </a:r>
          <a:endParaRPr lang="tr-TR" sz="105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539984" y="3526354"/>
        <a:ext cx="1473426" cy="1861371"/>
      </dsp:txXfrm>
    </dsp:sp>
    <dsp:sp modelId="{597AA530-00AE-48B2-A335-B5766DCE7FCC}">
      <dsp:nvSpPr>
        <dsp:cNvPr id="0" name=""/>
        <dsp:cNvSpPr/>
      </dsp:nvSpPr>
      <dsp:spPr>
        <a:xfrm>
          <a:off x="5208264" y="3361733"/>
          <a:ext cx="1647053" cy="19416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197239-271A-4E0E-B7A0-2AC5BC10AFF4}">
      <dsp:nvSpPr>
        <dsp:cNvPr id="0" name=""/>
        <dsp:cNvSpPr/>
      </dsp:nvSpPr>
      <dsp:spPr>
        <a:xfrm>
          <a:off x="5322608" y="3470359"/>
          <a:ext cx="1647053" cy="19416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latin typeface="Times New Roman" pitchFamily="18" charset="0"/>
              <a:cs typeface="Times New Roman" pitchFamily="18" charset="0"/>
            </a:rPr>
            <a:t>B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b="1" kern="1200" dirty="0" smtClean="0">
              <a:latin typeface="Times New Roman" pitchFamily="18" charset="0"/>
              <a:cs typeface="Times New Roman" pitchFamily="18" charset="0"/>
            </a:rPr>
            <a:t>الاستقرار</a:t>
          </a:r>
          <a:endParaRPr lang="tr-TR" sz="18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50" b="0" kern="1200" dirty="0" smtClean="0">
              <a:latin typeface="Times New Roman" pitchFamily="18" charset="0"/>
              <a:cs typeface="Times New Roman" pitchFamily="18" charset="0"/>
            </a:rPr>
            <a:t>(İSTKRAR)</a:t>
          </a:r>
          <a:endParaRPr lang="tr-TR" sz="1050" b="0" kern="1200" dirty="0">
            <a:latin typeface="Times New Roman" pitchFamily="18" charset="0"/>
            <a:cs typeface="Times New Roman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050" kern="1200" dirty="0">
            <a:latin typeface="Times New Roman" pitchFamily="18" charset="0"/>
            <a:cs typeface="Times New Roman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05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50" kern="1200" dirty="0" smtClean="0">
              <a:latin typeface="Times New Roman" pitchFamily="18" charset="0"/>
              <a:cs typeface="Times New Roman" pitchFamily="18" charset="0"/>
            </a:rPr>
            <a:t>* BEGAVÎ (</a:t>
          </a:r>
          <a:r>
            <a:rPr lang="tr-TR" sz="1050" kern="1200" dirty="0" smtClean="0"/>
            <a:t>ö. 516/1122)</a:t>
          </a:r>
          <a:r>
            <a:rPr lang="tr-TR" sz="105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tr-TR" sz="1050" kern="1200" dirty="0">
              <a:latin typeface="Times New Roman" pitchFamily="18" charset="0"/>
              <a:cs typeface="Times New Roman" pitchFamily="18" charset="0"/>
            </a:rPr>
            <a:t>VE </a:t>
          </a:r>
          <a:r>
            <a:rPr lang="tr-TR" sz="1050" kern="1200" dirty="0" smtClean="0">
              <a:latin typeface="Times New Roman" pitchFamily="18" charset="0"/>
              <a:cs typeface="Times New Roman" pitchFamily="18" charset="0"/>
            </a:rPr>
            <a:t>SONRASI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50" kern="1200" dirty="0" smtClean="0">
              <a:latin typeface="Times New Roman" pitchFamily="18" charset="0"/>
              <a:cs typeface="Times New Roman" pitchFamily="18" charset="0"/>
            </a:rPr>
            <a:t>*OSMANLI DEVRİ</a:t>
          </a:r>
          <a:endParaRPr lang="tr-TR" sz="105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370849" y="3518600"/>
        <a:ext cx="1550571" cy="1845133"/>
      </dsp:txXfrm>
    </dsp:sp>
    <dsp:sp modelId="{D1AAE8A8-A1A8-4ACD-AABD-DE88D3FF0FB5}">
      <dsp:nvSpPr>
        <dsp:cNvPr id="0" name=""/>
        <dsp:cNvSpPr/>
      </dsp:nvSpPr>
      <dsp:spPr>
        <a:xfrm>
          <a:off x="6534818" y="1709113"/>
          <a:ext cx="2850248" cy="819770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426EBA-531C-4110-89D7-9FAE4F48F188}">
      <dsp:nvSpPr>
        <dsp:cNvPr id="0" name=""/>
        <dsp:cNvSpPr/>
      </dsp:nvSpPr>
      <dsp:spPr>
        <a:xfrm>
          <a:off x="6649162" y="1817740"/>
          <a:ext cx="2850248" cy="8197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dirty="0" smtClean="0"/>
            <a:t>العصر الحديث</a:t>
          </a:r>
          <a:endParaRPr lang="tr-TR" sz="2000" b="1" kern="1200" dirty="0">
            <a:latin typeface="Times New Roman" pitchFamily="18" charset="0"/>
            <a:cs typeface="Times New Roman" pitchFamily="18" charset="0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b="1" kern="1200" dirty="0" smtClean="0">
              <a:latin typeface="Times New Roman" pitchFamily="18" charset="0"/>
              <a:cs typeface="Times New Roman" pitchFamily="18" charset="0"/>
            </a:rPr>
            <a:t>(ÇAĞDAŞ DÖNEM)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b="1" kern="1200" dirty="0" smtClean="0">
              <a:latin typeface="Times New Roman" pitchFamily="18" charset="0"/>
              <a:cs typeface="Times New Roman" pitchFamily="18" charset="0"/>
            </a:rPr>
            <a:t>(</a:t>
          </a:r>
          <a:r>
            <a:rPr lang="tr-TR" sz="1200" b="1" kern="1200" dirty="0">
              <a:latin typeface="Times New Roman" pitchFamily="18" charset="0"/>
              <a:cs typeface="Times New Roman" pitchFamily="18" charset="0"/>
            </a:rPr>
            <a:t>H 13-15. / M 19-21. </a:t>
          </a:r>
          <a:r>
            <a:rPr lang="ar-SA" sz="1200" b="1" kern="1200" dirty="0" smtClean="0">
              <a:latin typeface="Times New Roman" pitchFamily="18" charset="0"/>
              <a:cs typeface="Times New Roman" pitchFamily="18" charset="0"/>
            </a:rPr>
            <a:t>العصور</a:t>
          </a:r>
          <a:r>
            <a:rPr lang="tr-TR" sz="1200" b="1" kern="1200" dirty="0" smtClean="0">
              <a:latin typeface="Times New Roman" pitchFamily="18" charset="0"/>
              <a:cs typeface="Times New Roman" pitchFamily="18" charset="0"/>
            </a:rPr>
            <a:t>-ASIRLAR</a:t>
          </a:r>
          <a:r>
            <a:rPr lang="tr-TR" sz="1200" b="1" kern="1200" dirty="0">
              <a:latin typeface="Times New Roman" pitchFamily="18" charset="0"/>
              <a:cs typeface="Times New Roman" pitchFamily="18" charset="0"/>
            </a:rPr>
            <a:t>)</a:t>
          </a:r>
        </a:p>
      </dsp:txBody>
      <dsp:txXfrm>
        <a:off x="6673172" y="1841750"/>
        <a:ext cx="2802228" cy="771750"/>
      </dsp:txXfrm>
    </dsp:sp>
    <dsp:sp modelId="{A926CFD7-1CB0-43DF-B2DE-5FDB63379639}">
      <dsp:nvSpPr>
        <dsp:cNvPr id="0" name=""/>
        <dsp:cNvSpPr/>
      </dsp:nvSpPr>
      <dsp:spPr>
        <a:xfrm>
          <a:off x="7278868" y="3361981"/>
          <a:ext cx="2129934" cy="19925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D283AF-F0D0-467C-B26D-225122CBD4C8}">
      <dsp:nvSpPr>
        <dsp:cNvPr id="0" name=""/>
        <dsp:cNvSpPr/>
      </dsp:nvSpPr>
      <dsp:spPr>
        <a:xfrm>
          <a:off x="7393211" y="3470608"/>
          <a:ext cx="2129934" cy="19925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b="1" kern="1200" dirty="0" smtClean="0">
              <a:latin typeface="Times New Roman" pitchFamily="18" charset="0"/>
              <a:cs typeface="Times New Roman" pitchFamily="18" charset="0"/>
            </a:rPr>
            <a:t>التجديد: المدارس الجديدة و طرق التفسير الجديدة</a:t>
          </a:r>
          <a:endParaRPr lang="tr-TR" sz="18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50" b="1" kern="1200" dirty="0" smtClean="0">
              <a:latin typeface="Times New Roman" pitchFamily="18" charset="0"/>
              <a:cs typeface="Times New Roman" pitchFamily="18" charset="0"/>
            </a:rPr>
            <a:t>(</a:t>
          </a:r>
          <a:r>
            <a:rPr lang="tr-TR" sz="1050" b="0" kern="1200" dirty="0" smtClean="0">
              <a:latin typeface="Times New Roman" pitchFamily="18" charset="0"/>
              <a:cs typeface="Times New Roman" pitchFamily="18" charset="0"/>
            </a:rPr>
            <a:t>YENİLENME</a:t>
          </a:r>
          <a:r>
            <a:rPr lang="tr-TR" sz="1050" b="1" kern="1200" dirty="0" smtClean="0">
              <a:latin typeface="Times New Roman" pitchFamily="18" charset="0"/>
              <a:cs typeface="Times New Roman" pitchFamily="18" charset="0"/>
            </a:rPr>
            <a:t>: </a:t>
          </a:r>
          <a:r>
            <a:rPr lang="tr-TR" sz="1050" b="0" kern="1200" dirty="0" smtClean="0">
              <a:latin typeface="Times New Roman" pitchFamily="18" charset="0"/>
              <a:cs typeface="Times New Roman" pitchFamily="18" charset="0"/>
            </a:rPr>
            <a:t>Yeni Ekoller, Yeni Metotlar)</a:t>
          </a:r>
          <a:endParaRPr lang="tr-TR" sz="1050" b="0" kern="1200" dirty="0">
            <a:latin typeface="Times New Roman" pitchFamily="18" charset="0"/>
            <a:cs typeface="Times New Roman" pitchFamily="18" charset="0"/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50" kern="1200" dirty="0" smtClean="0">
              <a:latin typeface="Times New Roman" pitchFamily="18" charset="0"/>
              <a:cs typeface="Times New Roman" pitchFamily="18" charset="0"/>
            </a:rPr>
            <a:t>* </a:t>
          </a:r>
          <a:r>
            <a:rPr lang="tr-TR" sz="1050" kern="1200" dirty="0">
              <a:latin typeface="Times New Roman" pitchFamily="18" charset="0"/>
              <a:cs typeface="Times New Roman" pitchFamily="18" charset="0"/>
            </a:rPr>
            <a:t>ŞAH VELİYYULAH 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50" kern="1200" dirty="0">
              <a:latin typeface="Times New Roman" pitchFamily="18" charset="0"/>
              <a:cs typeface="Times New Roman" pitchFamily="18" charset="0"/>
            </a:rPr>
            <a:t>* </a:t>
          </a:r>
          <a:r>
            <a:rPr lang="tr-TR" sz="1050" kern="1200" dirty="0" smtClean="0">
              <a:latin typeface="Times New Roman" pitchFamily="18" charset="0"/>
              <a:cs typeface="Times New Roman" pitchFamily="18" charset="0"/>
            </a:rPr>
            <a:t>ŞEVKANİ ve ÂLÛSÎ</a:t>
          </a:r>
          <a:endParaRPr lang="tr-TR" sz="1050" kern="1200" dirty="0">
            <a:latin typeface="Times New Roman" pitchFamily="18" charset="0"/>
            <a:cs typeface="Times New Roman" pitchFamily="18" charset="0"/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50" kern="1200" dirty="0">
              <a:latin typeface="Times New Roman" pitchFamily="18" charset="0"/>
              <a:cs typeface="Times New Roman" pitchFamily="18" charset="0"/>
            </a:rPr>
            <a:t>* SEYYİD AHMED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50" kern="1200" dirty="0">
              <a:latin typeface="Times New Roman" pitchFamily="18" charset="0"/>
              <a:cs typeface="Times New Roman" pitchFamily="18" charset="0"/>
            </a:rPr>
            <a:t>* M</a:t>
          </a:r>
          <a:r>
            <a:rPr lang="tr-TR" sz="1050" kern="1200" dirty="0" smtClean="0">
              <a:latin typeface="Times New Roman" pitchFamily="18" charset="0"/>
              <a:cs typeface="Times New Roman" pitchFamily="18" charset="0"/>
            </a:rPr>
            <a:t>. ABDUH - R. RIZA</a:t>
          </a:r>
          <a:endParaRPr lang="tr-TR" sz="105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451570" y="3528967"/>
        <a:ext cx="2013216" cy="18757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9DCCD-1E1E-4A4C-AC5E-E784B0EAE9B4}" type="datetimeFigureOut">
              <a:rPr lang="tr-TR" smtClean="0"/>
              <a:t>21.12.2020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067EB2-4396-47D4-81C7-366DBBEE14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60650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530" y="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075D5C-3E22-4BD4-B196-2B5B83232C05}" type="datetimeFigureOut">
              <a:rPr lang="tr-TR" smtClean="0"/>
              <a:t>21.12.2020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442" y="4715270"/>
            <a:ext cx="5438792" cy="446722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22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530" y="942822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01BA9A-A2C0-4088-922B-6602FC8500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7052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01BA9A-A2C0-4088-922B-6602FC850014}" type="slidenum">
              <a:rPr lang="tr-TR" smtClean="0">
                <a:solidFill>
                  <a:prstClr val="black"/>
                </a:solidFill>
              </a:rPr>
              <a:pPr/>
              <a:t>1</a:t>
            </a:fld>
            <a:endParaRPr lang="tr-T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566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C295150-4FD7-4802-B0EB-D52217513A72}" type="datetime1">
              <a:rPr lang="en-US" smtClean="0">
                <a:solidFill>
                  <a:srgbClr val="ECE9C6"/>
                </a:solidFill>
              </a:rPr>
              <a:pPr/>
              <a:t>12/21/2020</a:t>
            </a:fld>
            <a:endParaRPr lang="en-US" dirty="0">
              <a:solidFill>
                <a:srgbClr val="ECE9C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ECE9C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6DD0FD-55B0-48C4-8AF2-8A69533EDFC3}" type="slidenum">
              <a:rPr lang="en-US" smtClean="0">
                <a:solidFill>
                  <a:srgbClr val="ECE9C6"/>
                </a:solidFill>
              </a:rPr>
              <a:pPr/>
              <a:t>‹#›</a:t>
            </a:fld>
            <a:endParaRPr lang="en-US" dirty="0">
              <a:solidFill>
                <a:srgbClr val="ECE9C6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rgbClr val="ECE9C6">
                        <a:alpha val="60000"/>
                      </a:srgbClr>
                    </a:solidFill>
                  </a:ln>
                  <a:solidFill>
                    <a:srgbClr val="ECE9C6">
                      <a:lumMod val="90000"/>
                    </a:srgb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rgbClr val="ECE9C6">
                      <a:alpha val="60000"/>
                    </a:srgbClr>
                  </a:solidFill>
                </a:ln>
                <a:solidFill>
                  <a:srgbClr val="ECE9C6">
                    <a:lumMod val="90000"/>
                  </a:srgb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0227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1895A-832A-4167-BE9B-7448CA062309}" type="datetime1">
              <a:rPr lang="en-US" smtClean="0">
                <a:solidFill>
                  <a:srgbClr val="895D1D"/>
                </a:solidFill>
              </a:rPr>
              <a:pPr/>
              <a:t>12/21/2020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34154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571FF-D602-4BB6-9683-7A1E909D4296}" type="datetime1">
              <a:rPr lang="en-US" smtClean="0">
                <a:solidFill>
                  <a:srgbClr val="895D1D"/>
                </a:solidFill>
              </a:rPr>
              <a:pPr/>
              <a:t>12/21/2020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87404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92BEB-5202-498C-89F7-BBD3BEE1B887}" type="datetime1">
              <a:rPr lang="en-US" smtClean="0">
                <a:solidFill>
                  <a:srgbClr val="895D1D"/>
                </a:solidFill>
              </a:rPr>
              <a:pPr/>
              <a:t>12/21/2020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980937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2B6C6-10FF-4510-A888-F0B9C6A788B0}" type="datetime1">
              <a:rPr lang="en-US" smtClean="0">
                <a:solidFill>
                  <a:srgbClr val="895D1D"/>
                </a:solidFill>
              </a:rPr>
              <a:pPr/>
              <a:t>12/21/2020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1420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47B31-A4E1-4FCE-8661-5EC33A675437}" type="datetime1">
              <a:rPr lang="en-US" smtClean="0">
                <a:solidFill>
                  <a:srgbClr val="895D1D"/>
                </a:solidFill>
              </a:rPr>
              <a:pPr/>
              <a:t>12/21/2020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220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D832D-B7F8-4A85-B115-3F84BE9AC26D}" type="datetime1">
              <a:rPr lang="en-US" smtClean="0">
                <a:solidFill>
                  <a:srgbClr val="895D1D"/>
                </a:solidFill>
              </a:rPr>
              <a:pPr/>
              <a:t>12/21/2020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35621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B34F3-05F7-41C1-B84E-68CE2E00C83C}" type="datetime1">
              <a:rPr lang="en-US" smtClean="0">
                <a:solidFill>
                  <a:srgbClr val="895D1D"/>
                </a:solidFill>
              </a:rPr>
              <a:pPr/>
              <a:t>12/21/2020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48062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47F82-2B2E-4837-B3AB-C94C672FBECB}" type="datetime1">
              <a:rPr lang="en-US" smtClean="0">
                <a:solidFill>
                  <a:srgbClr val="895D1D"/>
                </a:solidFill>
              </a:rPr>
              <a:pPr/>
              <a:t>12/21/2020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519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57738-F4B0-48EA-9B71-E0F723F8BF6C}" type="datetime1">
              <a:rPr lang="en-US" smtClean="0">
                <a:solidFill>
                  <a:srgbClr val="895D1D"/>
                </a:solidFill>
              </a:rPr>
              <a:pPr/>
              <a:t>12/21/2020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3720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0D5EF-7D26-425F-8C45-B9312ACE18BC}" type="datetime1">
              <a:rPr lang="en-US" smtClean="0">
                <a:solidFill>
                  <a:srgbClr val="895D1D"/>
                </a:solidFill>
              </a:rPr>
              <a:pPr/>
              <a:t>12/21/2020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409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12/21/2020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9892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1750" y="247650"/>
            <a:ext cx="9042400" cy="3150475"/>
          </a:xfrm>
        </p:spPr>
        <p:txBody>
          <a:bodyPr anchor="t"/>
          <a:lstStyle/>
          <a:p>
            <a:pPr>
              <a:spcAft>
                <a:spcPts val="1200"/>
              </a:spcAft>
            </a:pPr>
            <a:r>
              <a:rPr lang="tr-TR" sz="3000" b="1" dirty="0" smtClean="0">
                <a:effectLst/>
              </a:rPr>
              <a:t>A.Ü. İlahiyat Fakültesi 1. Sınıf</a:t>
            </a:r>
            <a:r>
              <a:rPr lang="tr-TR" sz="3400" b="1" dirty="0" smtClean="0">
                <a:effectLst/>
              </a:rPr>
              <a:t/>
            </a:r>
            <a:br>
              <a:rPr lang="tr-TR" sz="3400" b="1" dirty="0" smtClean="0">
                <a:effectLst/>
              </a:rPr>
            </a:br>
            <a:r>
              <a:rPr lang="tr-TR" sz="2000" b="1" dirty="0" smtClean="0">
                <a:effectLst/>
              </a:rPr>
              <a:t/>
            </a:r>
            <a:br>
              <a:rPr lang="tr-TR" sz="2000" b="1" dirty="0" smtClean="0">
                <a:effectLst/>
              </a:rPr>
            </a:br>
            <a:r>
              <a:rPr lang="tr-TR" sz="6000" b="1" dirty="0" smtClean="0">
                <a:effectLst/>
              </a:rPr>
              <a:t>Tefsir Tarihi ve Usulü</a:t>
            </a:r>
            <a:r>
              <a:rPr lang="tr-TR" sz="6400" b="1" dirty="0" smtClean="0">
                <a:effectLst/>
              </a:rPr>
              <a:t/>
            </a:r>
            <a:br>
              <a:rPr lang="tr-TR" sz="6400" b="1" dirty="0" smtClean="0">
                <a:effectLst/>
              </a:rPr>
            </a:br>
            <a:r>
              <a:rPr lang="tr-TR" sz="1500" b="1" dirty="0">
                <a:effectLst/>
              </a:rPr>
              <a:t/>
            </a:r>
            <a:br>
              <a:rPr lang="tr-TR" sz="1500" b="1" dirty="0">
                <a:effectLst/>
              </a:rPr>
            </a:br>
            <a:r>
              <a:rPr lang="ar-SA" sz="6000" dirty="0">
                <a:effectLst/>
              </a:rPr>
              <a:t>تاريخ التفسير وأصوله</a:t>
            </a:r>
            <a:endParaRPr lang="en-US" sz="6000" b="1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67862"/>
            <a:ext cx="8724900" cy="2671038"/>
          </a:xfrm>
        </p:spPr>
        <p:txBody>
          <a:bodyPr>
            <a:normAutofit/>
          </a:bodyPr>
          <a:lstStyle/>
          <a:p>
            <a:endParaRPr lang="tr-TR" sz="4200" dirty="0" smtClean="0">
              <a:effectLst/>
            </a:endParaRPr>
          </a:p>
          <a:p>
            <a:r>
              <a:rPr lang="tr-TR" sz="3000" b="1" dirty="0">
                <a:effectLst/>
              </a:rPr>
              <a:t>Prof. Dr. İSMAİL </a:t>
            </a:r>
            <a:r>
              <a:rPr lang="tr-TR" sz="3000" b="1" dirty="0" smtClean="0">
                <a:effectLst/>
              </a:rPr>
              <a:t>ÇALIŞKAN</a:t>
            </a:r>
          </a:p>
          <a:p>
            <a:endParaRPr lang="tr-TR" sz="1500" b="1" dirty="0" smtClean="0">
              <a:effectLst/>
            </a:endParaRPr>
          </a:p>
          <a:p>
            <a:r>
              <a:rPr lang="tr-TR" b="1" dirty="0" smtClean="0">
                <a:effectLst/>
              </a:rPr>
              <a:t>ANKARA 2018-2019 </a:t>
            </a:r>
            <a:r>
              <a:rPr lang="tr-TR" b="1" dirty="0" err="1" smtClean="0">
                <a:effectLst/>
              </a:rPr>
              <a:t>Öğr</a:t>
            </a:r>
            <a:r>
              <a:rPr lang="tr-TR" b="1" dirty="0" smtClean="0">
                <a:effectLst/>
              </a:rPr>
              <a:t>. Yılı, Güz dönemi</a:t>
            </a:r>
          </a:p>
        </p:txBody>
      </p:sp>
    </p:spTree>
    <p:extLst>
      <p:ext uri="{BB962C8B-B14F-4D97-AF65-F5344CB8AC3E}">
        <p14:creationId xmlns:p14="http://schemas.microsoft.com/office/powerpoint/2010/main" val="3210904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48700" cy="2857500"/>
          </a:xfrm>
        </p:spPr>
        <p:txBody>
          <a:bodyPr/>
          <a:lstStyle/>
          <a:p>
            <a:pPr lvl="0">
              <a:lnSpc>
                <a:spcPct val="150000"/>
              </a:lnSpc>
            </a:pPr>
            <a:r>
              <a:rPr lang="tr-TR" sz="3000" u="sng" dirty="0" smtClean="0"/>
              <a:t>11. </a:t>
            </a:r>
            <a:r>
              <a:rPr lang="tr-TR" sz="3000" u="sng" dirty="0"/>
              <a:t>Hafta</a:t>
            </a:r>
            <a:r>
              <a:rPr lang="tr-TR" sz="3000" u="sng" dirty="0" smtClean="0"/>
              <a:t>: </a:t>
            </a:r>
            <a:r>
              <a:rPr lang="ar-SA" sz="3000" u="sng" dirty="0"/>
              <a:t>الاسبوع الحادي </a:t>
            </a:r>
            <a:r>
              <a:rPr lang="ar-SA" sz="3000" u="sng" dirty="0" smtClean="0"/>
              <a:t>عشر</a:t>
            </a:r>
            <a:r>
              <a:rPr lang="tr-TR" sz="3000" u="sng" dirty="0"/>
              <a:t/>
            </a:r>
            <a:br>
              <a:rPr lang="tr-TR" sz="3000" u="sng" dirty="0"/>
            </a:br>
            <a:r>
              <a:rPr lang="ar-SA" sz="3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فترات</a:t>
            </a:r>
            <a:r>
              <a:rPr lang="ar-SA" sz="3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3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تاريخ الفسير</a:t>
            </a:r>
            <a:r>
              <a:rPr lang="tr-TR" sz="3800" dirty="0"/>
              <a:t/>
            </a:r>
            <a:br>
              <a:rPr lang="tr-TR" sz="3800" dirty="0"/>
            </a:br>
            <a:r>
              <a:rPr lang="ar-SA" sz="3800" dirty="0" smtClean="0">
                <a:solidFill>
                  <a:srgbClr val="002060"/>
                </a:solidFill>
              </a:rPr>
              <a:t>تفسير </a:t>
            </a:r>
            <a:r>
              <a:rPr lang="ar-SA" sz="3800" dirty="0">
                <a:solidFill>
                  <a:srgbClr val="002060"/>
                </a:solidFill>
              </a:rPr>
              <a:t>القرأن في الدولة </a:t>
            </a:r>
            <a:r>
              <a:rPr lang="ar-SA" sz="3800" dirty="0" smtClean="0">
                <a:solidFill>
                  <a:srgbClr val="002060"/>
                </a:solidFill>
              </a:rPr>
              <a:t>العثمانية</a:t>
            </a:r>
            <a:endParaRPr lang="tr-TR" sz="3800" b="1" dirty="0">
              <a:solidFill>
                <a:srgbClr val="002060"/>
              </a:solidFill>
            </a:endParaRP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61098" y="3695700"/>
            <a:ext cx="8616202" cy="3333750"/>
          </a:xfrm>
        </p:spPr>
        <p:txBody>
          <a:bodyPr>
            <a:normAutofit/>
          </a:bodyPr>
          <a:lstStyle/>
          <a:p>
            <a:pPr algn="l"/>
            <a:endParaRPr lang="tr-TR" sz="5400" dirty="0" smtClean="0"/>
          </a:p>
        </p:txBody>
      </p:sp>
    </p:spTree>
    <p:extLst>
      <p:ext uri="{BB962C8B-B14F-4D97-AF65-F5344CB8AC3E}">
        <p14:creationId xmlns:p14="http://schemas.microsoft.com/office/powerpoint/2010/main" val="2811240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1928828770"/>
              </p:ext>
            </p:extLst>
          </p:nvPr>
        </p:nvGraphicFramePr>
        <p:xfrm>
          <a:off x="-291465" y="118427"/>
          <a:ext cx="9726930" cy="66211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14021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48700" cy="1938403"/>
          </a:xfrm>
        </p:spPr>
        <p:txBody>
          <a:bodyPr/>
          <a:lstStyle/>
          <a:p>
            <a:pPr lvl="0">
              <a:lnSpc>
                <a:spcPct val="150000"/>
              </a:lnSpc>
            </a:pPr>
            <a:r>
              <a:rPr lang="ar-SA" sz="3800" dirty="0" smtClean="0">
                <a:solidFill>
                  <a:srgbClr val="002060"/>
                </a:solidFill>
              </a:rPr>
              <a:t>تفسير </a:t>
            </a:r>
            <a:r>
              <a:rPr lang="ar-SA" sz="3800" dirty="0">
                <a:solidFill>
                  <a:srgbClr val="002060"/>
                </a:solidFill>
              </a:rPr>
              <a:t>القرأن في الدولة </a:t>
            </a:r>
            <a:r>
              <a:rPr lang="ar-SA" sz="3800" dirty="0" smtClean="0">
                <a:solidFill>
                  <a:srgbClr val="002060"/>
                </a:solidFill>
              </a:rPr>
              <a:t>العثمانية</a:t>
            </a:r>
            <a:endParaRPr lang="tr-TR" sz="3800" b="1" dirty="0">
              <a:solidFill>
                <a:srgbClr val="002060"/>
              </a:solidFill>
            </a:endParaRP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61098" y="3695700"/>
            <a:ext cx="8616202" cy="3333750"/>
          </a:xfrm>
        </p:spPr>
        <p:txBody>
          <a:bodyPr>
            <a:normAutofit/>
          </a:bodyPr>
          <a:lstStyle/>
          <a:p>
            <a:pPr algn="l"/>
            <a:endParaRPr lang="tr-TR" sz="5400" dirty="0" smtClean="0"/>
          </a:p>
        </p:txBody>
      </p:sp>
    </p:spTree>
    <p:extLst>
      <p:ext uri="{BB962C8B-B14F-4D97-AF65-F5344CB8AC3E}">
        <p14:creationId xmlns:p14="http://schemas.microsoft.com/office/powerpoint/2010/main" val="208221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8490" y="0"/>
            <a:ext cx="7756263" cy="1624406"/>
          </a:xfrm>
        </p:spPr>
        <p:txBody>
          <a:bodyPr/>
          <a:lstStyle/>
          <a:p>
            <a:r>
              <a:rPr lang="ar-SA" sz="3000" u="sng" dirty="0" smtClean="0"/>
              <a:t>خصائص </a:t>
            </a:r>
            <a:r>
              <a:rPr lang="ar-SA" sz="3000" u="sng" dirty="0"/>
              <a:t>التفسير في العهد العثماني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sz="2200" dirty="0" smtClean="0"/>
              <a:t/>
            </a:r>
            <a:br>
              <a:rPr lang="tr-TR" sz="2200" dirty="0" smtClean="0"/>
            </a:br>
            <a:r>
              <a:rPr lang="ar-SA" sz="3300" dirty="0" smtClean="0">
                <a:solidFill>
                  <a:srgbClr val="00B0F0"/>
                </a:solidFill>
              </a:rPr>
              <a:t>تميز </a:t>
            </a:r>
            <a:r>
              <a:rPr lang="ar-SA" sz="3300" dirty="0">
                <a:solidFill>
                  <a:srgbClr val="00B0F0"/>
                </a:solidFill>
              </a:rPr>
              <a:t>التفسير في العهد العثماني </a:t>
            </a:r>
            <a:r>
              <a:rPr lang="ar-SA" sz="3300" dirty="0" smtClean="0">
                <a:solidFill>
                  <a:srgbClr val="00B0F0"/>
                </a:solidFill>
              </a:rPr>
              <a:t>من</a:t>
            </a:r>
            <a:endParaRPr lang="tr-TR" sz="3300" dirty="0">
              <a:solidFill>
                <a:srgbClr val="00B0F0"/>
              </a:solidFill>
            </a:endParaRPr>
          </a:p>
        </p:txBody>
      </p:sp>
      <p:sp>
        <p:nvSpPr>
          <p:cNvPr id="3" name="Metin Yer Tutucusu 2"/>
          <p:cNvSpPr>
            <a:spLocks noGrp="1"/>
          </p:cNvSpPr>
          <p:nvPr>
            <p:ph type="body" idx="4294967295"/>
          </p:nvPr>
        </p:nvSpPr>
        <p:spPr>
          <a:xfrm>
            <a:off x="0" y="2176333"/>
            <a:ext cx="9144000" cy="4681667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tr-TR" dirty="0" smtClean="0"/>
              <a:t>699/1299 </a:t>
            </a:r>
            <a:r>
              <a:rPr lang="ar-SA" dirty="0" smtClean="0"/>
              <a:t>تأسيس </a:t>
            </a:r>
            <a:r>
              <a:rPr lang="ar-SA" dirty="0"/>
              <a:t>الدولة العثمانية </a:t>
            </a:r>
            <a:r>
              <a:rPr lang="tr-TR" dirty="0" smtClean="0"/>
              <a:t>-</a:t>
            </a:r>
          </a:p>
          <a:p>
            <a:pPr marL="0" indent="0" algn="r">
              <a:buNone/>
            </a:pPr>
            <a:r>
              <a:rPr lang="ar-SA" dirty="0"/>
              <a:t>الف بعضهم باللغة العربية وبعضهم بالعثمانية</a:t>
            </a:r>
            <a:r>
              <a:rPr lang="tr-TR" dirty="0" smtClean="0"/>
              <a:t> -</a:t>
            </a:r>
          </a:p>
          <a:p>
            <a:pPr marL="0" indent="0" algn="r">
              <a:buNone/>
            </a:pPr>
            <a:r>
              <a:rPr lang="tr-TR" u="sng" dirty="0" smtClean="0"/>
              <a:t> </a:t>
            </a:r>
            <a:r>
              <a:rPr lang="ar-SA" u="sng" dirty="0" smtClean="0"/>
              <a:t> </a:t>
            </a:r>
            <a:r>
              <a:rPr lang="ar-SA" u="sng" dirty="0"/>
              <a:t>ثلاثة أنواع من </a:t>
            </a:r>
            <a:r>
              <a:rPr lang="ar-SA" u="sng" dirty="0" smtClean="0"/>
              <a:t>تفسير</a:t>
            </a:r>
            <a:r>
              <a:rPr lang="tr-TR" u="sng" dirty="0" smtClean="0"/>
              <a:t>-</a:t>
            </a:r>
          </a:p>
          <a:p>
            <a:pPr marL="0" indent="0" algn="r">
              <a:buNone/>
            </a:pPr>
            <a:r>
              <a:rPr lang="ar-SA" dirty="0"/>
              <a:t>التفاسير الكاملة</a:t>
            </a:r>
            <a:r>
              <a:rPr lang="tr-TR" dirty="0" smtClean="0"/>
              <a:t> 1</a:t>
            </a:r>
          </a:p>
          <a:p>
            <a:pPr marL="0" indent="0" algn="r">
              <a:buNone/>
            </a:pPr>
            <a:r>
              <a:rPr lang="ar-SA" dirty="0" smtClean="0"/>
              <a:t>حاشية </a:t>
            </a:r>
            <a:r>
              <a:rPr lang="ar-SA" dirty="0"/>
              <a:t>او تعليق علي التفاسير </a:t>
            </a:r>
            <a:r>
              <a:rPr lang="tr-TR" dirty="0" smtClean="0"/>
              <a:t> 2</a:t>
            </a:r>
          </a:p>
          <a:p>
            <a:pPr marL="0" indent="0" algn="r">
              <a:buNone/>
            </a:pPr>
            <a:r>
              <a:rPr lang="ar-SA" dirty="0"/>
              <a:t>تفسير جزء او سورة او اية</a:t>
            </a:r>
            <a:r>
              <a:rPr lang="tr-TR" dirty="0" smtClean="0"/>
              <a:t> 3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26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tdv\Desktop\haşiy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21" y="1504700"/>
            <a:ext cx="5831788" cy="3353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5860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tr-TR" u="sng" dirty="0" smtClean="0">
                <a:solidFill>
                  <a:srgbClr val="0070C0"/>
                </a:solidFill>
              </a:rPr>
              <a:t>Dönemin Meşhur Müfessirleri</a:t>
            </a:r>
          </a:p>
          <a:p>
            <a:r>
              <a:rPr lang="tr-TR" dirty="0" err="1"/>
              <a:t>Sadreddin</a:t>
            </a:r>
            <a:r>
              <a:rPr lang="tr-TR" dirty="0"/>
              <a:t> Muhammed </a:t>
            </a:r>
            <a:r>
              <a:rPr lang="tr-TR" dirty="0" err="1" smtClean="0"/>
              <a:t>Konevî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smtClean="0"/>
              <a:t>ö.672/1273</a:t>
            </a:r>
            <a:r>
              <a:rPr lang="tr-TR" dirty="0"/>
              <a:t>), </a:t>
            </a:r>
            <a:r>
              <a:rPr lang="tr-TR" i="1" dirty="0" err="1"/>
              <a:t>İcâzu’l-beyân</a:t>
            </a:r>
            <a:r>
              <a:rPr lang="tr-TR" i="1" dirty="0"/>
              <a:t> fî </a:t>
            </a:r>
            <a:r>
              <a:rPr lang="tr-TR" i="1" dirty="0" err="1"/>
              <a:t>Te’vîli</a:t>
            </a:r>
            <a:r>
              <a:rPr lang="tr-TR" i="1" dirty="0"/>
              <a:t> </a:t>
            </a:r>
            <a:r>
              <a:rPr lang="tr-TR" i="1" dirty="0" err="1" smtClean="0"/>
              <a:t>Ümmi’l-beyân</a:t>
            </a:r>
            <a:endParaRPr lang="tr-TR" i="1" dirty="0" smtClean="0"/>
          </a:p>
          <a:p>
            <a:r>
              <a:rPr lang="tr-TR" dirty="0" err="1" smtClean="0"/>
              <a:t>Şihabuddin</a:t>
            </a:r>
            <a:r>
              <a:rPr lang="tr-TR" dirty="0" smtClean="0"/>
              <a:t> </a:t>
            </a:r>
            <a:r>
              <a:rPr lang="tr-TR" dirty="0" err="1" smtClean="0"/>
              <a:t>Sivâsî</a:t>
            </a:r>
            <a:r>
              <a:rPr lang="tr-TR" dirty="0" smtClean="0"/>
              <a:t> (ö. 780/1378), </a:t>
            </a:r>
            <a:r>
              <a:rPr lang="tr-TR" i="1" dirty="0" err="1" smtClean="0"/>
              <a:t>Uyûnu’t-Tefâsir</a:t>
            </a:r>
            <a:endParaRPr lang="tr-TR" i="1" dirty="0" smtClean="0"/>
          </a:p>
          <a:p>
            <a:r>
              <a:rPr lang="tr-TR" dirty="0"/>
              <a:t>Molla </a:t>
            </a:r>
            <a:r>
              <a:rPr lang="tr-TR" dirty="0" err="1" smtClean="0"/>
              <a:t>Fenârî</a:t>
            </a:r>
            <a:r>
              <a:rPr lang="tr-TR" dirty="0" smtClean="0"/>
              <a:t> (ö.834/1431), </a:t>
            </a:r>
            <a:r>
              <a:rPr lang="tr-TR" i="1" dirty="0" err="1" smtClean="0"/>
              <a:t>Aynu’l-Ayân</a:t>
            </a:r>
            <a:endParaRPr lang="tr-TR" dirty="0" smtClean="0"/>
          </a:p>
          <a:p>
            <a:r>
              <a:rPr lang="tr-TR" dirty="0" err="1"/>
              <a:t>Ebu’l-Leys</a:t>
            </a:r>
            <a:r>
              <a:rPr lang="tr-TR" dirty="0"/>
              <a:t> es-</a:t>
            </a:r>
            <a:r>
              <a:rPr lang="tr-TR" dirty="0" err="1"/>
              <a:t>Semerkandî</a:t>
            </a:r>
            <a:r>
              <a:rPr lang="tr-TR" dirty="0"/>
              <a:t> (</a:t>
            </a:r>
            <a:r>
              <a:rPr lang="tr-TR" dirty="0" smtClean="0"/>
              <a:t>ö.373/983),</a:t>
            </a:r>
            <a:r>
              <a:rPr lang="tr-TR" i="1" dirty="0" smtClean="0"/>
              <a:t> </a:t>
            </a:r>
            <a:r>
              <a:rPr lang="tr-TR" i="1" dirty="0" err="1" smtClean="0"/>
              <a:t>Tefsîru’l-Kur’ân</a:t>
            </a:r>
            <a:r>
              <a:rPr lang="tr-TR" dirty="0" smtClean="0"/>
              <a:t>, Osmanlıcaya </a:t>
            </a:r>
            <a:r>
              <a:rPr lang="tr-TR" dirty="0" err="1" smtClean="0"/>
              <a:t>çev</a:t>
            </a:r>
            <a:r>
              <a:rPr lang="tr-TR" dirty="0" smtClean="0"/>
              <a:t>: Mûsâ </a:t>
            </a:r>
            <a:r>
              <a:rPr lang="tr-TR" dirty="0" err="1"/>
              <a:t>İznikî</a:t>
            </a:r>
            <a:r>
              <a:rPr lang="tr-TR" dirty="0"/>
              <a:t> </a:t>
            </a:r>
            <a:r>
              <a:rPr lang="tr-TR" dirty="0" smtClean="0"/>
              <a:t>(ö.836/1434), </a:t>
            </a:r>
            <a:r>
              <a:rPr lang="tr-TR" i="1" dirty="0" err="1" smtClean="0"/>
              <a:t>Enfesu’l-cevâhir</a:t>
            </a:r>
            <a:r>
              <a:rPr lang="tr-TR" i="1" dirty="0" smtClean="0"/>
              <a:t> </a:t>
            </a:r>
          </a:p>
          <a:p>
            <a:r>
              <a:rPr lang="tr-TR" dirty="0" smtClean="0"/>
              <a:t>Molla </a:t>
            </a:r>
            <a:r>
              <a:rPr lang="tr-TR" dirty="0" err="1"/>
              <a:t>Gürani</a:t>
            </a:r>
            <a:r>
              <a:rPr lang="tr-TR" dirty="0"/>
              <a:t> </a:t>
            </a:r>
            <a:r>
              <a:rPr lang="tr-TR" dirty="0" smtClean="0"/>
              <a:t>(ö.893/1488), </a:t>
            </a:r>
            <a:r>
              <a:rPr lang="tr-TR" i="1" dirty="0" err="1"/>
              <a:t>Gayetu’l-Emani</a:t>
            </a:r>
            <a:r>
              <a:rPr lang="tr-TR" i="1" dirty="0"/>
              <a:t> fi Tefsiri </a:t>
            </a:r>
            <a:r>
              <a:rPr lang="tr-TR" i="1" dirty="0" err="1" smtClean="0"/>
              <a:t>Sebu’l-Mesani</a:t>
            </a:r>
            <a:endParaRPr lang="tr-TR" i="1" dirty="0" smtClean="0"/>
          </a:p>
          <a:p>
            <a:r>
              <a:rPr lang="tr-TR" dirty="0" err="1" smtClean="0">
                <a:solidFill>
                  <a:srgbClr val="7030A0"/>
                </a:solidFill>
              </a:rPr>
              <a:t>İbn</a:t>
            </a:r>
            <a:r>
              <a:rPr lang="tr-TR" dirty="0" smtClean="0">
                <a:solidFill>
                  <a:srgbClr val="7030A0"/>
                </a:solidFill>
              </a:rPr>
              <a:t> </a:t>
            </a:r>
            <a:r>
              <a:rPr lang="tr-TR" dirty="0">
                <a:solidFill>
                  <a:srgbClr val="7030A0"/>
                </a:solidFill>
              </a:rPr>
              <a:t>Kemal/ Kemal Paşazade (ö. 940/1533), </a:t>
            </a:r>
            <a:r>
              <a:rPr lang="tr-TR" i="1" dirty="0" err="1">
                <a:solidFill>
                  <a:srgbClr val="7030A0"/>
                </a:solidFill>
              </a:rPr>
              <a:t>Tefsîru’l-Kur’ân</a:t>
            </a:r>
            <a:r>
              <a:rPr lang="tr-TR" i="1" dirty="0">
                <a:solidFill>
                  <a:srgbClr val="7030A0"/>
                </a:solidFill>
              </a:rPr>
              <a:t>; </a:t>
            </a:r>
            <a:r>
              <a:rPr lang="tr-TR" i="1" dirty="0" err="1" smtClean="0">
                <a:solidFill>
                  <a:srgbClr val="7030A0"/>
                </a:solidFill>
              </a:rPr>
              <a:t>İcâzu’l-Kur’ân</a:t>
            </a:r>
            <a:endParaRPr lang="tr-TR" i="1" dirty="0" smtClean="0">
              <a:solidFill>
                <a:srgbClr val="7030A0"/>
              </a:solidFill>
            </a:endParaRPr>
          </a:p>
          <a:p>
            <a:r>
              <a:rPr lang="tr-TR" dirty="0"/>
              <a:t>Baba Şeyh </a:t>
            </a:r>
            <a:r>
              <a:rPr lang="tr-TR" dirty="0" err="1"/>
              <a:t>Nimetullah</a:t>
            </a:r>
            <a:r>
              <a:rPr lang="tr-TR" dirty="0"/>
              <a:t> </a:t>
            </a:r>
            <a:r>
              <a:rPr lang="tr-TR" dirty="0" err="1"/>
              <a:t>Nahcivani</a:t>
            </a:r>
            <a:r>
              <a:rPr lang="tr-TR" i="1" dirty="0"/>
              <a:t> </a:t>
            </a:r>
            <a:r>
              <a:rPr lang="tr-TR" dirty="0"/>
              <a:t>(ö. 920/1515), </a:t>
            </a:r>
            <a:r>
              <a:rPr lang="tr-TR" i="1" dirty="0" err="1" smtClean="0"/>
              <a:t>Tefsiru’l-Fevatihu’l-İlahiyye</a:t>
            </a:r>
            <a:r>
              <a:rPr lang="tr-TR" i="1" dirty="0" smtClean="0"/>
              <a:t> </a:t>
            </a:r>
            <a:r>
              <a:rPr lang="tr-TR" i="1" dirty="0" err="1"/>
              <a:t>ve’l-Mefatihu’l-Gaybiyye</a:t>
            </a:r>
            <a:endParaRPr lang="tr-TR" dirty="0"/>
          </a:p>
          <a:p>
            <a:r>
              <a:rPr lang="tr-TR" dirty="0"/>
              <a:t>Hüseyin </a:t>
            </a:r>
            <a:r>
              <a:rPr lang="tr-TR" dirty="0" err="1"/>
              <a:t>Vâiz</a:t>
            </a:r>
            <a:r>
              <a:rPr lang="tr-TR" dirty="0"/>
              <a:t>-i </a:t>
            </a:r>
            <a:r>
              <a:rPr lang="tr-TR" dirty="0" err="1"/>
              <a:t>Kâşifî</a:t>
            </a:r>
            <a:r>
              <a:rPr lang="tr-TR" dirty="0"/>
              <a:t> (</a:t>
            </a:r>
            <a:r>
              <a:rPr lang="tr-TR" dirty="0" smtClean="0"/>
              <a:t>ö.910/1505), </a:t>
            </a:r>
            <a:r>
              <a:rPr lang="tr-TR" i="1" dirty="0" err="1"/>
              <a:t>Mevâhib</a:t>
            </a:r>
            <a:r>
              <a:rPr lang="tr-TR" i="1" dirty="0"/>
              <a:t>-i Âliye</a:t>
            </a:r>
            <a:r>
              <a:rPr lang="tr-TR" dirty="0"/>
              <a:t> </a:t>
            </a:r>
            <a:r>
              <a:rPr lang="tr-TR" dirty="0" smtClean="0"/>
              <a:t>(Farsça), </a:t>
            </a:r>
            <a:r>
              <a:rPr lang="tr-TR" dirty="0" err="1" smtClean="0"/>
              <a:t>Osmanlıca’ya</a:t>
            </a:r>
            <a:r>
              <a:rPr lang="tr-TR" dirty="0" smtClean="0"/>
              <a:t> </a:t>
            </a:r>
            <a:r>
              <a:rPr lang="tr-TR" dirty="0" err="1" smtClean="0"/>
              <a:t>çev</a:t>
            </a:r>
            <a:r>
              <a:rPr lang="tr-TR" dirty="0" smtClean="0"/>
              <a:t>: </a:t>
            </a:r>
            <a:r>
              <a:rPr lang="tr-TR" dirty="0" err="1" smtClean="0"/>
              <a:t>Ebü’l-Fazl</a:t>
            </a:r>
            <a:r>
              <a:rPr lang="tr-TR" dirty="0" smtClean="0"/>
              <a:t> </a:t>
            </a:r>
            <a:r>
              <a:rPr lang="tr-TR" dirty="0" err="1"/>
              <a:t>Mehmed</a:t>
            </a:r>
            <a:r>
              <a:rPr lang="tr-TR" dirty="0"/>
              <a:t> Efendi (ö. 926/1520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-2.çev: 1840, </a:t>
            </a:r>
            <a:r>
              <a:rPr lang="tr-TR" dirty="0"/>
              <a:t>İsmail </a:t>
            </a:r>
            <a:r>
              <a:rPr lang="tr-TR" dirty="0" smtClean="0"/>
              <a:t>Ferruh, </a:t>
            </a:r>
            <a:r>
              <a:rPr lang="tr-TR" i="1" dirty="0" err="1" smtClean="0"/>
              <a:t>Tefsîru’l-Mevâkib</a:t>
            </a:r>
            <a:r>
              <a:rPr lang="tr-TR" i="1" dirty="0" smtClean="0"/>
              <a:t> </a:t>
            </a:r>
            <a:r>
              <a:rPr lang="tr-TR" i="1" dirty="0" err="1" smtClean="0"/>
              <a:t>Tercümetü’l-Mevâhib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85048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r>
              <a:rPr lang="tr-TR" sz="2600" dirty="0" err="1"/>
              <a:t>Şeyhzâde</a:t>
            </a:r>
            <a:r>
              <a:rPr lang="tr-TR" sz="2600" dirty="0"/>
              <a:t> (Muhammed el-</a:t>
            </a:r>
            <a:r>
              <a:rPr lang="tr-TR" sz="2600" dirty="0" err="1"/>
              <a:t>Kocavî</a:t>
            </a:r>
            <a:r>
              <a:rPr lang="tr-TR" sz="2600" dirty="0"/>
              <a:t>) (ö. 951/1544), </a:t>
            </a:r>
            <a:r>
              <a:rPr lang="tr-TR" sz="2600" i="1" dirty="0" err="1"/>
              <a:t>Hâşiye</a:t>
            </a:r>
            <a:r>
              <a:rPr lang="tr-TR" sz="2600" i="1" dirty="0"/>
              <a:t> </a:t>
            </a:r>
            <a:r>
              <a:rPr lang="tr-TR" sz="2600" i="1" dirty="0" err="1"/>
              <a:t>alâ</a:t>
            </a:r>
            <a:r>
              <a:rPr lang="tr-TR" sz="2600" i="1" dirty="0"/>
              <a:t> </a:t>
            </a:r>
            <a:r>
              <a:rPr lang="tr-TR" sz="2600" i="1" dirty="0" err="1"/>
              <a:t>Envâri’t</a:t>
            </a:r>
            <a:r>
              <a:rPr lang="tr-TR" sz="2600" i="1" dirty="0"/>
              <a:t>- </a:t>
            </a:r>
            <a:r>
              <a:rPr lang="tr-TR" sz="2600" i="1" dirty="0" err="1" smtClean="0"/>
              <a:t>Tenzîl</a:t>
            </a:r>
            <a:r>
              <a:rPr lang="tr-TR" sz="2600" dirty="0" smtClean="0"/>
              <a:t>; </a:t>
            </a:r>
            <a:r>
              <a:rPr lang="tr-TR" sz="2600" i="1" dirty="0"/>
              <a:t>el-</a:t>
            </a:r>
            <a:r>
              <a:rPr lang="tr-TR" sz="2600" i="1" dirty="0" err="1"/>
              <a:t>İhlâsiyye</a:t>
            </a:r>
            <a:r>
              <a:rPr lang="tr-TR" sz="2600" i="1" dirty="0"/>
              <a:t> fî </a:t>
            </a:r>
            <a:r>
              <a:rPr lang="tr-TR" sz="2600" i="1" dirty="0" err="1"/>
              <a:t>tefsîri</a:t>
            </a:r>
            <a:r>
              <a:rPr lang="tr-TR" sz="2600" i="1" dirty="0"/>
              <a:t> </a:t>
            </a:r>
            <a:r>
              <a:rPr lang="tr-TR" sz="2600" i="1" dirty="0" err="1"/>
              <a:t>sûreti’l</a:t>
            </a:r>
            <a:r>
              <a:rPr lang="tr-TR" sz="2600" i="1" dirty="0"/>
              <a:t>-ihlâs </a:t>
            </a:r>
            <a:endParaRPr lang="tr-TR" sz="2600" i="1" dirty="0" smtClean="0"/>
          </a:p>
          <a:p>
            <a:r>
              <a:rPr lang="tr-TR" sz="2600" dirty="0" err="1" smtClean="0"/>
              <a:t>Ebussuûd</a:t>
            </a:r>
            <a:r>
              <a:rPr lang="tr-TR" sz="2600" dirty="0" smtClean="0"/>
              <a:t> </a:t>
            </a:r>
            <a:r>
              <a:rPr lang="tr-TR" sz="2600" dirty="0"/>
              <a:t>Efendi (ö. 982/1574), </a:t>
            </a:r>
            <a:r>
              <a:rPr lang="tr-TR" sz="2600" i="1" dirty="0" err="1"/>
              <a:t>İrşâdü’l-Akli’s-Selîm</a:t>
            </a:r>
            <a:r>
              <a:rPr lang="tr-TR" sz="2600" i="1" dirty="0"/>
              <a:t> ilâ </a:t>
            </a:r>
            <a:r>
              <a:rPr lang="tr-TR" sz="2600" i="1" dirty="0" err="1" smtClean="0"/>
              <a:t>Mezâye’l</a:t>
            </a:r>
            <a:r>
              <a:rPr lang="tr-TR" sz="2600" i="1" dirty="0" smtClean="0"/>
              <a:t>-</a:t>
            </a:r>
            <a:r>
              <a:rPr lang="tr-TR" sz="2600" i="1" dirty="0" err="1" smtClean="0"/>
              <a:t>Kitâbi’l</a:t>
            </a:r>
            <a:r>
              <a:rPr lang="tr-TR" sz="2600" i="1" dirty="0" smtClean="0"/>
              <a:t>-Kerîm</a:t>
            </a:r>
          </a:p>
          <a:p>
            <a:r>
              <a:rPr lang="tr-TR" sz="2600" dirty="0" err="1" smtClean="0"/>
              <a:t>Minkarizâde</a:t>
            </a:r>
            <a:r>
              <a:rPr lang="tr-TR" sz="2600" dirty="0" smtClean="0"/>
              <a:t> Yahya Efendi (ö.1088/1677),</a:t>
            </a:r>
            <a:r>
              <a:rPr lang="tr-TR" sz="2600" b="1" dirty="0" smtClean="0"/>
              <a:t> </a:t>
            </a:r>
            <a:r>
              <a:rPr lang="tr-TR" sz="2600" i="1" dirty="0" err="1" smtClean="0"/>
              <a:t>Tercümânu’l-Kur’ân</a:t>
            </a:r>
            <a:r>
              <a:rPr lang="tr-TR" sz="2600" dirty="0" smtClean="0"/>
              <a:t>; </a:t>
            </a:r>
            <a:r>
              <a:rPr lang="tr-TR" sz="2600" i="1" dirty="0" err="1" smtClean="0"/>
              <a:t>Hâşiye</a:t>
            </a:r>
            <a:r>
              <a:rPr lang="tr-TR" sz="2600" i="1" dirty="0" smtClean="0"/>
              <a:t> </a:t>
            </a:r>
            <a:r>
              <a:rPr lang="tr-TR" sz="2600" i="1" dirty="0" err="1" smtClean="0"/>
              <a:t>alâ</a:t>
            </a:r>
            <a:r>
              <a:rPr lang="tr-TR" sz="2600" i="1" dirty="0" smtClean="0"/>
              <a:t> </a:t>
            </a:r>
            <a:r>
              <a:rPr lang="tr-TR" sz="2600" i="1" dirty="0" err="1" smtClean="0"/>
              <a:t>Tefsîri’l-Beydâvî</a:t>
            </a:r>
            <a:r>
              <a:rPr lang="tr-TR" sz="2600" i="1" dirty="0" smtClean="0"/>
              <a:t>; </a:t>
            </a:r>
            <a:r>
              <a:rPr lang="tr-TR" sz="2600" i="1" dirty="0" err="1" smtClean="0"/>
              <a:t>Talikât</a:t>
            </a:r>
            <a:r>
              <a:rPr lang="tr-TR" sz="2600" i="1" dirty="0" smtClean="0"/>
              <a:t> </a:t>
            </a:r>
            <a:r>
              <a:rPr lang="tr-TR" sz="2600" i="1" dirty="0" err="1" smtClean="0"/>
              <a:t>alâ</a:t>
            </a:r>
            <a:r>
              <a:rPr lang="tr-TR" sz="2600" i="1" dirty="0" smtClean="0"/>
              <a:t> </a:t>
            </a:r>
            <a:r>
              <a:rPr lang="tr-TR" sz="2600" i="1" dirty="0" err="1" smtClean="0"/>
              <a:t>Tefsîri’l-Beydâvî</a:t>
            </a:r>
            <a:endParaRPr lang="tr-TR" sz="2600" dirty="0" smtClean="0"/>
          </a:p>
          <a:p>
            <a:r>
              <a:rPr lang="tr-TR" sz="2600" dirty="0" err="1"/>
              <a:t>Vani</a:t>
            </a:r>
            <a:r>
              <a:rPr lang="tr-TR" sz="2600" dirty="0"/>
              <a:t> </a:t>
            </a:r>
            <a:r>
              <a:rPr lang="tr-TR" sz="2600" dirty="0" err="1"/>
              <a:t>Mehmed</a:t>
            </a:r>
            <a:r>
              <a:rPr lang="tr-TR" sz="2600" dirty="0"/>
              <a:t> Efendi (ö.1096/1685), </a:t>
            </a:r>
            <a:r>
              <a:rPr lang="tr-TR" sz="2600" i="1" dirty="0" err="1" smtClean="0"/>
              <a:t>Arâisü’l-Kur’ân</a:t>
            </a:r>
            <a:r>
              <a:rPr lang="tr-TR" sz="2600" i="1" dirty="0"/>
              <a:t>, </a:t>
            </a:r>
            <a:r>
              <a:rPr lang="tr-TR" sz="2600" i="1" dirty="0" err="1"/>
              <a:t>Hülâsâtü’t-Tefâsîr</a:t>
            </a:r>
            <a:endParaRPr lang="tr-TR" sz="2600" i="1" dirty="0"/>
          </a:p>
          <a:p>
            <a:r>
              <a:rPr lang="tr-TR" sz="2600" dirty="0" err="1" smtClean="0"/>
              <a:t>Gurabzâde</a:t>
            </a:r>
            <a:r>
              <a:rPr lang="tr-TR" sz="2600" dirty="0" smtClean="0"/>
              <a:t> </a:t>
            </a:r>
            <a:r>
              <a:rPr lang="tr-TR" sz="2600" dirty="0" err="1"/>
              <a:t>Ahmed</a:t>
            </a:r>
            <a:r>
              <a:rPr lang="tr-TR" sz="2600" dirty="0"/>
              <a:t> Salih (ö.1099/1688), </a:t>
            </a:r>
            <a:r>
              <a:rPr lang="tr-TR" sz="2600" i="1" dirty="0" err="1"/>
              <a:t>Zübdetü</a:t>
            </a:r>
            <a:r>
              <a:rPr lang="tr-TR" sz="2600" i="1" dirty="0"/>
              <a:t> </a:t>
            </a:r>
            <a:r>
              <a:rPr lang="tr-TR" sz="2600" i="1" dirty="0" err="1"/>
              <a:t>Âsâri’l-Mevâhib</a:t>
            </a:r>
            <a:r>
              <a:rPr lang="tr-TR" sz="2600" i="1" dirty="0"/>
              <a:t> </a:t>
            </a:r>
            <a:r>
              <a:rPr lang="tr-TR" sz="2600" i="1" dirty="0" err="1" smtClean="0"/>
              <a:t>ve’l-Envâr</a:t>
            </a:r>
            <a:r>
              <a:rPr lang="tr-TR" sz="2600" i="1" dirty="0" smtClean="0"/>
              <a:t> </a:t>
            </a:r>
            <a:r>
              <a:rPr lang="tr-TR" sz="2600" dirty="0" smtClean="0"/>
              <a:t>(Osmanlıca)</a:t>
            </a:r>
          </a:p>
          <a:p>
            <a:r>
              <a:rPr lang="tr-TR" sz="2600" dirty="0" err="1" smtClean="0"/>
              <a:t>Tefsirî</a:t>
            </a:r>
            <a:r>
              <a:rPr lang="tr-TR" sz="2600" dirty="0" smtClean="0"/>
              <a:t> </a:t>
            </a:r>
            <a:r>
              <a:rPr lang="tr-TR" sz="2600" dirty="0"/>
              <a:t>Mehmet Efendi </a:t>
            </a:r>
            <a:r>
              <a:rPr lang="tr-TR" sz="2600" dirty="0" err="1"/>
              <a:t>Ayntabî</a:t>
            </a:r>
            <a:r>
              <a:rPr lang="tr-TR" sz="2600" dirty="0"/>
              <a:t> </a:t>
            </a:r>
            <a:r>
              <a:rPr lang="tr-TR" sz="2600" dirty="0" err="1"/>
              <a:t>Sivasi</a:t>
            </a:r>
            <a:r>
              <a:rPr lang="tr-TR" sz="2600" dirty="0"/>
              <a:t> (ö.1111/1699), </a:t>
            </a:r>
            <a:r>
              <a:rPr lang="tr-TR" sz="2600" i="1" dirty="0" err="1" smtClean="0"/>
              <a:t>Tefsîr</a:t>
            </a:r>
            <a:r>
              <a:rPr lang="tr-TR" sz="2600" i="1" dirty="0" smtClean="0"/>
              <a:t>-i </a:t>
            </a:r>
            <a:r>
              <a:rPr lang="tr-TR" sz="2600" i="1" dirty="0" err="1" smtClean="0"/>
              <a:t>Tibyân</a:t>
            </a:r>
            <a:endParaRPr lang="tr-TR" sz="2600" i="1" dirty="0" smtClean="0"/>
          </a:p>
          <a:p>
            <a:r>
              <a:rPr lang="tr-TR" sz="2600" dirty="0" err="1" smtClean="0"/>
              <a:t>Mekkizade</a:t>
            </a:r>
            <a:r>
              <a:rPr lang="tr-TR" sz="2600" dirty="0" smtClean="0"/>
              <a:t> </a:t>
            </a:r>
            <a:r>
              <a:rPr lang="tr-TR" sz="2600" dirty="0" err="1" smtClean="0"/>
              <a:t>Mehmed</a:t>
            </a:r>
            <a:r>
              <a:rPr lang="tr-TR" sz="2600" dirty="0" smtClean="0"/>
              <a:t> Tahir Efendi (ö.1128/1715), </a:t>
            </a:r>
            <a:r>
              <a:rPr lang="tr-TR" sz="2600" i="1" dirty="0" err="1" smtClean="0"/>
              <a:t>Müstevcebu’l</a:t>
            </a:r>
            <a:r>
              <a:rPr lang="tr-TR" sz="2600" i="1" dirty="0" smtClean="0"/>
              <a:t>-Halas fî </a:t>
            </a:r>
            <a:r>
              <a:rPr lang="tr-TR" sz="2600" i="1" dirty="0" err="1" smtClean="0"/>
              <a:t>Tefsîri</a:t>
            </a:r>
            <a:r>
              <a:rPr lang="tr-TR" sz="2600" i="1" dirty="0" smtClean="0"/>
              <a:t> </a:t>
            </a:r>
            <a:r>
              <a:rPr lang="tr-TR" sz="2600" i="1" dirty="0" err="1" smtClean="0"/>
              <a:t>Sureti’l</a:t>
            </a:r>
            <a:r>
              <a:rPr lang="tr-TR" sz="2600" i="1" dirty="0" smtClean="0"/>
              <a:t>-İhlâs</a:t>
            </a:r>
          </a:p>
        </p:txBody>
      </p:sp>
    </p:spTree>
    <p:extLst>
      <p:ext uri="{BB962C8B-B14F-4D97-AF65-F5344CB8AC3E}">
        <p14:creationId xmlns:p14="http://schemas.microsoft.com/office/powerpoint/2010/main" val="187786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r>
              <a:rPr lang="tr-TR" sz="2800" dirty="0" smtClean="0"/>
              <a:t>İsmail Hakkı </a:t>
            </a:r>
            <a:r>
              <a:rPr lang="tr-TR" sz="2800" dirty="0" err="1" smtClean="0"/>
              <a:t>Bursevî</a:t>
            </a:r>
            <a:r>
              <a:rPr lang="tr-TR" sz="2800" dirty="0" smtClean="0"/>
              <a:t> (ö.1138/1725), </a:t>
            </a:r>
            <a:r>
              <a:rPr lang="tr-TR" sz="2800" i="1" dirty="0" err="1" smtClean="0"/>
              <a:t>Rûhu’l-Beyân</a:t>
            </a:r>
            <a:endParaRPr lang="tr-TR" sz="2800" dirty="0" smtClean="0"/>
          </a:p>
          <a:p>
            <a:r>
              <a:rPr lang="tr-TR" sz="2800" dirty="0"/>
              <a:t>Şah </a:t>
            </a:r>
            <a:r>
              <a:rPr lang="tr-TR" sz="2800" dirty="0" err="1"/>
              <a:t>Veliyyullah</a:t>
            </a:r>
            <a:r>
              <a:rPr lang="tr-TR" sz="2800" dirty="0"/>
              <a:t> </a:t>
            </a:r>
            <a:r>
              <a:rPr lang="tr-TR" sz="2800" dirty="0" err="1"/>
              <a:t>Dihlevî</a:t>
            </a:r>
            <a:r>
              <a:rPr lang="tr-TR" sz="2800" dirty="0"/>
              <a:t> (</a:t>
            </a:r>
            <a:r>
              <a:rPr lang="tr-TR" sz="2800" dirty="0" smtClean="0"/>
              <a:t>ö.1176/1762), </a:t>
            </a:r>
            <a:r>
              <a:rPr lang="tr-TR" sz="2800" i="1" dirty="0" err="1"/>
              <a:t>Fethu’r-Rahmân</a:t>
            </a:r>
            <a:r>
              <a:rPr lang="tr-TR" sz="2800" i="1" dirty="0"/>
              <a:t> fî </a:t>
            </a:r>
            <a:r>
              <a:rPr lang="tr-TR" sz="2800" i="1" dirty="0" err="1" smtClean="0"/>
              <a:t>Tercumeti’l-Kur’ân</a:t>
            </a:r>
            <a:r>
              <a:rPr lang="tr-TR" sz="2800" dirty="0" smtClean="0"/>
              <a:t>, Osmanlıca çev.: </a:t>
            </a:r>
            <a:r>
              <a:rPr lang="tr-TR" sz="2800" dirty="0"/>
              <a:t>Hayreddin </a:t>
            </a:r>
            <a:r>
              <a:rPr lang="tr-TR" sz="2800" dirty="0" err="1" smtClean="0"/>
              <a:t>Hindî</a:t>
            </a:r>
            <a:r>
              <a:rPr lang="tr-TR" sz="2800" dirty="0" smtClean="0"/>
              <a:t>, </a:t>
            </a:r>
            <a:r>
              <a:rPr lang="tr-TR" sz="2800" i="1" dirty="0" smtClean="0"/>
              <a:t>et-</a:t>
            </a:r>
            <a:r>
              <a:rPr lang="tr-TR" sz="2800" i="1" dirty="0" err="1" smtClean="0"/>
              <a:t>Tefsîru’l</a:t>
            </a:r>
            <a:r>
              <a:rPr lang="tr-TR" sz="2800" i="1" dirty="0" smtClean="0"/>
              <a:t>-Cemâli </a:t>
            </a:r>
            <a:r>
              <a:rPr lang="tr-TR" sz="2800" i="1" dirty="0" err="1" smtClean="0"/>
              <a:t>ale’t</a:t>
            </a:r>
            <a:r>
              <a:rPr lang="tr-TR" sz="2800" i="1" dirty="0" smtClean="0"/>
              <a:t>-</a:t>
            </a:r>
            <a:r>
              <a:rPr lang="tr-TR" sz="2800" i="1" dirty="0" err="1" smtClean="0"/>
              <a:t>Tefsîri’l</a:t>
            </a:r>
            <a:r>
              <a:rPr lang="tr-TR" sz="2800" i="1" dirty="0" smtClean="0"/>
              <a:t>-Celâli, </a:t>
            </a:r>
            <a:r>
              <a:rPr lang="tr-TR" sz="2800" dirty="0" smtClean="0"/>
              <a:t>1294/1877</a:t>
            </a:r>
          </a:p>
          <a:p>
            <a:r>
              <a:rPr lang="tr-TR" sz="2800" dirty="0" smtClean="0"/>
              <a:t>Recep </a:t>
            </a:r>
            <a:r>
              <a:rPr lang="tr-TR" sz="2800" dirty="0"/>
              <a:t>Efendi (</a:t>
            </a:r>
            <a:r>
              <a:rPr lang="tr-TR" sz="2800" dirty="0" err="1"/>
              <a:t>Hacerzâde</a:t>
            </a:r>
            <a:r>
              <a:rPr lang="tr-TR" sz="2800" dirty="0"/>
              <a:t> </a:t>
            </a:r>
            <a:r>
              <a:rPr lang="tr-TR" sz="2800" dirty="0" err="1"/>
              <a:t>Ferecikî</a:t>
            </a:r>
            <a:r>
              <a:rPr lang="tr-TR" sz="2800" dirty="0"/>
              <a:t>) (ö. 1311/1893), </a:t>
            </a:r>
            <a:r>
              <a:rPr lang="tr-TR" sz="2800" i="1" dirty="0" err="1" smtClean="0"/>
              <a:t>Tefsîr</a:t>
            </a:r>
            <a:r>
              <a:rPr lang="tr-TR" sz="2800" i="1" dirty="0" smtClean="0"/>
              <a:t>-i </a:t>
            </a:r>
            <a:r>
              <a:rPr lang="tr-TR" sz="2800" i="1" dirty="0" err="1"/>
              <a:t>Sûre</a:t>
            </a:r>
            <a:r>
              <a:rPr lang="tr-TR" sz="2800" i="1" dirty="0"/>
              <a:t>-i </a:t>
            </a:r>
            <a:r>
              <a:rPr lang="tr-TR" sz="2800" i="1" dirty="0" err="1"/>
              <a:t>Mutaffifîn</a:t>
            </a:r>
            <a:r>
              <a:rPr lang="tr-TR" sz="2800" i="1" dirty="0"/>
              <a:t> </a:t>
            </a:r>
            <a:endParaRPr lang="tr-TR" sz="2800" i="1" dirty="0" smtClean="0"/>
          </a:p>
          <a:p>
            <a:r>
              <a:rPr lang="tr-TR" sz="2800" dirty="0" smtClean="0"/>
              <a:t>Gazi </a:t>
            </a:r>
            <a:r>
              <a:rPr lang="tr-TR" sz="2800" dirty="0" err="1" smtClean="0"/>
              <a:t>Ahmed</a:t>
            </a:r>
            <a:r>
              <a:rPr lang="tr-TR" sz="2800" dirty="0" smtClean="0"/>
              <a:t> Muhtar Paşa (ö. 1337/1920), </a:t>
            </a:r>
            <a:r>
              <a:rPr lang="tr-TR" sz="2800" i="1" dirty="0" err="1" smtClean="0"/>
              <a:t>Serâirü’l-Ķur’ân</a:t>
            </a:r>
            <a:r>
              <a:rPr lang="tr-TR" sz="2800" i="1" dirty="0" smtClean="0"/>
              <a:t> fî </a:t>
            </a:r>
            <a:r>
              <a:rPr lang="tr-TR" sz="2800" i="1" dirty="0" err="1" smtClean="0"/>
              <a:t>Tekvîni</a:t>
            </a:r>
            <a:r>
              <a:rPr lang="tr-TR" sz="2800" i="1" dirty="0" smtClean="0"/>
              <a:t> ve </a:t>
            </a:r>
            <a:r>
              <a:rPr lang="tr-TR" sz="2800" i="1" dirty="0" err="1" smtClean="0"/>
              <a:t>İfnâi</a:t>
            </a:r>
            <a:r>
              <a:rPr lang="tr-TR" sz="2800" i="1" dirty="0" smtClean="0"/>
              <a:t> ve </a:t>
            </a:r>
            <a:r>
              <a:rPr lang="tr-TR" sz="2800" i="1" dirty="0" err="1" smtClean="0"/>
              <a:t>İâdeti’l-ekvân</a:t>
            </a:r>
            <a:endParaRPr lang="tr-TR" sz="2800" i="1" dirty="0" smtClean="0"/>
          </a:p>
          <a:p>
            <a:r>
              <a:rPr lang="tr-TR" sz="2800" dirty="0" err="1"/>
              <a:t>Şeyhulislam</a:t>
            </a:r>
            <a:r>
              <a:rPr lang="tr-TR" sz="2800" dirty="0"/>
              <a:t> Musa Kazım Efendi </a:t>
            </a:r>
            <a:r>
              <a:rPr lang="tr-TR" sz="2800" dirty="0" smtClean="0"/>
              <a:t>(ö.1339/1920</a:t>
            </a:r>
            <a:r>
              <a:rPr lang="tr-TR" sz="2800" dirty="0"/>
              <a:t>), </a:t>
            </a:r>
            <a:r>
              <a:rPr lang="tr-TR" sz="2800" i="1" dirty="0" err="1" smtClean="0"/>
              <a:t>Safvetu’l-Beyân</a:t>
            </a:r>
            <a:r>
              <a:rPr lang="tr-TR" sz="2800" i="1" dirty="0" smtClean="0"/>
              <a:t> </a:t>
            </a:r>
            <a:r>
              <a:rPr lang="tr-TR" sz="2800" i="1" dirty="0"/>
              <a:t>fi </a:t>
            </a:r>
            <a:r>
              <a:rPr lang="tr-TR" sz="2800" i="1" dirty="0" err="1" smtClean="0"/>
              <a:t>Tefsîri’l-Kur’ân</a:t>
            </a:r>
            <a:r>
              <a:rPr lang="tr-TR" sz="2800" dirty="0"/>
              <a:t>; </a:t>
            </a:r>
            <a:r>
              <a:rPr lang="tr-TR" sz="2800" i="1" dirty="0" err="1" smtClean="0"/>
              <a:t>Tefsîr</a:t>
            </a:r>
            <a:r>
              <a:rPr lang="tr-TR" sz="2800" i="1" dirty="0" smtClean="0"/>
              <a:t>-i İhlâs </a:t>
            </a:r>
            <a:r>
              <a:rPr lang="tr-TR" sz="2800" i="1" dirty="0"/>
              <a:t>ve </a:t>
            </a:r>
            <a:r>
              <a:rPr lang="tr-TR" sz="2800" i="1" dirty="0" err="1" smtClean="0"/>
              <a:t>Alak</a:t>
            </a:r>
            <a:r>
              <a:rPr lang="tr-TR" sz="2800" dirty="0" smtClean="0"/>
              <a:t> </a:t>
            </a:r>
          </a:p>
          <a:p>
            <a:r>
              <a:rPr lang="tr-TR" sz="2800" dirty="0" smtClean="0"/>
              <a:t>Hüseyin Kazım Kadri (ö.1353/1934), </a:t>
            </a:r>
            <a:r>
              <a:rPr lang="tr-TR" sz="2800" i="1" dirty="0" err="1" smtClean="0"/>
              <a:t>Nûru’l-Beyân</a:t>
            </a:r>
            <a:endParaRPr lang="tr-TR" sz="2800" i="1" dirty="0" smtClean="0"/>
          </a:p>
        </p:txBody>
      </p:sp>
    </p:spTree>
    <p:extLst>
      <p:ext uri="{BB962C8B-B14F-4D97-AF65-F5344CB8AC3E}">
        <p14:creationId xmlns:p14="http://schemas.microsoft.com/office/powerpoint/2010/main" val="3067956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10363</TotalTime>
  <Words>505</Words>
  <Application>Microsoft Office PowerPoint</Application>
  <PresentationFormat>Ekran Gösterisi (4:3)</PresentationFormat>
  <Paragraphs>82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2_Hardcover</vt:lpstr>
      <vt:lpstr>A.Ü. İlahiyat Fakültesi 1. Sınıf  Tefsir Tarihi ve Usulü  تاريخ التفسير وأصوله</vt:lpstr>
      <vt:lpstr>11. Hafta: الاسبوع الحادي عشر فترات تاريخ الفسير تفسير القرأن في الدولة العثمانية</vt:lpstr>
      <vt:lpstr>PowerPoint Sunusu</vt:lpstr>
      <vt:lpstr>تفسير القرأن في الدولة العثمانية</vt:lpstr>
      <vt:lpstr>خصائص التفسير في العهد العثماني  تميز التفسير في العهد العثماني من</vt:lpstr>
      <vt:lpstr>PowerPoint Sunusu</vt:lpstr>
      <vt:lpstr>PowerPoint Sunusu</vt:lpstr>
      <vt:lpstr>PowerPoint Sunusu</vt:lpstr>
      <vt:lpstr>PowerPoint Sunusu</vt:lpstr>
    </vt:vector>
  </TitlesOfParts>
  <Company>istanbul ünivesitesi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TC. Diyanet İşleri Başkanlığı</dc:title>
  <dc:creator>Necmettin gökkır</dc:creator>
  <cp:lastModifiedBy>editor 1</cp:lastModifiedBy>
  <cp:revision>520</cp:revision>
  <cp:lastPrinted>2016-03-08T11:30:58Z</cp:lastPrinted>
  <dcterms:created xsi:type="dcterms:W3CDTF">2014-10-29T07:48:48Z</dcterms:created>
  <dcterms:modified xsi:type="dcterms:W3CDTF">2020-12-21T11:46:44Z</dcterms:modified>
</cp:coreProperties>
</file>