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28" dt="2021-02-22T00:58:34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-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2T00:58:42.190" v="2305" actId="207"/>
      <pc:docMkLst>
        <pc:docMk/>
      </pc:docMkLst>
      <pc:sldChg chg="addSp modSp mod">
        <pc:chgData name="Kazim Sedat SIRMEN" userId="73af17368f4a9938" providerId="LiveId" clId="{2F4005D8-7AD4-4144-996F-745C81A53CF8}" dt="2021-02-22T00:58:42.190" v="2305" actId="207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2T00:58:17.301" v="2298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50:19.887" v="1486" actId="688"/>
          <ac:spMkLst>
            <pc:docMk/>
            <pc:sldMk cId="678400992" sldId="256"/>
            <ac:spMk id="4" creationId="{86020B8B-9733-4BAF-B680-9EAF11803695}"/>
          </ac:spMkLst>
        </pc:spChg>
        <pc:spChg chg="add mod">
          <ac:chgData name="Kazim Sedat SIRMEN" userId="73af17368f4a9938" providerId="LiveId" clId="{2F4005D8-7AD4-4144-996F-745C81A53CF8}" dt="2021-02-22T00:58:42.190" v="2305" actId="207"/>
          <ac:spMkLst>
            <pc:docMk/>
            <pc:sldMk cId="678400992" sldId="256"/>
            <ac:spMk id="5" creationId="{C8728E36-E957-41C0-BDEC-B952E54DE3C6}"/>
          </ac:spMkLst>
        </pc:spChg>
      </pc:sldChg>
      <pc:sldChg chg="modSp del mod">
        <pc:chgData name="Kazim Sedat SIRMEN" userId="73af17368f4a9938" providerId="LiveId" clId="{2F4005D8-7AD4-4144-996F-745C81A53CF8}" dt="2021-02-22T00:57:37.737" v="2285" actId="2696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2T00:13:00.268" v="2199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2T00:13:27.201" v="2203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del mod">
        <pc:chgData name="Kazim Sedat SIRMEN" userId="73af17368f4a9938" providerId="LiveId" clId="{2F4005D8-7AD4-4144-996F-745C81A53CF8}" dt="2021-02-22T00:57:45.603" v="2288" actId="2696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2T00:13:40.695" v="2223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2T00:14:24.214" v="2229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modSp new del mod">
        <pc:chgData name="Kazim Sedat SIRMEN" userId="73af17368f4a9938" providerId="LiveId" clId="{2F4005D8-7AD4-4144-996F-745C81A53CF8}" dt="2021-02-22T00:57:43.397" v="2287" actId="2696"/>
        <pc:sldMkLst>
          <pc:docMk/>
          <pc:sldMk cId="2848298763" sldId="259"/>
        </pc:sldMkLst>
        <pc:spChg chg="mod">
          <ac:chgData name="Kazim Sedat SIRMEN" userId="73af17368f4a9938" providerId="LiveId" clId="{2F4005D8-7AD4-4144-996F-745C81A53CF8}" dt="2021-02-22T00:14:38.601" v="2249" actId="20577"/>
          <ac:spMkLst>
            <pc:docMk/>
            <pc:sldMk cId="2848298763" sldId="259"/>
            <ac:spMk id="2" creationId="{D9F595EF-BC72-4C00-B658-1918A2AE86A4}"/>
          </ac:spMkLst>
        </pc:spChg>
        <pc:spChg chg="mod">
          <ac:chgData name="Kazim Sedat SIRMEN" userId="73af17368f4a9938" providerId="LiveId" clId="{2F4005D8-7AD4-4144-996F-745C81A53CF8}" dt="2021-02-22T00:15:21.290" v="2260" actId="123"/>
          <ac:spMkLst>
            <pc:docMk/>
            <pc:sldMk cId="2848298763" sldId="259"/>
            <ac:spMk id="3" creationId="{86C39B3F-D705-4086-AC89-C89B5F59D63E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modSp new del mod">
        <pc:chgData name="Kazim Sedat SIRMEN" userId="73af17368f4a9938" providerId="LiveId" clId="{2F4005D8-7AD4-4144-996F-745C81A53CF8}" dt="2021-02-22T00:57:40.914" v="2286" actId="2696"/>
        <pc:sldMkLst>
          <pc:docMk/>
          <pc:sldMk cId="4085203087" sldId="260"/>
        </pc:sldMkLst>
        <pc:spChg chg="mod">
          <ac:chgData name="Kazim Sedat SIRMEN" userId="73af17368f4a9938" providerId="LiveId" clId="{2F4005D8-7AD4-4144-996F-745C81A53CF8}" dt="2021-02-22T00:52:29.634" v="2264"/>
          <ac:spMkLst>
            <pc:docMk/>
            <pc:sldMk cId="4085203087" sldId="260"/>
            <ac:spMk id="2" creationId="{3847DC5B-7D6C-47DE-B32C-AF8B5764364E}"/>
          </ac:spMkLst>
        </pc:spChg>
        <pc:spChg chg="mod">
          <ac:chgData name="Kazim Sedat SIRMEN" userId="73af17368f4a9938" providerId="LiveId" clId="{2F4005D8-7AD4-4144-996F-745C81A53CF8}" dt="2021-02-22T00:52:10.152" v="2263" actId="207"/>
          <ac:spMkLst>
            <pc:docMk/>
            <pc:sldMk cId="4085203087" sldId="260"/>
            <ac:spMk id="3" creationId="{21FCA279-D1AD-402C-8C27-D2132AABA714}"/>
          </ac:spMkLst>
        </pc:spChg>
      </pc:sldChg>
      <pc:sldChg chg="modSp new del mod">
        <pc:chgData name="Kazim Sedat SIRMEN" userId="73af17368f4a9938" providerId="LiveId" clId="{2F4005D8-7AD4-4144-996F-745C81A53CF8}" dt="2021-02-22T00:57:47.946" v="2289" actId="2696"/>
        <pc:sldMkLst>
          <pc:docMk/>
          <pc:sldMk cId="1616002984" sldId="261"/>
        </pc:sldMkLst>
        <pc:spChg chg="mod">
          <ac:chgData name="Kazim Sedat SIRMEN" userId="73af17368f4a9938" providerId="LiveId" clId="{2F4005D8-7AD4-4144-996F-745C81A53CF8}" dt="2021-02-22T00:52:49.712" v="2265"/>
          <ac:spMkLst>
            <pc:docMk/>
            <pc:sldMk cId="1616002984" sldId="261"/>
            <ac:spMk id="2" creationId="{BDD8499F-E3D0-467D-B66B-87FFC7BDDD50}"/>
          </ac:spMkLst>
        </pc:spChg>
        <pc:spChg chg="mod">
          <ac:chgData name="Kazim Sedat SIRMEN" userId="73af17368f4a9938" providerId="LiveId" clId="{2F4005D8-7AD4-4144-996F-745C81A53CF8}" dt="2021-02-22T00:53:16.748" v="2269" actId="207"/>
          <ac:spMkLst>
            <pc:docMk/>
            <pc:sldMk cId="1616002984" sldId="261"/>
            <ac:spMk id="3" creationId="{F2073FB6-FF87-4B49-91B2-B9558F7C28F1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del mod">
        <pc:chgData name="Kazim Sedat SIRMEN" userId="73af17368f4a9938" providerId="LiveId" clId="{2F4005D8-7AD4-4144-996F-745C81A53CF8}" dt="2021-02-22T00:57:50.127" v="2290" actId="2696"/>
        <pc:sldMkLst>
          <pc:docMk/>
          <pc:sldMk cId="667955652" sldId="262"/>
        </pc:sldMkLst>
        <pc:spChg chg="mod">
          <ac:chgData name="Kazim Sedat SIRMEN" userId="73af17368f4a9938" providerId="LiveId" clId="{2F4005D8-7AD4-4144-996F-745C81A53CF8}" dt="2021-02-22T00:53:41.197" v="2273" actId="122"/>
          <ac:spMkLst>
            <pc:docMk/>
            <pc:sldMk cId="667955652" sldId="262"/>
            <ac:spMk id="2" creationId="{11DE2210-D76D-4C76-B2EC-E0EBE53262E5}"/>
          </ac:spMkLst>
        </pc:spChg>
        <pc:spChg chg="mod">
          <ac:chgData name="Kazim Sedat SIRMEN" userId="73af17368f4a9938" providerId="LiveId" clId="{2F4005D8-7AD4-4144-996F-745C81A53CF8}" dt="2021-02-22T00:54:08.757" v="2276" actId="123"/>
          <ac:spMkLst>
            <pc:docMk/>
            <pc:sldMk cId="667955652" sldId="262"/>
            <ac:spMk id="3" creationId="{B1E8C1F3-47FE-4215-89E0-705F83BFBF55}"/>
          </ac:spMkLst>
        </pc:spChg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modSp new del mod">
        <pc:chgData name="Kazim Sedat SIRMEN" userId="73af17368f4a9938" providerId="LiveId" clId="{2F4005D8-7AD4-4144-996F-745C81A53CF8}" dt="2021-02-22T00:08:17.791" v="2092" actId="2696"/>
        <pc:sldMkLst>
          <pc:docMk/>
          <pc:sldMk cId="1534261781" sldId="262"/>
        </pc:sldMkLst>
        <pc:spChg chg="mod">
          <ac:chgData name="Kazim Sedat SIRMEN" userId="73af17368f4a9938" providerId="LiveId" clId="{2F4005D8-7AD4-4144-996F-745C81A53CF8}" dt="2021-02-21T23:55:37.344" v="1825" actId="20577"/>
          <ac:spMkLst>
            <pc:docMk/>
            <pc:sldMk cId="1534261781" sldId="262"/>
            <ac:spMk id="2" creationId="{EE11FCC7-1A0C-4C63-B525-4CB8454D95DC}"/>
          </ac:spMkLst>
        </pc:spChg>
        <pc:spChg chg="mod">
          <ac:chgData name="Kazim Sedat SIRMEN" userId="73af17368f4a9938" providerId="LiveId" clId="{2F4005D8-7AD4-4144-996F-745C81A53CF8}" dt="2021-02-21T23:55:26.806" v="1809" actId="27636"/>
          <ac:spMkLst>
            <pc:docMk/>
            <pc:sldMk cId="1534261781" sldId="262"/>
            <ac:spMk id="3" creationId="{AD8FAB1F-EA12-4B44-AE95-E1F3B5E089B8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  <pc:sldChg chg="modSp new del mod">
        <pc:chgData name="Kazim Sedat SIRMEN" userId="73af17368f4a9938" providerId="LiveId" clId="{2F4005D8-7AD4-4144-996F-745C81A53CF8}" dt="2021-02-22T00:57:52.409" v="2291" actId="2696"/>
        <pc:sldMkLst>
          <pc:docMk/>
          <pc:sldMk cId="571760291" sldId="263"/>
        </pc:sldMkLst>
        <pc:spChg chg="mod">
          <ac:chgData name="Kazim Sedat SIRMEN" userId="73af17368f4a9938" providerId="LiveId" clId="{2F4005D8-7AD4-4144-996F-745C81A53CF8}" dt="2021-02-22T00:54:29.391" v="2280" actId="207"/>
          <ac:spMkLst>
            <pc:docMk/>
            <pc:sldMk cId="571760291" sldId="263"/>
            <ac:spMk id="2" creationId="{9F1456F9-48CA-4A5D-843D-59AC635FEBD8}"/>
          </ac:spMkLst>
        </pc:spChg>
        <pc:spChg chg="mod">
          <ac:chgData name="Kazim Sedat SIRMEN" userId="73af17368f4a9938" providerId="LiveId" clId="{2F4005D8-7AD4-4144-996F-745C81A53CF8}" dt="2021-02-22T00:54:53.229" v="2284" actId="207"/>
          <ac:spMkLst>
            <pc:docMk/>
            <pc:sldMk cId="571760291" sldId="263"/>
            <ac:spMk id="3" creationId="{C4468347-885C-4A36-885B-BE8AD7EDA319}"/>
          </ac:spMkLst>
        </pc:spChg>
      </pc:sldChg>
      <pc:sldChg chg="modSp new del mod">
        <pc:chgData name="Kazim Sedat SIRMEN" userId="73af17368f4a9938" providerId="LiveId" clId="{2F4005D8-7AD4-4144-996F-745C81A53CF8}" dt="2021-02-22T00:08:15.438" v="2091" actId="2696"/>
        <pc:sldMkLst>
          <pc:docMk/>
          <pc:sldMk cId="3144049608" sldId="263"/>
        </pc:sldMkLst>
        <pc:spChg chg="mod">
          <ac:chgData name="Kazim Sedat SIRMEN" userId="73af17368f4a9938" providerId="LiveId" clId="{2F4005D8-7AD4-4144-996F-745C81A53CF8}" dt="2021-02-21T23:56:35.919" v="1875" actId="207"/>
          <ac:spMkLst>
            <pc:docMk/>
            <pc:sldMk cId="3144049608" sldId="263"/>
            <ac:spMk id="2" creationId="{DA6517AD-283C-4EA6-9939-D5D8652F5235}"/>
          </ac:spMkLst>
        </pc:spChg>
        <pc:spChg chg="mod">
          <ac:chgData name="Kazim Sedat SIRMEN" userId="73af17368f4a9938" providerId="LiveId" clId="{2F4005D8-7AD4-4144-996F-745C81A53CF8}" dt="2021-02-21T23:55:56.448" v="1827"/>
          <ac:spMkLst>
            <pc:docMk/>
            <pc:sldMk cId="3144049608" sldId="263"/>
            <ac:spMk id="3" creationId="{71DAEA43-F33A-4ED2-9E94-3EDBB48F54AD}"/>
          </ac:spMkLst>
        </pc:spChg>
      </pc:sldChg>
      <pc:sldChg chg="modSp new del mod">
        <pc:chgData name="Kazim Sedat SIRMEN" userId="73af17368f4a9938" providerId="LiveId" clId="{2F4005D8-7AD4-4144-996F-745C81A53CF8}" dt="2021-02-22T00:07:01.758" v="2048" actId="2696"/>
        <pc:sldMkLst>
          <pc:docMk/>
          <pc:sldMk cId="1861485087" sldId="264"/>
        </pc:sldMkLst>
        <pc:spChg chg="mod">
          <ac:chgData name="Kazim Sedat SIRMEN" userId="73af17368f4a9938" providerId="LiveId" clId="{2F4005D8-7AD4-4144-996F-745C81A53CF8}" dt="2021-02-21T23:58:53.675" v="1882" actId="122"/>
          <ac:spMkLst>
            <pc:docMk/>
            <pc:sldMk cId="1861485087" sldId="264"/>
            <ac:spMk id="2" creationId="{236CD234-2644-4D8C-A78E-B03ED7A0CA49}"/>
          </ac:spMkLst>
        </pc:spChg>
        <pc:spChg chg="mod">
          <ac:chgData name="Kazim Sedat SIRMEN" userId="73af17368f4a9938" providerId="LiveId" clId="{2F4005D8-7AD4-4144-996F-745C81A53CF8}" dt="2021-02-21T23:58:24.801" v="1878"/>
          <ac:spMkLst>
            <pc:docMk/>
            <pc:sldMk cId="1861485087" sldId="264"/>
            <ac:spMk id="3" creationId="{FCD40536-A876-40FD-AA6B-1F23382D42D8}"/>
          </ac:spMkLst>
        </pc:spChg>
      </pc:sldChg>
      <pc:sldChg chg="modSp new del mod">
        <pc:chgData name="Kazim Sedat SIRMEN" userId="73af17368f4a9938" providerId="LiveId" clId="{2F4005D8-7AD4-4144-996F-745C81A53CF8}" dt="2021-02-22T00:06:59.286" v="2047" actId="2696"/>
        <pc:sldMkLst>
          <pc:docMk/>
          <pc:sldMk cId="1358622296" sldId="265"/>
        </pc:sldMkLst>
        <pc:spChg chg="mod">
          <ac:chgData name="Kazim Sedat SIRMEN" userId="73af17368f4a9938" providerId="LiveId" clId="{2F4005D8-7AD4-4144-996F-745C81A53CF8}" dt="2021-02-21T23:59:49.233" v="1938" actId="207"/>
          <ac:spMkLst>
            <pc:docMk/>
            <pc:sldMk cId="1358622296" sldId="265"/>
            <ac:spMk id="2" creationId="{8B25BD09-CBF1-472E-851F-BF90E1367CDA}"/>
          </ac:spMkLst>
        </pc:spChg>
        <pc:spChg chg="mod">
          <ac:chgData name="Kazim Sedat SIRMEN" userId="73af17368f4a9938" providerId="LiveId" clId="{2F4005D8-7AD4-4144-996F-745C81A53CF8}" dt="2021-02-22T00:00:02.593" v="1939"/>
          <ac:spMkLst>
            <pc:docMk/>
            <pc:sldMk cId="1358622296" sldId="265"/>
            <ac:spMk id="3" creationId="{4ECF2183-C45C-455F-8E1E-71C610BBA0BD}"/>
          </ac:spMkLst>
        </pc:spChg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410"/>
            <a:ext cx="9144000" cy="6036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TEMİNAT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3620478"/>
            <a:ext cx="10245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8728E36-E957-41C0-BDEC-B952E54DE3C6}"/>
              </a:ext>
            </a:extLst>
          </p:cNvPr>
          <p:cNvSpPr txBox="1"/>
          <p:nvPr/>
        </p:nvSpPr>
        <p:spPr>
          <a:xfrm>
            <a:off x="1713390" y="861135"/>
            <a:ext cx="1034248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			</a:t>
            </a:r>
            <a:r>
              <a:rPr lang="en-US" sz="3200" dirty="0" err="1">
                <a:solidFill>
                  <a:srgbClr val="FF0000"/>
                </a:solidFill>
              </a:rPr>
              <a:t>Teminat</a:t>
            </a:r>
            <a:endParaRPr lang="en-US" sz="3200" dirty="0">
              <a:solidFill>
                <a:srgbClr val="FF0000"/>
              </a:solidFill>
            </a:endParaRPr>
          </a:p>
          <a:p>
            <a:endParaRPr lang="en-US" sz="3200" dirty="0"/>
          </a:p>
          <a:p>
            <a:r>
              <a:rPr lang="en-US" sz="3200" dirty="0"/>
              <a:t>             MADDE 48 – (1) </a:t>
            </a:r>
            <a:r>
              <a:rPr lang="en-US" sz="3200" dirty="0" err="1"/>
              <a:t>Türk</a:t>
            </a:r>
            <a:r>
              <a:rPr lang="en-US" sz="3200" dirty="0"/>
              <a:t> </a:t>
            </a:r>
            <a:r>
              <a:rPr lang="en-US" sz="3200" dirty="0" err="1"/>
              <a:t>mahkemesinde</a:t>
            </a:r>
            <a:r>
              <a:rPr lang="en-US" sz="3200" dirty="0"/>
              <a:t> </a:t>
            </a:r>
            <a:r>
              <a:rPr lang="en-US" sz="3200" dirty="0" err="1"/>
              <a:t>dava</a:t>
            </a:r>
            <a:r>
              <a:rPr lang="en-US" sz="3200" dirty="0"/>
              <a:t> </a:t>
            </a:r>
            <a:r>
              <a:rPr lang="en-US" sz="3200" dirty="0" err="1"/>
              <a:t>açan</a:t>
            </a:r>
            <a:r>
              <a:rPr lang="en-US" sz="3200" dirty="0"/>
              <a:t>, </a:t>
            </a:r>
            <a:r>
              <a:rPr lang="en-US" sz="3200" dirty="0" err="1"/>
              <a:t>davaya</a:t>
            </a:r>
            <a:r>
              <a:rPr lang="en-US" sz="3200" dirty="0"/>
              <a:t> </a:t>
            </a:r>
            <a:r>
              <a:rPr lang="en-US" sz="3200" dirty="0" err="1"/>
              <a:t>katılan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icra</a:t>
            </a:r>
            <a:r>
              <a:rPr lang="en-US" sz="3200" dirty="0"/>
              <a:t> </a:t>
            </a:r>
            <a:r>
              <a:rPr lang="en-US" sz="3200" dirty="0" err="1"/>
              <a:t>takibinde</a:t>
            </a:r>
            <a:r>
              <a:rPr lang="en-US" sz="3200" dirty="0"/>
              <a:t> </a:t>
            </a:r>
            <a:r>
              <a:rPr lang="en-US" sz="3200" dirty="0" err="1"/>
              <a:t>bulunan</a:t>
            </a:r>
            <a:r>
              <a:rPr lang="en-US" sz="3200" dirty="0"/>
              <a:t> </a:t>
            </a:r>
            <a:r>
              <a:rPr lang="en-US" sz="3200" dirty="0" err="1"/>
              <a:t>yabancı</a:t>
            </a:r>
            <a:r>
              <a:rPr lang="en-US" sz="3200" dirty="0"/>
              <a:t> </a:t>
            </a:r>
            <a:r>
              <a:rPr lang="en-US" sz="3200" dirty="0" err="1"/>
              <a:t>gerçek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tüzel</a:t>
            </a:r>
            <a:r>
              <a:rPr lang="en-US" sz="3200" dirty="0"/>
              <a:t> </a:t>
            </a:r>
            <a:r>
              <a:rPr lang="en-US" sz="3200" dirty="0" err="1"/>
              <a:t>kişiler</a:t>
            </a:r>
            <a:r>
              <a:rPr lang="en-US" sz="3200" dirty="0"/>
              <a:t>, </a:t>
            </a:r>
            <a:r>
              <a:rPr lang="en-US" sz="3200" dirty="0" err="1"/>
              <a:t>yargılama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takip</a:t>
            </a:r>
            <a:r>
              <a:rPr lang="en-US" sz="3200" dirty="0"/>
              <a:t> </a:t>
            </a:r>
            <a:r>
              <a:rPr lang="en-US" sz="3200" dirty="0" err="1"/>
              <a:t>giderleriyle</a:t>
            </a:r>
            <a:r>
              <a:rPr lang="en-US" sz="3200" dirty="0"/>
              <a:t> </a:t>
            </a:r>
            <a:r>
              <a:rPr lang="en-US" sz="3200" dirty="0" err="1"/>
              <a:t>karşı</a:t>
            </a:r>
            <a:r>
              <a:rPr lang="en-US" sz="3200" dirty="0"/>
              <a:t> </a:t>
            </a:r>
            <a:r>
              <a:rPr lang="en-US" sz="3200" dirty="0" err="1"/>
              <a:t>tarafın</a:t>
            </a:r>
            <a:r>
              <a:rPr lang="en-US" sz="3200" dirty="0"/>
              <a:t> </a:t>
            </a:r>
            <a:r>
              <a:rPr lang="en-US" sz="3200" dirty="0" err="1"/>
              <a:t>zarar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ziyanını</a:t>
            </a:r>
            <a:r>
              <a:rPr lang="en-US" sz="3200" dirty="0"/>
              <a:t> </a:t>
            </a:r>
            <a:r>
              <a:rPr lang="en-US" sz="3200" dirty="0" err="1"/>
              <a:t>karşılamak</a:t>
            </a:r>
            <a:r>
              <a:rPr lang="en-US" sz="3200" dirty="0"/>
              <a:t> </a:t>
            </a:r>
            <a:r>
              <a:rPr lang="en-US" sz="3200" dirty="0" err="1"/>
              <a:t>üzere</a:t>
            </a:r>
            <a:r>
              <a:rPr lang="en-US" sz="3200" dirty="0"/>
              <a:t> </a:t>
            </a:r>
            <a:r>
              <a:rPr lang="en-US" sz="3200" dirty="0" err="1"/>
              <a:t>mahkemenin</a:t>
            </a:r>
            <a:r>
              <a:rPr lang="en-US" sz="3200" dirty="0"/>
              <a:t> </a:t>
            </a:r>
            <a:r>
              <a:rPr lang="en-US" sz="3200" dirty="0" err="1"/>
              <a:t>belirleyeceği</a:t>
            </a:r>
            <a:r>
              <a:rPr lang="en-US" sz="3200" dirty="0"/>
              <a:t> </a:t>
            </a:r>
            <a:r>
              <a:rPr lang="en-US" sz="3200" dirty="0" err="1"/>
              <a:t>teminatı</a:t>
            </a:r>
            <a:r>
              <a:rPr lang="en-US" sz="3200" dirty="0"/>
              <a:t> </a:t>
            </a:r>
            <a:r>
              <a:rPr lang="en-US" sz="3200" dirty="0" err="1"/>
              <a:t>göstermek</a:t>
            </a:r>
            <a:r>
              <a:rPr lang="en-US" sz="3200" dirty="0"/>
              <a:t> </a:t>
            </a:r>
            <a:r>
              <a:rPr lang="en-US" sz="3200" dirty="0" err="1"/>
              <a:t>zorundadır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             (2) </a:t>
            </a:r>
            <a:r>
              <a:rPr lang="en-US" sz="3200" dirty="0" err="1"/>
              <a:t>Mahkeme</a:t>
            </a:r>
            <a:r>
              <a:rPr lang="en-US" sz="3200" dirty="0"/>
              <a:t>, </a:t>
            </a:r>
            <a:r>
              <a:rPr lang="en-US" sz="3200" dirty="0" err="1"/>
              <a:t>dava</a:t>
            </a:r>
            <a:r>
              <a:rPr lang="en-US" sz="3200" dirty="0"/>
              <a:t> </a:t>
            </a:r>
            <a:r>
              <a:rPr lang="en-US" sz="3200" dirty="0" err="1"/>
              <a:t>açanı</a:t>
            </a:r>
            <a:r>
              <a:rPr lang="en-US" sz="3200" dirty="0"/>
              <a:t>, </a:t>
            </a:r>
            <a:r>
              <a:rPr lang="en-US" sz="3200" dirty="0" err="1"/>
              <a:t>davaya</a:t>
            </a:r>
            <a:r>
              <a:rPr lang="en-US" sz="3200" dirty="0"/>
              <a:t> </a:t>
            </a:r>
            <a:r>
              <a:rPr lang="en-US" sz="3200" dirty="0" err="1"/>
              <a:t>katılanı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icra</a:t>
            </a:r>
            <a:r>
              <a:rPr lang="en-US" sz="3200" dirty="0"/>
              <a:t> </a:t>
            </a:r>
            <a:r>
              <a:rPr lang="en-US" sz="3200" dirty="0" err="1"/>
              <a:t>takibi</a:t>
            </a:r>
            <a:r>
              <a:rPr lang="en-US" sz="3200" dirty="0"/>
              <a:t> </a:t>
            </a:r>
            <a:r>
              <a:rPr lang="en-US" sz="3200" dirty="0" err="1"/>
              <a:t>yapanı</a:t>
            </a:r>
            <a:r>
              <a:rPr lang="en-US" sz="3200" dirty="0"/>
              <a:t> </a:t>
            </a:r>
            <a:r>
              <a:rPr lang="en-US" sz="3200" dirty="0" err="1"/>
              <a:t>karşılıklılık</a:t>
            </a:r>
            <a:r>
              <a:rPr lang="en-US" sz="3200" dirty="0"/>
              <a:t> </a:t>
            </a:r>
            <a:r>
              <a:rPr lang="en-US" sz="3200" dirty="0" err="1"/>
              <a:t>esasına</a:t>
            </a:r>
            <a:r>
              <a:rPr lang="en-US" sz="3200" dirty="0"/>
              <a:t> </a:t>
            </a:r>
            <a:r>
              <a:rPr lang="en-US" sz="3200" dirty="0" err="1"/>
              <a:t>göre</a:t>
            </a:r>
            <a:r>
              <a:rPr lang="en-US" sz="3200" dirty="0"/>
              <a:t> </a:t>
            </a:r>
            <a:r>
              <a:rPr lang="en-US" sz="3200" dirty="0" err="1"/>
              <a:t>teminattan</a:t>
            </a:r>
            <a:r>
              <a:rPr lang="en-US" sz="3200" dirty="0"/>
              <a:t> </a:t>
            </a:r>
            <a:r>
              <a:rPr lang="en-US" sz="3200" dirty="0" err="1"/>
              <a:t>muaf</a:t>
            </a:r>
            <a:r>
              <a:rPr lang="en-US" sz="3200" dirty="0"/>
              <a:t> </a:t>
            </a:r>
            <a:r>
              <a:rPr lang="en-US" sz="3200" dirty="0" err="1"/>
              <a:t>tutar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9651</TotalTime>
  <Words>69</Words>
  <Application>Microsoft Office PowerPoint</Application>
  <PresentationFormat>Geniş ekran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Duman</vt:lpstr>
      <vt:lpstr>TEMİNAT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2021-02-22T00:58:46Z</dcterms:modified>
</cp:coreProperties>
</file>