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1"/>
  </p:sldMasterIdLst>
  <p:sldIdLst>
    <p:sldId id="256" r:id="rId2"/>
    <p:sldId id="263" r:id="rId3"/>
    <p:sldId id="265" r:id="rId4"/>
    <p:sldId id="26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07"/>
    <p:restoredTop sz="94611"/>
  </p:normalViewPr>
  <p:slideViewPr>
    <p:cSldViewPr snapToGrid="0" snapToObjects="1">
      <p:cViewPr varScale="1">
        <p:scale>
          <a:sx n="77" d="100"/>
          <a:sy n="77" d="100"/>
        </p:scale>
        <p:origin x="4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59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783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7541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58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2800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5759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931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0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522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885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46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768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280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241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901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174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362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839734" y="2358081"/>
            <a:ext cx="8915399" cy="1030769"/>
          </a:xfrm>
        </p:spPr>
        <p:txBody>
          <a:bodyPr>
            <a:normAutofit fontScale="90000"/>
          </a:bodyPr>
          <a:lstStyle/>
          <a:p>
            <a:r>
              <a:rPr lang="en-US"/>
              <a:t>Koruyucu</a:t>
            </a:r>
            <a:r>
              <a:rPr lang="en-US" dirty="0"/>
              <a:t> </a:t>
            </a:r>
            <a:r>
              <a:rPr lang="en-US" dirty="0" err="1"/>
              <a:t>diş</a:t>
            </a:r>
            <a:r>
              <a:rPr lang="en-US" dirty="0"/>
              <a:t> </a:t>
            </a:r>
            <a:r>
              <a:rPr lang="en-US" dirty="0" err="1"/>
              <a:t>hekimliğinin</a:t>
            </a:r>
            <a:r>
              <a:rPr lang="en-US" dirty="0"/>
              <a:t> </a:t>
            </a:r>
            <a:r>
              <a:rPr lang="en-US" dirty="0" err="1"/>
              <a:t>esasları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ağız-diş</a:t>
            </a:r>
            <a:r>
              <a:rPr lang="en-US" dirty="0"/>
              <a:t> </a:t>
            </a:r>
            <a:r>
              <a:rPr lang="en-US" dirty="0" err="1"/>
              <a:t>sağlığı</a:t>
            </a:r>
            <a:r>
              <a:rPr lang="en-US" dirty="0"/>
              <a:t> </a:t>
            </a:r>
            <a:r>
              <a:rPr lang="en-US" dirty="0" err="1"/>
              <a:t>teknikerlerinin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alandaki</a:t>
            </a:r>
            <a:r>
              <a:rPr lang="en-US" dirty="0"/>
              <a:t> </a:t>
            </a:r>
            <a:r>
              <a:rPr lang="en-US" dirty="0" err="1"/>
              <a:t>rolü</a:t>
            </a:r>
            <a:endParaRPr lang="tr-TR" dirty="0"/>
          </a:p>
        </p:txBody>
      </p:sp>
      <p:sp>
        <p:nvSpPr>
          <p:cNvPr id="4" name="Alt Konu Başlığı 2"/>
          <p:cNvSpPr txBox="1">
            <a:spLocks/>
          </p:cNvSpPr>
          <p:nvPr/>
        </p:nvSpPr>
        <p:spPr>
          <a:xfrm>
            <a:off x="5215367" y="3388850"/>
            <a:ext cx="8915399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 smtClean="0"/>
              <a:t>Dr. Mert OCAK</a:t>
            </a:r>
          </a:p>
          <a:p>
            <a:r>
              <a:rPr lang="tr-TR" sz="4000" dirty="0" smtClean="0"/>
              <a:t>Öğretim Görevlisi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861486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18985" y="462270"/>
            <a:ext cx="8911687" cy="1280890"/>
          </a:xfrm>
        </p:spPr>
        <p:txBody>
          <a:bodyPr/>
          <a:lstStyle/>
          <a:p>
            <a:r>
              <a:rPr lang="tr-TR" dirty="0" smtClean="0"/>
              <a:t>KORUYUCU DİŞ HEKİMLİĞİ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73861" y="1877351"/>
            <a:ext cx="9767087" cy="4652921"/>
          </a:xfrm>
        </p:spPr>
        <p:txBody>
          <a:bodyPr>
            <a:normAutofit/>
          </a:bodyPr>
          <a:lstStyle/>
          <a:p>
            <a:r>
              <a:rPr lang="tr-TR" sz="3000" dirty="0" smtClean="0"/>
              <a:t>Dişlerde meydana gelen bir hastalık, eksiklik veya bozukluk bireyin; görüntüsünü, konuşmasını, çalışma performansını ve beslenmesinin bozulmasına bağlı olarak da genel sağlığını olumsuz yönde etkileyebilir.</a:t>
            </a:r>
          </a:p>
          <a:p>
            <a:r>
              <a:rPr lang="tr-TR" sz="3000" dirty="0" smtClean="0"/>
              <a:t>Diş çürüğü ve </a:t>
            </a:r>
            <a:r>
              <a:rPr lang="tr-TR" sz="3000" dirty="0" err="1" smtClean="0"/>
              <a:t>periodontal</a:t>
            </a:r>
            <a:r>
              <a:rPr lang="tr-TR" sz="3000" dirty="0" smtClean="0"/>
              <a:t> problemler önlenebilir hastalık grubunda yer alır. </a:t>
            </a:r>
          </a:p>
          <a:p>
            <a:r>
              <a:rPr lang="tr-TR" sz="3000" dirty="0" smtClean="0"/>
              <a:t>Diş çürüğü ve </a:t>
            </a:r>
            <a:r>
              <a:rPr lang="tr-TR" sz="3000" dirty="0" err="1" smtClean="0"/>
              <a:t>periodontal</a:t>
            </a:r>
            <a:r>
              <a:rPr lang="tr-TR" sz="3000" dirty="0" smtClean="0"/>
              <a:t> hastalıkların nedeni; </a:t>
            </a:r>
            <a:r>
              <a:rPr lang="tr-TR" sz="3000" dirty="0" err="1" smtClean="0"/>
              <a:t>mikrobiyal</a:t>
            </a:r>
            <a:r>
              <a:rPr lang="tr-TR" sz="3000" dirty="0" smtClean="0"/>
              <a:t> </a:t>
            </a:r>
            <a:r>
              <a:rPr lang="tr-TR" sz="3000" dirty="0" err="1" smtClean="0"/>
              <a:t>dental</a:t>
            </a:r>
            <a:r>
              <a:rPr lang="tr-TR" sz="3000" dirty="0" smtClean="0"/>
              <a:t> plaktır.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218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92960" y="1473895"/>
            <a:ext cx="8915400" cy="3777622"/>
          </a:xfrm>
        </p:spPr>
        <p:txBody>
          <a:bodyPr/>
          <a:lstStyle/>
          <a:p>
            <a:r>
              <a:rPr lang="en-US" sz="4000" dirty="0" err="1" smtClean="0"/>
              <a:t>Ağız</a:t>
            </a:r>
            <a:r>
              <a:rPr lang="en-US" sz="4000" dirty="0" smtClean="0"/>
              <a:t> </a:t>
            </a:r>
            <a:r>
              <a:rPr lang="en-US" sz="4000" dirty="0" err="1" smtClean="0"/>
              <a:t>hijyen</a:t>
            </a:r>
            <a:r>
              <a:rPr lang="tr-TR" sz="4000" dirty="0" smtClean="0"/>
              <a:t>i</a:t>
            </a:r>
            <a:endParaRPr lang="en-US" sz="4000" dirty="0"/>
          </a:p>
          <a:p>
            <a:r>
              <a:rPr lang="en-US" sz="4000" dirty="0" err="1"/>
              <a:t>Rutin</a:t>
            </a:r>
            <a:r>
              <a:rPr lang="en-US" sz="4000" dirty="0"/>
              <a:t> </a:t>
            </a:r>
            <a:r>
              <a:rPr lang="en-US" sz="4000" dirty="0" smtClean="0"/>
              <a:t>controller</a:t>
            </a:r>
            <a:endParaRPr lang="tr-TR" sz="4000" dirty="0" smtClean="0"/>
          </a:p>
          <a:p>
            <a:r>
              <a:rPr lang="tr-TR" sz="4000" dirty="0"/>
              <a:t>T</a:t>
            </a:r>
            <a:r>
              <a:rPr lang="en-US" sz="4000" dirty="0" err="1" smtClean="0"/>
              <a:t>edaviler</a:t>
            </a:r>
            <a:endParaRPr lang="en-US" sz="4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560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77936" y="2822531"/>
            <a:ext cx="8408640" cy="1210849"/>
          </a:xfrm>
        </p:spPr>
        <p:txBody>
          <a:bodyPr/>
          <a:lstStyle/>
          <a:p>
            <a:r>
              <a:rPr lang="en-US" dirty="0"/>
              <a:t>Oral </a:t>
            </a:r>
            <a:r>
              <a:rPr lang="en-US" dirty="0" err="1"/>
              <a:t>hijyeni</a:t>
            </a:r>
            <a:r>
              <a:rPr lang="en-US" dirty="0"/>
              <a:t> </a:t>
            </a:r>
            <a:r>
              <a:rPr lang="en-US" dirty="0" err="1"/>
              <a:t>bozan</a:t>
            </a:r>
            <a:r>
              <a:rPr lang="en-US" dirty="0"/>
              <a:t> </a:t>
            </a:r>
            <a:r>
              <a:rPr lang="en-US" dirty="0" err="1" smtClean="0"/>
              <a:t>durumlar</a:t>
            </a:r>
            <a:endParaRPr lang="tr-TR" dirty="0" smtClean="0"/>
          </a:p>
          <a:p>
            <a:r>
              <a:rPr lang="en-US" dirty="0" err="1"/>
              <a:t>Hastalara</a:t>
            </a:r>
            <a:r>
              <a:rPr lang="en-US" dirty="0"/>
              <a:t> oral </a:t>
            </a:r>
            <a:r>
              <a:rPr lang="en-US" dirty="0" err="1"/>
              <a:t>hijyen</a:t>
            </a:r>
            <a:r>
              <a:rPr lang="en-US" dirty="0"/>
              <a:t> </a:t>
            </a:r>
            <a:r>
              <a:rPr lang="en-US" dirty="0" err="1"/>
              <a:t>eğitiminin</a:t>
            </a:r>
            <a:r>
              <a:rPr lang="en-US" dirty="0"/>
              <a:t> </a:t>
            </a:r>
            <a:r>
              <a:rPr lang="en-US" dirty="0" err="1"/>
              <a:t>verilmesi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kişisel</a:t>
            </a:r>
            <a:r>
              <a:rPr lang="en-US" dirty="0"/>
              <a:t> </a:t>
            </a:r>
            <a:r>
              <a:rPr lang="en-US" dirty="0" err="1"/>
              <a:t>ağız</a:t>
            </a:r>
            <a:r>
              <a:rPr lang="en-US" dirty="0"/>
              <a:t> </a:t>
            </a:r>
            <a:r>
              <a:rPr lang="en-US" dirty="0" err="1"/>
              <a:t>bakım</a:t>
            </a:r>
            <a:r>
              <a:rPr lang="en-US" dirty="0"/>
              <a:t> </a:t>
            </a:r>
            <a:r>
              <a:rPr lang="en-US" dirty="0" err="1"/>
              <a:t>yöntemlerinin</a:t>
            </a:r>
            <a:r>
              <a:rPr lang="en-US" dirty="0"/>
              <a:t> </a:t>
            </a:r>
            <a:r>
              <a:rPr lang="en-US" dirty="0" err="1"/>
              <a:t>öğretilmesi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640744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95</TotalTime>
  <Words>93</Words>
  <Application>Microsoft Office PowerPoint</Application>
  <PresentationFormat>Geniş ekran</PresentationFormat>
  <Paragraphs>12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Duman</vt:lpstr>
      <vt:lpstr>Koruyucu diş hekimliğinin esasları ve ağız-diş sağlığı teknikerlerinin bu alandaki rolü</vt:lpstr>
      <vt:lpstr>KORUYUCU DİŞ HEKİMLİĞİ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AĞIZ VE DİŞ SAĞLIĞI TEKNİKERLİĞİ-2</dc:title>
  <dc:creator>seyma</dc:creator>
  <cp:lastModifiedBy>mert ocak</cp:lastModifiedBy>
  <cp:revision>15</cp:revision>
  <dcterms:created xsi:type="dcterms:W3CDTF">2018-03-18T17:46:15Z</dcterms:created>
  <dcterms:modified xsi:type="dcterms:W3CDTF">2020-01-17T09:06:20Z</dcterms:modified>
</cp:coreProperties>
</file>