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390" r:id="rId3"/>
    <p:sldId id="397" r:id="rId4"/>
    <p:sldId id="398" r:id="rId5"/>
    <p:sldId id="416" r:id="rId6"/>
    <p:sldId id="417" r:id="rId7"/>
    <p:sldId id="419" r:id="rId8"/>
    <p:sldId id="399" r:id="rId9"/>
    <p:sldId id="41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6C8D-0D4F-4661-91B4-9425BF920CEE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3A997-A4A0-45A3-8FFE-0A80FFF91987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F9B1-7F40-4967-805C-252CC694CF19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6A5-8FE3-4FE8-9D40-5D896D43921F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C66C-96AF-46CE-9B70-6A714CB266E5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77C3-65BA-40E4-B92B-F9B61FD8FA68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BD12-0305-457C-B070-0A97CDBC5A59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A0188-2FE4-41FB-B3CE-0BBC9C9A8641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68AF-ECA0-4BB8-9F77-A159CFE271AF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0F06-212D-4B6C-AB88-9750C8041316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F406-7B5F-4366-95FB-8DE05E837233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968F-20D4-49C6-A0C7-FACCE46DEC85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E90D3-AE27-4E6D-8E8F-8AC7C2B254EA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B03AD-5CE7-422A-8A58-198CD4355C5B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F5DB-58BF-4069-9549-7B82E904B482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F376-1C44-4637-9339-A153DEB6C1F7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2F35-28C1-498E-B59A-A62972BA1435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C66-1350-42FA-9FA6-D027E87C2F3A}" type="datetime1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2DF4C-31C3-44A9-9A4C-8B9ECE4A95DF}" type="datetime1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2EDF-C19E-424B-ACB8-760672691C65}" type="datetime1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DF25F-3F23-4429-9005-6030B1586AAD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BC59-E1E9-48EE-91B5-12A2D07940D9}" type="datetime1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E240F-E7D2-40E4-B66F-E7E936D1F5A1}" type="datetime1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B401AA-DB8F-4B45-BC33-F85FD6DC67D7}" type="datetime1">
              <a:rPr lang="tr-TR" smtClean="0">
                <a:solidFill>
                  <a:srgbClr val="04617B"/>
                </a:solidFill>
              </a:rPr>
              <a:t>2.04.2018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Besinci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Çevre </a:t>
            </a:r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egitimi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yaklaşımları (2)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897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Okulda Çevre </a:t>
            </a:r>
            <a:r>
              <a:rPr lang="tr-TR" dirty="0"/>
              <a:t>E</a:t>
            </a:r>
            <a:r>
              <a:rPr lang="tr-TR" dirty="0" smtClean="0"/>
              <a:t>ğitiminin </a:t>
            </a:r>
            <a:r>
              <a:rPr lang="tr-TR" dirty="0"/>
              <a:t>Y</a:t>
            </a:r>
            <a:r>
              <a:rPr lang="tr-TR" dirty="0" smtClean="0"/>
              <a:t>apılanması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6000" dirty="0" smtClean="0"/>
          </a:p>
          <a:p>
            <a:r>
              <a:rPr lang="tr-TR" sz="6000" dirty="0" smtClean="0"/>
              <a:t>Diğer derslerin içine </a:t>
            </a:r>
            <a:r>
              <a:rPr lang="tr-TR" sz="6000" dirty="0" err="1" smtClean="0"/>
              <a:t>katıştırma</a:t>
            </a:r>
            <a:r>
              <a:rPr lang="tr-TR" sz="6000" dirty="0" smtClean="0"/>
              <a:t>,</a:t>
            </a:r>
          </a:p>
          <a:p>
            <a:r>
              <a:rPr lang="tr-TR" sz="6000" dirty="0" smtClean="0"/>
              <a:t>Bağımsız çevre dersi,</a:t>
            </a:r>
          </a:p>
          <a:p>
            <a:r>
              <a:rPr lang="tr-TR" sz="6000" dirty="0" smtClean="0"/>
              <a:t>Çevre kolu</a:t>
            </a:r>
            <a:endParaRPr lang="tr-TR" sz="60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535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923541"/>
          </a:xfrm>
        </p:spPr>
        <p:txBody>
          <a:bodyPr/>
          <a:lstStyle/>
          <a:p>
            <a:pPr algn="ctr"/>
            <a:r>
              <a:rPr lang="tr-TR" dirty="0" err="1"/>
              <a:t>K</a:t>
            </a:r>
            <a:r>
              <a:rPr lang="tr-TR" dirty="0" err="1" smtClean="0"/>
              <a:t>atıştırma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691426" y="1198179"/>
            <a:ext cx="3627550" cy="517686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2010" y="1481959"/>
            <a:ext cx="2871989" cy="4893083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999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Bağımsız çevre eğitimi dersleri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983346" y="2047741"/>
            <a:ext cx="8087933" cy="4507605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905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Bağımsız Çevre eğitimi dersinin etkililiği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3373820"/>
            <a:ext cx="10363200" cy="2645979"/>
          </a:xfrm>
        </p:spPr>
        <p:txBody>
          <a:bodyPr/>
          <a:lstStyle/>
          <a:p>
            <a:r>
              <a:rPr lang="tr-TR" dirty="0" smtClean="0"/>
              <a:t>Çevre eğitimi politikalarına ilişkin söylem ve eylemlerin tutarlığı,</a:t>
            </a:r>
          </a:p>
          <a:p>
            <a:r>
              <a:rPr lang="tr-TR" dirty="0" smtClean="0"/>
              <a:t>Çevreci düşünme ve eylem üzerinde etkili olabilme yetkinliği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330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 smtClean="0"/>
              <a:t>Katıştırma</a:t>
            </a:r>
            <a:r>
              <a:rPr lang="tr-TR" dirty="0" smtClean="0"/>
              <a:t> mı? Bağımsız çevre dersi mi?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3373820"/>
            <a:ext cx="10363200" cy="264597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Üstünlükleri,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Zayıflıkları,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Tek öğretmenli çok öğretmenli sınıflar ayrımı.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43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Çevre kolu</a:t>
            </a:r>
            <a:endParaRPr lang="tr-TR" dirty="0"/>
          </a:p>
        </p:txBody>
      </p:sp>
      <p:pic>
        <p:nvPicPr>
          <p:cNvPr id="2050" name="Picture 2" descr="çevre kolu, çevre topluluğu ile ilgili görsel sonucu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103" y="1447800"/>
            <a:ext cx="8886423" cy="501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404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Çevre kolu veya toplulukları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219200" y="2743200"/>
            <a:ext cx="10363200" cy="3276600"/>
          </a:xfrm>
        </p:spPr>
        <p:txBody>
          <a:bodyPr/>
          <a:lstStyle/>
          <a:p>
            <a:r>
              <a:rPr lang="tr-TR" dirty="0" smtClean="0"/>
              <a:t>Okul içinde ve dışında uygun ekolojik çevreler oluşturabilir,</a:t>
            </a:r>
          </a:p>
          <a:p>
            <a:r>
              <a:rPr lang="tr-TR" dirty="0" smtClean="0"/>
              <a:t>Diğer canlılarla karşılaşmayı sağlayacak çevre gezileri düzenleyebilir,</a:t>
            </a:r>
          </a:p>
          <a:p>
            <a:r>
              <a:rPr lang="tr-TR" dirty="0" smtClean="0"/>
              <a:t>Belgesel film gösterimleri ile çevreye karşı duyarlığı artırabilir,</a:t>
            </a:r>
          </a:p>
          <a:p>
            <a:r>
              <a:rPr lang="tr-TR" dirty="0" smtClean="0"/>
              <a:t>Yerel çevre sorunlarının ele alındığı etkinlikler yapabilir.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40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158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Okulda Çevre Eğitiminin Yapılanması</vt:lpstr>
      <vt:lpstr>Katıştırma</vt:lpstr>
      <vt:lpstr>Bağımsız çevre eğitimi dersleri</vt:lpstr>
      <vt:lpstr>Bağımsız Çevre eğitimi dersinin etkililiği</vt:lpstr>
      <vt:lpstr>Katıştırma mı? Bağımsız çevre dersi mi? </vt:lpstr>
      <vt:lpstr>Çevre kolu</vt:lpstr>
      <vt:lpstr>Çevre kolu veya toplulukları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115</cp:revision>
  <dcterms:created xsi:type="dcterms:W3CDTF">2016-02-29T19:43:42Z</dcterms:created>
  <dcterms:modified xsi:type="dcterms:W3CDTF">2018-04-02T10:28:14Z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