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53" autoAdjust="0"/>
    <p:restoredTop sz="94660"/>
  </p:normalViewPr>
  <p:slideViewPr>
    <p:cSldViewPr>
      <p:cViewPr varScale="1">
        <p:scale>
          <a:sx n="68" d="100"/>
          <a:sy n="68" d="100"/>
        </p:scale>
        <p:origin x="-121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9" name="Slide Number Placeholder 8"/>
          <p:cNvSpPr>
            <a:spLocks noGrp="1"/>
          </p:cNvSpPr>
          <p:nvPr>
            <p:ph type="sldNum" sz="quarter" idx="11"/>
          </p:nvPr>
        </p:nvSpPr>
        <p:spPr/>
        <p:txBody>
          <a:bodyPr/>
          <a:lstStyle/>
          <a:p>
            <a:fld id="{A4A79FAF-17FE-4BE9-9BC5-91CC924553B7}" type="slidenum">
              <a:rPr lang="tr-TR" smtClean="0"/>
              <a:pPr/>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4A79FAF-17FE-4BE9-9BC5-91CC924553B7}" type="slidenum">
              <a:rPr lang="tr-TR" smtClean="0"/>
              <a:pPr/>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50A27CA-C6FC-40AD-8678-777B813C4F7B}" type="datetimeFigureOut">
              <a:rPr lang="tr-TR" smtClean="0"/>
              <a:pPr/>
              <a:t>28.04.2020</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mtClean="0"/>
              <a:t>AİLE HUKUKU-10</a:t>
            </a:r>
            <a:endParaRPr lang="tr-TR" dirty="0"/>
          </a:p>
        </p:txBody>
      </p:sp>
      <p:sp>
        <p:nvSpPr>
          <p:cNvPr id="3" name="Alt Başlık 2"/>
          <p:cNvSpPr>
            <a:spLocks noGrp="1"/>
          </p:cNvSpPr>
          <p:nvPr>
            <p:ph type="subTitle" idx="1"/>
          </p:nvPr>
        </p:nvSpPr>
        <p:spPr/>
        <p:txBody>
          <a:bodyPr/>
          <a:lstStyle/>
          <a:p>
            <a:r>
              <a:rPr lang="tr-TR" dirty="0" smtClean="0"/>
              <a:t>Velayet    </a:t>
            </a:r>
            <a:endParaRPr lang="tr-TR" dirty="0"/>
          </a:p>
        </p:txBody>
      </p:sp>
    </p:spTree>
    <p:extLst>
      <p:ext uri="{BB962C8B-B14F-4D97-AF65-F5344CB8AC3E}">
        <p14:creationId xmlns:p14="http://schemas.microsoft.com/office/powerpoint/2010/main" xmlns="" val="529437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Çocuğun Yerleştirilmesi </a:t>
            </a:r>
            <a:endParaRPr lang="tr-TR" dirty="0"/>
          </a:p>
        </p:txBody>
      </p:sp>
      <p:sp>
        <p:nvSpPr>
          <p:cNvPr id="3" name="İçerik Yer Tutucusu 2"/>
          <p:cNvSpPr>
            <a:spLocks noGrp="1"/>
          </p:cNvSpPr>
          <p:nvPr>
            <p:ph idx="1"/>
          </p:nvPr>
        </p:nvSpPr>
        <p:spPr/>
        <p:txBody>
          <a:bodyPr/>
          <a:lstStyle/>
          <a:p>
            <a:r>
              <a:rPr lang="tr-TR" dirty="0" smtClean="0"/>
              <a:t>Çocuğun bedensel, zihinsel gelişmesi tehlikede bulunur veya çocuk manen terkedilmiş halde kalırsa hakim , çocuğu ana babadan alarak bir aile yanına ya da kuruma  yerleştirebilir. </a:t>
            </a:r>
          </a:p>
          <a:p>
            <a:endParaRPr lang="tr-TR" dirty="0"/>
          </a:p>
          <a:p>
            <a:r>
              <a:rPr lang="tr-TR" dirty="0" smtClean="0"/>
              <a:t>ÇKK  uyarınca gerekirse  çocuk mahkemesinden ayrıca tedbir isteyebilir. </a:t>
            </a:r>
            <a:endParaRPr lang="tr-TR" dirty="0"/>
          </a:p>
        </p:txBody>
      </p:sp>
    </p:spTree>
    <p:extLst>
      <p:ext uri="{BB962C8B-B14F-4D97-AF65-F5344CB8AC3E}">
        <p14:creationId xmlns:p14="http://schemas.microsoft.com/office/powerpoint/2010/main" xmlns="" val="714821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Velayetin kaldırılması </a:t>
            </a:r>
            <a:endParaRPr lang="tr-TR" dirty="0"/>
          </a:p>
        </p:txBody>
      </p:sp>
      <p:sp>
        <p:nvSpPr>
          <p:cNvPr id="3" name="İçerik Yer Tutucusu 2"/>
          <p:cNvSpPr>
            <a:spLocks noGrp="1"/>
          </p:cNvSpPr>
          <p:nvPr>
            <p:ph idx="1"/>
          </p:nvPr>
        </p:nvSpPr>
        <p:spPr/>
        <p:txBody>
          <a:bodyPr/>
          <a:lstStyle/>
          <a:p>
            <a:pPr marL="114300" indent="0">
              <a:buNone/>
            </a:pPr>
            <a:endParaRPr lang="tr-TR" dirty="0" smtClean="0"/>
          </a:p>
          <a:p>
            <a:pPr marL="114300" indent="0">
              <a:buNone/>
            </a:pPr>
            <a:r>
              <a:rPr lang="tr-TR" dirty="0" smtClean="0"/>
              <a:t>Çocuğun korunmasına ilişkin önlemler yetersiz kalırsa; </a:t>
            </a:r>
          </a:p>
          <a:p>
            <a:pPr marL="114300" indent="0">
              <a:buNone/>
            </a:pPr>
            <a:r>
              <a:rPr lang="tr-TR" dirty="0" smtClean="0"/>
              <a:t>Yetersiz kalacağı önceden anlaşılırsa velayetin kaldırılmasına karar verilir. </a:t>
            </a:r>
          </a:p>
          <a:p>
            <a:pPr marL="114300" indent="0">
              <a:buNone/>
            </a:pPr>
            <a:endParaRPr lang="tr-TR" dirty="0"/>
          </a:p>
        </p:txBody>
      </p:sp>
    </p:spTree>
    <p:extLst>
      <p:ext uri="{BB962C8B-B14F-4D97-AF65-F5344CB8AC3E}">
        <p14:creationId xmlns:p14="http://schemas.microsoft.com/office/powerpoint/2010/main" xmlns="" val="42320384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Nedenleri</a:t>
            </a:r>
            <a:endParaRPr lang="tr-TR" dirty="0"/>
          </a:p>
        </p:txBody>
      </p:sp>
      <p:sp>
        <p:nvSpPr>
          <p:cNvPr id="3" name="İçerik Yer Tutucusu 2"/>
          <p:cNvSpPr>
            <a:spLocks noGrp="1"/>
          </p:cNvSpPr>
          <p:nvPr>
            <p:ph idx="1"/>
          </p:nvPr>
        </p:nvSpPr>
        <p:spPr/>
        <p:txBody>
          <a:bodyPr/>
          <a:lstStyle/>
          <a:p>
            <a:pPr marL="114300" indent="0">
              <a:buNone/>
            </a:pPr>
            <a:r>
              <a:rPr lang="tr-TR" dirty="0" smtClean="0"/>
              <a:t>A) Velayet  görevini  gereği gibi yerine getirmeme</a:t>
            </a:r>
          </a:p>
          <a:p>
            <a:pPr marL="571500" indent="-457200">
              <a:buAutoNum type="arabicPeriod"/>
            </a:pPr>
            <a:r>
              <a:rPr lang="tr-TR" dirty="0" smtClean="0"/>
              <a:t>Ana babanın deneyimsizliği </a:t>
            </a:r>
          </a:p>
          <a:p>
            <a:pPr marL="571500" indent="-457200">
              <a:buAutoNum type="arabicPeriod"/>
            </a:pPr>
            <a:r>
              <a:rPr lang="tr-TR" dirty="0" smtClean="0"/>
              <a:t>Ana babanın hasatlığı </a:t>
            </a:r>
          </a:p>
          <a:p>
            <a:pPr marL="571500" indent="-457200">
              <a:buAutoNum type="arabicPeriod"/>
            </a:pPr>
            <a:r>
              <a:rPr lang="tr-TR" dirty="0" smtClean="0"/>
              <a:t>Ana babanın özürlü olması </a:t>
            </a:r>
          </a:p>
          <a:p>
            <a:pPr marL="571500" indent="-457200">
              <a:buAutoNum type="arabicPeriod"/>
            </a:pPr>
            <a:r>
              <a:rPr lang="tr-TR" dirty="0" smtClean="0"/>
              <a:t>Ana babanın başka yerde bulunması </a:t>
            </a:r>
          </a:p>
          <a:p>
            <a:pPr marL="114300" indent="0">
              <a:buNone/>
            </a:pPr>
            <a:r>
              <a:rPr lang="tr-TR" dirty="0" smtClean="0"/>
              <a:t>B) Ana babanın ilgisizliği ve ihmalkarlığı /ağır biçimde savsaklamaları </a:t>
            </a:r>
          </a:p>
        </p:txBody>
      </p:sp>
    </p:spTree>
    <p:extLst>
      <p:ext uri="{BB962C8B-B14F-4D97-AF65-F5344CB8AC3E}">
        <p14:creationId xmlns:p14="http://schemas.microsoft.com/office/powerpoint/2010/main" xmlns="" val="4147978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Sonuçları </a:t>
            </a:r>
            <a:endParaRPr lang="tr-TR" dirty="0"/>
          </a:p>
        </p:txBody>
      </p:sp>
      <p:sp>
        <p:nvSpPr>
          <p:cNvPr id="3" name="İçerik Yer Tutucusu 2"/>
          <p:cNvSpPr>
            <a:spLocks noGrp="1"/>
          </p:cNvSpPr>
          <p:nvPr>
            <p:ph idx="1"/>
          </p:nvPr>
        </p:nvSpPr>
        <p:spPr/>
        <p:txBody>
          <a:bodyPr/>
          <a:lstStyle/>
          <a:p>
            <a:r>
              <a:rPr lang="tr-TR" dirty="0" smtClean="0"/>
              <a:t>Ana  babanın her ikisinde de kaldırılmış ise vasi atanır </a:t>
            </a:r>
          </a:p>
          <a:p>
            <a:r>
              <a:rPr lang="tr-TR" dirty="0" smtClean="0"/>
              <a:t>Velayet sadece birisinden kaldırılmış ise diğerine ait olur </a:t>
            </a:r>
          </a:p>
          <a:p>
            <a:r>
              <a:rPr lang="tr-TR" dirty="0" smtClean="0"/>
              <a:t>Çocuğun şahsı yanında malları konusunda  da sonuç doğurur. </a:t>
            </a:r>
          </a:p>
          <a:p>
            <a:r>
              <a:rPr lang="tr-TR" dirty="0" smtClean="0"/>
              <a:t>Ana baba bakım giderlerini karşılamakla yükümlüdür. </a:t>
            </a:r>
          </a:p>
          <a:p>
            <a:r>
              <a:rPr lang="tr-TR" dirty="0" smtClean="0"/>
              <a:t>Doğacak tüm çocukları da kapsar </a:t>
            </a:r>
            <a:endParaRPr lang="tr-TR" dirty="0"/>
          </a:p>
        </p:txBody>
      </p:sp>
    </p:spTree>
    <p:extLst>
      <p:ext uri="{BB962C8B-B14F-4D97-AF65-F5344CB8AC3E}">
        <p14:creationId xmlns:p14="http://schemas.microsoft.com/office/powerpoint/2010/main" xmlns="" val="1614445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lstStyle/>
          <a:p>
            <a:pPr>
              <a:buNone/>
            </a:pPr>
            <a:r>
              <a:rPr lang="tr-TR" dirty="0" smtClean="0"/>
              <a:t>Turgut </a:t>
            </a:r>
            <a:r>
              <a:rPr lang="tr-TR" dirty="0" err="1" smtClean="0"/>
              <a:t>Akıntürk</a:t>
            </a:r>
            <a:r>
              <a:rPr lang="tr-TR" dirty="0" smtClean="0"/>
              <a:t> Aile Hukuku, Seçkin Yay. </a:t>
            </a:r>
          </a:p>
          <a:p>
            <a:pPr>
              <a:buNone/>
            </a:pPr>
            <a:r>
              <a:rPr lang="tr-TR" dirty="0" smtClean="0"/>
              <a:t>Çocuk Hakları Sözleşmesi 14. Genel Yorum </a:t>
            </a:r>
          </a:p>
          <a:p>
            <a:pPr>
              <a:buNone/>
            </a:pPr>
            <a:r>
              <a:rPr lang="tr-TR" dirty="0" err="1" smtClean="0"/>
              <a:t>Ian</a:t>
            </a:r>
            <a:r>
              <a:rPr lang="tr-TR" dirty="0" smtClean="0"/>
              <a:t> </a:t>
            </a:r>
            <a:r>
              <a:rPr lang="tr-TR" dirty="0" err="1" smtClean="0"/>
              <a:t>McEwan</a:t>
            </a:r>
            <a:r>
              <a:rPr lang="tr-TR" dirty="0" smtClean="0"/>
              <a:t>, Çocuk Yasası </a:t>
            </a:r>
          </a:p>
          <a:p>
            <a:pPr>
              <a:buNone/>
            </a:pPr>
            <a:r>
              <a:rPr lang="tr-TR" dirty="0" smtClean="0"/>
              <a:t>Örnek Sosyal İnceleme Raporları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Tanımı </a:t>
            </a:r>
            <a:endParaRPr lang="tr-TR" dirty="0"/>
          </a:p>
        </p:txBody>
      </p:sp>
      <p:sp>
        <p:nvSpPr>
          <p:cNvPr id="3" name="İçerik Yer Tutucusu 2"/>
          <p:cNvSpPr>
            <a:spLocks noGrp="1"/>
          </p:cNvSpPr>
          <p:nvPr>
            <p:ph idx="1"/>
          </p:nvPr>
        </p:nvSpPr>
        <p:spPr/>
        <p:txBody>
          <a:bodyPr/>
          <a:lstStyle/>
          <a:p>
            <a:r>
              <a:rPr lang="tr-TR" dirty="0" smtClean="0"/>
              <a:t>Küçüklerin ve bazen kısıtlı erginlerin gerek kendilerine,  gerekse mallarına özen gösterme ve onları temsil etme konusunda kanunun ana ve babaya yüklediği yükümlükler ve bu yükümlülükleri  iyi şekilde yerine getirilmesi onlara tanıdığı hakların tümüdür. </a:t>
            </a:r>
            <a:endParaRPr lang="tr-TR" dirty="0"/>
          </a:p>
        </p:txBody>
      </p:sp>
    </p:spTree>
    <p:extLst>
      <p:ext uri="{BB962C8B-B14F-4D97-AF65-F5344CB8AC3E}">
        <p14:creationId xmlns:p14="http://schemas.microsoft.com/office/powerpoint/2010/main" xmlns="" val="33762531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Velayet hakkına  sahip olanlar </a:t>
            </a:r>
            <a:endParaRPr lang="tr-TR" dirty="0"/>
          </a:p>
        </p:txBody>
      </p:sp>
      <p:sp>
        <p:nvSpPr>
          <p:cNvPr id="3" name="İçerik Yer Tutucusu 2"/>
          <p:cNvSpPr>
            <a:spLocks noGrp="1"/>
          </p:cNvSpPr>
          <p:nvPr>
            <p:ph idx="1"/>
          </p:nvPr>
        </p:nvSpPr>
        <p:spPr/>
        <p:txBody>
          <a:bodyPr/>
          <a:lstStyle/>
          <a:p>
            <a:r>
              <a:rPr lang="tr-TR" dirty="0" smtClean="0"/>
              <a:t>Ana  babanın evli olması halinde ana babaya aittir. </a:t>
            </a:r>
          </a:p>
          <a:p>
            <a:r>
              <a:rPr lang="tr-TR" dirty="0" smtClean="0"/>
              <a:t>Evlat edinmede; evlat edinilenin   çocuk olması  durumunda evlat edinenlere aittir. </a:t>
            </a:r>
          </a:p>
          <a:p>
            <a:r>
              <a:rPr lang="tr-TR" dirty="0" smtClean="0"/>
              <a:t>Ana babanın boşanması durumunda  Mahkemenin tayin ettiği taraf aittir. </a:t>
            </a:r>
          </a:p>
          <a:p>
            <a:r>
              <a:rPr lang="tr-TR" dirty="0" smtClean="0"/>
              <a:t>Çocuğun evlilik dışı  doğması durumunda  anaya aittir. </a:t>
            </a:r>
          </a:p>
          <a:p>
            <a:r>
              <a:rPr lang="tr-TR" dirty="0" smtClean="0"/>
              <a:t>Ana babadan birisinin ölmesi durumunda sağ kalana aittir. </a:t>
            </a:r>
            <a:endParaRPr lang="tr-TR" dirty="0"/>
          </a:p>
        </p:txBody>
      </p:sp>
    </p:spTree>
    <p:extLst>
      <p:ext uri="{BB962C8B-B14F-4D97-AF65-F5344CB8AC3E}">
        <p14:creationId xmlns:p14="http://schemas.microsoft.com/office/powerpoint/2010/main" xmlns="" val="2615042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Velayet tabi olanlar </a:t>
            </a:r>
            <a:endParaRPr lang="tr-TR" dirty="0"/>
          </a:p>
        </p:txBody>
      </p:sp>
      <p:sp>
        <p:nvSpPr>
          <p:cNvPr id="3" name="İçerik Yer Tutucusu 2"/>
          <p:cNvSpPr>
            <a:spLocks noGrp="1"/>
          </p:cNvSpPr>
          <p:nvPr>
            <p:ph idx="1"/>
          </p:nvPr>
        </p:nvSpPr>
        <p:spPr/>
        <p:txBody>
          <a:bodyPr/>
          <a:lstStyle/>
          <a:p>
            <a:r>
              <a:rPr lang="tr-TR" dirty="0" smtClean="0"/>
              <a:t>Ergin olmayan çocuklar </a:t>
            </a:r>
          </a:p>
          <a:p>
            <a:r>
              <a:rPr lang="tr-TR" dirty="0" smtClean="0"/>
              <a:t>Kısıtlanmış olan ergin  çocuklar </a:t>
            </a:r>
          </a:p>
          <a:p>
            <a:r>
              <a:rPr lang="tr-TR" dirty="0" smtClean="0"/>
              <a:t>Herkes ergin olmayan  üvey çocuklarına  karşı da özen ve ilgi  göstermekle yükümlüdür.  Velayet hakkını  gerçekleştiren eşe yardımcı olur. </a:t>
            </a:r>
          </a:p>
          <a:p>
            <a:endParaRPr lang="tr-TR" dirty="0"/>
          </a:p>
        </p:txBody>
      </p:sp>
    </p:spTree>
    <p:extLst>
      <p:ext uri="{BB962C8B-B14F-4D97-AF65-F5344CB8AC3E}">
        <p14:creationId xmlns:p14="http://schemas.microsoft.com/office/powerpoint/2010/main" xmlns="" val="6195479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Velayetin kapsamı </a:t>
            </a:r>
            <a:endParaRPr lang="tr-TR" dirty="0"/>
          </a:p>
        </p:txBody>
      </p:sp>
      <p:sp>
        <p:nvSpPr>
          <p:cNvPr id="3" name="İçerik Yer Tutucusu 2"/>
          <p:cNvSpPr>
            <a:spLocks noGrp="1"/>
          </p:cNvSpPr>
          <p:nvPr>
            <p:ph idx="1"/>
          </p:nvPr>
        </p:nvSpPr>
        <p:spPr/>
        <p:txBody>
          <a:bodyPr/>
          <a:lstStyle/>
          <a:p>
            <a:pPr marL="571500" indent="-457200">
              <a:buAutoNum type="arabicPeriod"/>
            </a:pPr>
            <a:r>
              <a:rPr lang="tr-TR" dirty="0" smtClean="0"/>
              <a:t>Çocuk üzerinde egemenlik :  yasal neden olmadıkça ana e babasından alınamaz. </a:t>
            </a:r>
          </a:p>
          <a:p>
            <a:pPr marL="571500" indent="-457200">
              <a:buAutoNum type="arabicPeriod"/>
            </a:pPr>
            <a:r>
              <a:rPr lang="tr-TR" dirty="0" smtClean="0"/>
              <a:t>Çocuğun </a:t>
            </a:r>
            <a:r>
              <a:rPr lang="tr-TR" dirty="0" err="1" smtClean="0"/>
              <a:t>özadı</a:t>
            </a:r>
            <a:r>
              <a:rPr lang="tr-TR" dirty="0" smtClean="0"/>
              <a:t> :  Çocuğun adını koyma hakkı ana ve babaya aittir. </a:t>
            </a:r>
          </a:p>
          <a:p>
            <a:pPr marL="571500" indent="-457200">
              <a:buAutoNum type="arabicPeriod"/>
            </a:pPr>
            <a:r>
              <a:rPr lang="tr-TR" dirty="0" smtClean="0"/>
              <a:t>Çocuğun yerleşim yeri :  Ana  babanın yerleşim yeridir. </a:t>
            </a:r>
          </a:p>
          <a:p>
            <a:pPr marL="571500" indent="-457200">
              <a:buAutoNum type="arabicPeriod"/>
            </a:pPr>
            <a:r>
              <a:rPr lang="tr-TR" dirty="0" smtClean="0"/>
              <a:t>Çocuğun yetiştirilmesi ve eğitimi :  Bedensel ve zihinsel özrü olanlar için  genel ve mesleki eğitim sağlamayı da eklemiştir. </a:t>
            </a:r>
          </a:p>
          <a:p>
            <a:pPr marL="114300" indent="0">
              <a:buNone/>
            </a:pPr>
            <a:endParaRPr lang="tr-TR" dirty="0"/>
          </a:p>
        </p:txBody>
      </p:sp>
    </p:spTree>
    <p:extLst>
      <p:ext uri="{BB962C8B-B14F-4D97-AF65-F5344CB8AC3E}">
        <p14:creationId xmlns:p14="http://schemas.microsoft.com/office/powerpoint/2010/main" xmlns="" val="4093785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Velayetin kapsamı </a:t>
            </a:r>
            <a:endParaRPr lang="tr-TR" dirty="0"/>
          </a:p>
        </p:txBody>
      </p:sp>
      <p:sp>
        <p:nvSpPr>
          <p:cNvPr id="3" name="İçerik Yer Tutucusu 2"/>
          <p:cNvSpPr>
            <a:spLocks noGrp="1"/>
          </p:cNvSpPr>
          <p:nvPr>
            <p:ph idx="1"/>
          </p:nvPr>
        </p:nvSpPr>
        <p:spPr/>
        <p:txBody>
          <a:bodyPr/>
          <a:lstStyle/>
          <a:p>
            <a:pPr marL="571500" indent="-457200">
              <a:buAutoNum type="arabicPeriod" startAt="5"/>
            </a:pPr>
            <a:r>
              <a:rPr lang="tr-TR" dirty="0" smtClean="0"/>
              <a:t>Söz </a:t>
            </a:r>
            <a:r>
              <a:rPr lang="tr-TR" dirty="0"/>
              <a:t>dinleme  yükümlülüğü : çocuk ancak kendi yararına uygun olan sözleri dinlemek zorundadır. </a:t>
            </a:r>
            <a:endParaRPr lang="tr-TR" dirty="0" smtClean="0"/>
          </a:p>
          <a:p>
            <a:pPr marL="571500" indent="-457200">
              <a:buAutoNum type="arabicPeriod" startAt="6"/>
            </a:pPr>
            <a:r>
              <a:rPr lang="tr-TR" dirty="0" smtClean="0"/>
              <a:t>Çocuğun </a:t>
            </a:r>
            <a:r>
              <a:rPr lang="tr-TR" dirty="0"/>
              <a:t>temsil edilmesi : Çocuklarının  yasal temsilcileridirler. </a:t>
            </a:r>
            <a:endParaRPr lang="tr-TR" dirty="0" smtClean="0"/>
          </a:p>
          <a:p>
            <a:pPr marL="571500" indent="-457200">
              <a:buAutoNum type="arabicPeriod" startAt="6"/>
            </a:pPr>
            <a:r>
              <a:rPr lang="tr-TR" dirty="0" smtClean="0"/>
              <a:t>Çocuğun fiil ehliyeti : Ayırt etme gücüne göre tam ehliyetsiz ya da sınırlı ehliyetsizdir. </a:t>
            </a:r>
          </a:p>
          <a:p>
            <a:pPr marL="571500" indent="-457200">
              <a:buAutoNum type="arabicPeriod" startAt="6"/>
            </a:pPr>
            <a:r>
              <a:rPr lang="tr-TR" dirty="0" smtClean="0"/>
              <a:t>Çocuğun aileyi temsil etmesi </a:t>
            </a:r>
          </a:p>
          <a:p>
            <a:pPr marL="571500" indent="-457200">
              <a:buAutoNum type="arabicPeriod" startAt="6"/>
            </a:pPr>
            <a:r>
              <a:rPr lang="tr-TR" dirty="0" smtClean="0"/>
              <a:t>Çocukla ana baba arasındaki  hukuki işlemler : Borç doğurucu işle ise kayyım atanması gerekir. </a:t>
            </a:r>
            <a:endParaRPr lang="tr-TR" dirty="0"/>
          </a:p>
          <a:p>
            <a:endParaRPr lang="tr-TR" dirty="0"/>
          </a:p>
        </p:txBody>
      </p:sp>
    </p:spTree>
    <p:extLst>
      <p:ext uri="{BB962C8B-B14F-4D97-AF65-F5344CB8AC3E}">
        <p14:creationId xmlns:p14="http://schemas.microsoft.com/office/powerpoint/2010/main" xmlns="" val="40695956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Çocuk Malları </a:t>
            </a:r>
            <a:endParaRPr lang="tr-TR" dirty="0"/>
          </a:p>
        </p:txBody>
      </p:sp>
      <p:sp>
        <p:nvSpPr>
          <p:cNvPr id="3" name="İçerik Yer Tutucusu 2"/>
          <p:cNvSpPr>
            <a:spLocks noGrp="1"/>
          </p:cNvSpPr>
          <p:nvPr>
            <p:ph idx="1"/>
          </p:nvPr>
        </p:nvSpPr>
        <p:spPr/>
        <p:txBody>
          <a:bodyPr/>
          <a:lstStyle/>
          <a:p>
            <a:r>
              <a:rPr lang="tr-TR" dirty="0" smtClean="0"/>
              <a:t>Çocuğun mallarını ana baba  birlikte yönetir. </a:t>
            </a:r>
            <a:r>
              <a:rPr lang="tr-TR" dirty="0"/>
              <a:t> </a:t>
            </a:r>
            <a:r>
              <a:rPr lang="tr-TR" dirty="0" smtClean="0"/>
              <a:t>Sadece kullanma hakkına sahiptir. </a:t>
            </a:r>
          </a:p>
          <a:p>
            <a:r>
              <a:rPr lang="tr-TR" dirty="0" smtClean="0"/>
              <a:t>Çocuğu malları ancak yetiştirilmesi ve eğitimi için </a:t>
            </a:r>
            <a:r>
              <a:rPr lang="tr-TR" dirty="0" err="1" smtClean="0"/>
              <a:t>sarfedilebilir</a:t>
            </a:r>
            <a:r>
              <a:rPr lang="tr-TR" dirty="0" smtClean="0"/>
              <a:t>. </a:t>
            </a:r>
            <a:endParaRPr lang="tr-TR" dirty="0"/>
          </a:p>
        </p:txBody>
      </p:sp>
    </p:spTree>
    <p:extLst>
      <p:ext uri="{BB962C8B-B14F-4D97-AF65-F5344CB8AC3E}">
        <p14:creationId xmlns:p14="http://schemas.microsoft.com/office/powerpoint/2010/main" xmlns="" val="23815625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ÇOCUĞUN KORUNMASI </a:t>
            </a:r>
            <a:endParaRPr lang="tr-TR" dirty="0"/>
          </a:p>
        </p:txBody>
      </p:sp>
      <p:sp>
        <p:nvSpPr>
          <p:cNvPr id="3" name="Metin Yer Tutucusu 2"/>
          <p:cNvSpPr>
            <a:spLocks noGrp="1"/>
          </p:cNvSpPr>
          <p:nvPr>
            <p:ph type="body" idx="1"/>
          </p:nvPr>
        </p:nvSpPr>
        <p:spPr/>
        <p:txBody>
          <a:bodyPr/>
          <a:lstStyle/>
          <a:p>
            <a:endParaRPr lang="tr-TR"/>
          </a:p>
        </p:txBody>
      </p:sp>
    </p:spTree>
    <p:extLst>
      <p:ext uri="{BB962C8B-B14F-4D97-AF65-F5344CB8AC3E}">
        <p14:creationId xmlns:p14="http://schemas.microsoft.com/office/powerpoint/2010/main" xmlns="" val="18110271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Koruma Önlemleri </a:t>
            </a:r>
            <a:endParaRPr lang="tr-TR" dirty="0"/>
          </a:p>
        </p:txBody>
      </p:sp>
      <p:sp>
        <p:nvSpPr>
          <p:cNvPr id="3" name="İçerik Yer Tutucusu 2"/>
          <p:cNvSpPr>
            <a:spLocks noGrp="1"/>
          </p:cNvSpPr>
          <p:nvPr>
            <p:ph idx="1"/>
          </p:nvPr>
        </p:nvSpPr>
        <p:spPr/>
        <p:txBody>
          <a:bodyPr/>
          <a:lstStyle/>
          <a:p>
            <a:r>
              <a:rPr lang="tr-TR" dirty="0" smtClean="0"/>
              <a:t>Çocuğun menfaati  ve gelişmesi tehlikeye düştüğü takdirde hakim , ana baba çare bulmaz ya da güçleri yetmez ise çocuğun korunması için uygun önlemleri alır. </a:t>
            </a:r>
          </a:p>
          <a:p>
            <a:endParaRPr lang="tr-TR" dirty="0"/>
          </a:p>
          <a:p>
            <a:r>
              <a:rPr lang="tr-TR" dirty="0" smtClean="0"/>
              <a:t>Çocuğun korunmasında maddi ve manevi menfaati olan herkes isteyebilir. Hakim </a:t>
            </a:r>
            <a:r>
              <a:rPr lang="tr-TR" dirty="0" err="1" smtClean="0"/>
              <a:t>re’sen</a:t>
            </a:r>
            <a:r>
              <a:rPr lang="tr-TR" dirty="0" smtClean="0"/>
              <a:t> de karar verebilir. </a:t>
            </a:r>
            <a:endParaRPr lang="tr-TR" dirty="0"/>
          </a:p>
        </p:txBody>
      </p:sp>
    </p:spTree>
    <p:extLst>
      <p:ext uri="{BB962C8B-B14F-4D97-AF65-F5344CB8AC3E}">
        <p14:creationId xmlns:p14="http://schemas.microsoft.com/office/powerpoint/2010/main" xmlns="" val="19486500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1490</TotalTime>
  <Words>456</Words>
  <Application>Microsoft Office PowerPoint</Application>
  <PresentationFormat>Ekran Gösterisi (4:3)</PresentationFormat>
  <Paragraphs>59</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Bitişiklik</vt:lpstr>
      <vt:lpstr>AİLE HUKUKU-10</vt:lpstr>
      <vt:lpstr>Tanımı </vt:lpstr>
      <vt:lpstr>Velayet hakkına  sahip olanlar </vt:lpstr>
      <vt:lpstr>Velayet tabi olanlar </vt:lpstr>
      <vt:lpstr>Velayetin kapsamı </vt:lpstr>
      <vt:lpstr>Velayetin kapsamı </vt:lpstr>
      <vt:lpstr>Çocuk Malları </vt:lpstr>
      <vt:lpstr>ÇOCUĞUN KORUNMASI </vt:lpstr>
      <vt:lpstr>Koruma Önlemleri </vt:lpstr>
      <vt:lpstr>Çocuğun Yerleştirilmesi </vt:lpstr>
      <vt:lpstr>Velayetin kaldırılması </vt:lpstr>
      <vt:lpstr>Nedenleri</vt:lpstr>
      <vt:lpstr>Sonuçları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 -2</dc:title>
  <dc:creator>TOSHIBA</dc:creator>
  <cp:lastModifiedBy>İrfan</cp:lastModifiedBy>
  <cp:revision>50</cp:revision>
  <dcterms:created xsi:type="dcterms:W3CDTF">2013-03-04T12:41:19Z</dcterms:created>
  <dcterms:modified xsi:type="dcterms:W3CDTF">2020-04-28T11:36:41Z</dcterms:modified>
</cp:coreProperties>
</file>