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72"/>
  </p:normalViewPr>
  <p:slideViewPr>
    <p:cSldViewPr snapToGrid="0" snapToObjects="1">
      <p:cViewPr varScale="1">
        <p:scale>
          <a:sx n="99" d="100"/>
          <a:sy n="99" d="100"/>
        </p:scale>
        <p:origin x="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57C8C2C-39DC-4D63-9267-9E25740D7326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837F4287-E9EE-4FB2-BE97-A9FF5323B8E1}">
      <dgm:prSet/>
      <dgm:spPr/>
      <dgm:t>
        <a:bodyPr/>
        <a:lstStyle/>
        <a:p>
          <a:r>
            <a:rPr lang="en-US"/>
            <a:t>Oedipus: Swollen feet</a:t>
          </a:r>
        </a:p>
      </dgm:t>
    </dgm:pt>
    <dgm:pt modelId="{4CDD87B9-D71E-4417-A4D7-6552E6BE72D1}" type="parTrans" cxnId="{24A506DB-BB9F-4D65-999E-56A4CF44E5B8}">
      <dgm:prSet/>
      <dgm:spPr/>
      <dgm:t>
        <a:bodyPr/>
        <a:lstStyle/>
        <a:p>
          <a:endParaRPr lang="en-US"/>
        </a:p>
      </dgm:t>
    </dgm:pt>
    <dgm:pt modelId="{00BCFCDF-FF48-4FF7-8360-71D8C6EE79F5}" type="sibTrans" cxnId="{24A506DB-BB9F-4D65-999E-56A4CF44E5B8}">
      <dgm:prSet/>
      <dgm:spPr/>
      <dgm:t>
        <a:bodyPr/>
        <a:lstStyle/>
        <a:p>
          <a:endParaRPr lang="en-US"/>
        </a:p>
      </dgm:t>
    </dgm:pt>
    <dgm:pt modelId="{DA237243-A25D-405B-938C-907B794C55D6}">
      <dgm:prSet/>
      <dgm:spPr/>
      <dgm:t>
        <a:bodyPr/>
        <a:lstStyle/>
        <a:p>
          <a:r>
            <a:rPr lang="en-US"/>
            <a:t>Oida: I have seen/I know</a:t>
          </a:r>
        </a:p>
      </dgm:t>
    </dgm:pt>
    <dgm:pt modelId="{3B04BEA9-680D-4D3A-AEAC-13A794D0EC60}" type="parTrans" cxnId="{F143E900-9C07-4A35-8E9E-54F1FFD4A94A}">
      <dgm:prSet/>
      <dgm:spPr/>
      <dgm:t>
        <a:bodyPr/>
        <a:lstStyle/>
        <a:p>
          <a:endParaRPr lang="en-US"/>
        </a:p>
      </dgm:t>
    </dgm:pt>
    <dgm:pt modelId="{5A045101-1075-49A3-86AF-E443557A033C}" type="sibTrans" cxnId="{F143E900-9C07-4A35-8E9E-54F1FFD4A94A}">
      <dgm:prSet/>
      <dgm:spPr/>
      <dgm:t>
        <a:bodyPr/>
        <a:lstStyle/>
        <a:p>
          <a:endParaRPr lang="en-US"/>
        </a:p>
      </dgm:t>
    </dgm:pt>
    <dgm:pt modelId="{43FEA3E2-0E7E-41FC-8F72-C7E2248CC390}" type="pres">
      <dgm:prSet presAssocID="{857C8C2C-39DC-4D63-9267-9E25740D7326}" presName="root" presStyleCnt="0">
        <dgm:presLayoutVars>
          <dgm:dir/>
          <dgm:resizeHandles val="exact"/>
        </dgm:presLayoutVars>
      </dgm:prSet>
      <dgm:spPr/>
    </dgm:pt>
    <dgm:pt modelId="{84C41FAA-C70C-472D-AE06-29460301939E}" type="pres">
      <dgm:prSet presAssocID="{837F4287-E9EE-4FB2-BE97-A9FF5323B8E1}" presName="compNode" presStyleCnt="0"/>
      <dgm:spPr/>
    </dgm:pt>
    <dgm:pt modelId="{7DAB61CA-8159-4A4B-A2FC-269C84F6050A}" type="pres">
      <dgm:prSet presAssocID="{837F4287-E9EE-4FB2-BE97-A9FF5323B8E1}" presName="bgRect" presStyleLbl="bgShp" presStyleIdx="0" presStyleCnt="2"/>
      <dgm:spPr/>
    </dgm:pt>
    <dgm:pt modelId="{E628BDC0-2130-4DC5-B5FB-07177D146343}" type="pres">
      <dgm:prSet presAssocID="{837F4287-E9EE-4FB2-BE97-A9FF5323B8E1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ull"/>
        </a:ext>
      </dgm:extLst>
    </dgm:pt>
    <dgm:pt modelId="{B38FDFE9-5526-4316-A2F7-8061848E816E}" type="pres">
      <dgm:prSet presAssocID="{837F4287-E9EE-4FB2-BE97-A9FF5323B8E1}" presName="spaceRect" presStyleCnt="0"/>
      <dgm:spPr/>
    </dgm:pt>
    <dgm:pt modelId="{99656C21-0B4B-49B3-9F72-69866D7B8B4F}" type="pres">
      <dgm:prSet presAssocID="{837F4287-E9EE-4FB2-BE97-A9FF5323B8E1}" presName="parTx" presStyleLbl="revTx" presStyleIdx="0" presStyleCnt="2">
        <dgm:presLayoutVars>
          <dgm:chMax val="0"/>
          <dgm:chPref val="0"/>
        </dgm:presLayoutVars>
      </dgm:prSet>
      <dgm:spPr/>
    </dgm:pt>
    <dgm:pt modelId="{C6195368-892B-4C2F-B7D3-7A86320B3B15}" type="pres">
      <dgm:prSet presAssocID="{00BCFCDF-FF48-4FF7-8360-71D8C6EE79F5}" presName="sibTrans" presStyleCnt="0"/>
      <dgm:spPr/>
    </dgm:pt>
    <dgm:pt modelId="{CE23D327-1A66-4A9A-A3F3-38194B197F63}" type="pres">
      <dgm:prSet presAssocID="{DA237243-A25D-405B-938C-907B794C55D6}" presName="compNode" presStyleCnt="0"/>
      <dgm:spPr/>
    </dgm:pt>
    <dgm:pt modelId="{D0D3A216-BEEE-4AB4-862F-21AC22CD2C27}" type="pres">
      <dgm:prSet presAssocID="{DA237243-A25D-405B-938C-907B794C55D6}" presName="bgRect" presStyleLbl="bgShp" presStyleIdx="1" presStyleCnt="2"/>
      <dgm:spPr/>
    </dgm:pt>
    <dgm:pt modelId="{3713BC9C-7CDE-452F-92E5-831682B4DF4B}" type="pres">
      <dgm:prSet presAssocID="{DA237243-A25D-405B-938C-907B794C55D6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yes"/>
        </a:ext>
      </dgm:extLst>
    </dgm:pt>
    <dgm:pt modelId="{1BECAE13-340B-416B-8BB3-78C631C1B1CF}" type="pres">
      <dgm:prSet presAssocID="{DA237243-A25D-405B-938C-907B794C55D6}" presName="spaceRect" presStyleCnt="0"/>
      <dgm:spPr/>
    </dgm:pt>
    <dgm:pt modelId="{370E94E9-4F41-4D87-AE02-E54440B083A3}" type="pres">
      <dgm:prSet presAssocID="{DA237243-A25D-405B-938C-907B794C55D6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F143E900-9C07-4A35-8E9E-54F1FFD4A94A}" srcId="{857C8C2C-39DC-4D63-9267-9E25740D7326}" destId="{DA237243-A25D-405B-938C-907B794C55D6}" srcOrd="1" destOrd="0" parTransId="{3B04BEA9-680D-4D3A-AEAC-13A794D0EC60}" sibTransId="{5A045101-1075-49A3-86AF-E443557A033C}"/>
    <dgm:cxn modelId="{1332BB19-BB52-4068-8E50-FD4797C062F9}" type="presOf" srcId="{DA237243-A25D-405B-938C-907B794C55D6}" destId="{370E94E9-4F41-4D87-AE02-E54440B083A3}" srcOrd="0" destOrd="0" presId="urn:microsoft.com/office/officeart/2018/2/layout/IconVerticalSolidList"/>
    <dgm:cxn modelId="{3AF6AA1E-59A9-4941-AFC1-8BCCCD3D9C99}" type="presOf" srcId="{837F4287-E9EE-4FB2-BE97-A9FF5323B8E1}" destId="{99656C21-0B4B-49B3-9F72-69866D7B8B4F}" srcOrd="0" destOrd="0" presId="urn:microsoft.com/office/officeart/2018/2/layout/IconVerticalSolidList"/>
    <dgm:cxn modelId="{71695D85-2FE2-40AA-BAB8-E22E6355BA14}" type="presOf" srcId="{857C8C2C-39DC-4D63-9267-9E25740D7326}" destId="{43FEA3E2-0E7E-41FC-8F72-C7E2248CC390}" srcOrd="0" destOrd="0" presId="urn:microsoft.com/office/officeart/2018/2/layout/IconVerticalSolidList"/>
    <dgm:cxn modelId="{24A506DB-BB9F-4D65-999E-56A4CF44E5B8}" srcId="{857C8C2C-39DC-4D63-9267-9E25740D7326}" destId="{837F4287-E9EE-4FB2-BE97-A9FF5323B8E1}" srcOrd="0" destOrd="0" parTransId="{4CDD87B9-D71E-4417-A4D7-6552E6BE72D1}" sibTransId="{00BCFCDF-FF48-4FF7-8360-71D8C6EE79F5}"/>
    <dgm:cxn modelId="{B181E0FA-01FF-402B-B6AA-E8D68031E776}" type="presParOf" srcId="{43FEA3E2-0E7E-41FC-8F72-C7E2248CC390}" destId="{84C41FAA-C70C-472D-AE06-29460301939E}" srcOrd="0" destOrd="0" presId="urn:microsoft.com/office/officeart/2018/2/layout/IconVerticalSolidList"/>
    <dgm:cxn modelId="{ECBA2DD3-1E83-41BD-B3BA-1B650A8A6D28}" type="presParOf" srcId="{84C41FAA-C70C-472D-AE06-29460301939E}" destId="{7DAB61CA-8159-4A4B-A2FC-269C84F6050A}" srcOrd="0" destOrd="0" presId="urn:microsoft.com/office/officeart/2018/2/layout/IconVerticalSolidList"/>
    <dgm:cxn modelId="{461339E2-599F-4567-90A4-304286AE40D0}" type="presParOf" srcId="{84C41FAA-C70C-472D-AE06-29460301939E}" destId="{E628BDC0-2130-4DC5-B5FB-07177D146343}" srcOrd="1" destOrd="0" presId="urn:microsoft.com/office/officeart/2018/2/layout/IconVerticalSolidList"/>
    <dgm:cxn modelId="{67889FC9-999C-4797-80A8-8FA715D896F6}" type="presParOf" srcId="{84C41FAA-C70C-472D-AE06-29460301939E}" destId="{B38FDFE9-5526-4316-A2F7-8061848E816E}" srcOrd="2" destOrd="0" presId="urn:microsoft.com/office/officeart/2018/2/layout/IconVerticalSolidList"/>
    <dgm:cxn modelId="{A8B34815-D8DA-4ACC-BC17-294D9B662FAC}" type="presParOf" srcId="{84C41FAA-C70C-472D-AE06-29460301939E}" destId="{99656C21-0B4B-49B3-9F72-69866D7B8B4F}" srcOrd="3" destOrd="0" presId="urn:microsoft.com/office/officeart/2018/2/layout/IconVerticalSolidList"/>
    <dgm:cxn modelId="{2CACCEB6-01FD-42FC-80E6-41E0F54C0F5A}" type="presParOf" srcId="{43FEA3E2-0E7E-41FC-8F72-C7E2248CC390}" destId="{C6195368-892B-4C2F-B7D3-7A86320B3B15}" srcOrd="1" destOrd="0" presId="urn:microsoft.com/office/officeart/2018/2/layout/IconVerticalSolidList"/>
    <dgm:cxn modelId="{612C7391-0C35-4B7C-BDC9-DBC26E5FBB74}" type="presParOf" srcId="{43FEA3E2-0E7E-41FC-8F72-C7E2248CC390}" destId="{CE23D327-1A66-4A9A-A3F3-38194B197F63}" srcOrd="2" destOrd="0" presId="urn:microsoft.com/office/officeart/2018/2/layout/IconVerticalSolidList"/>
    <dgm:cxn modelId="{BB19090C-3536-46B5-97CA-9159566103C6}" type="presParOf" srcId="{CE23D327-1A66-4A9A-A3F3-38194B197F63}" destId="{D0D3A216-BEEE-4AB4-862F-21AC22CD2C27}" srcOrd="0" destOrd="0" presId="urn:microsoft.com/office/officeart/2018/2/layout/IconVerticalSolidList"/>
    <dgm:cxn modelId="{4D4B81D5-F9F7-46B7-B111-36B4DD6ABB11}" type="presParOf" srcId="{CE23D327-1A66-4A9A-A3F3-38194B197F63}" destId="{3713BC9C-7CDE-452F-92E5-831682B4DF4B}" srcOrd="1" destOrd="0" presId="urn:microsoft.com/office/officeart/2018/2/layout/IconVerticalSolidList"/>
    <dgm:cxn modelId="{5D9B2AA0-CD9F-4301-8A66-3A07B44E378F}" type="presParOf" srcId="{CE23D327-1A66-4A9A-A3F3-38194B197F63}" destId="{1BECAE13-340B-416B-8BB3-78C631C1B1CF}" srcOrd="2" destOrd="0" presId="urn:microsoft.com/office/officeart/2018/2/layout/IconVerticalSolidList"/>
    <dgm:cxn modelId="{9658BDCB-5CA6-409A-A911-A19038868F85}" type="presParOf" srcId="{CE23D327-1A66-4A9A-A3F3-38194B197F63}" destId="{370E94E9-4F41-4D87-AE02-E54440B083A3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AB61CA-8159-4A4B-A2FC-269C84F6050A}">
      <dsp:nvSpPr>
        <dsp:cNvPr id="0" name=""/>
        <dsp:cNvSpPr/>
      </dsp:nvSpPr>
      <dsp:spPr>
        <a:xfrm>
          <a:off x="0" y="841713"/>
          <a:ext cx="5566706" cy="155393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28BDC0-2130-4DC5-B5FB-07177D146343}">
      <dsp:nvSpPr>
        <dsp:cNvPr id="0" name=""/>
        <dsp:cNvSpPr/>
      </dsp:nvSpPr>
      <dsp:spPr>
        <a:xfrm>
          <a:off x="470064" y="1191348"/>
          <a:ext cx="854662" cy="85466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656C21-0B4B-49B3-9F72-69866D7B8B4F}">
      <dsp:nvSpPr>
        <dsp:cNvPr id="0" name=""/>
        <dsp:cNvSpPr/>
      </dsp:nvSpPr>
      <dsp:spPr>
        <a:xfrm>
          <a:off x="1794791" y="841713"/>
          <a:ext cx="3771914" cy="15539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4458" tIns="164458" rIns="164458" bIns="164458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Oedipus: Swollen feet</a:t>
          </a:r>
        </a:p>
      </dsp:txBody>
      <dsp:txXfrm>
        <a:off x="1794791" y="841713"/>
        <a:ext cx="3771914" cy="1553932"/>
      </dsp:txXfrm>
    </dsp:sp>
    <dsp:sp modelId="{D0D3A216-BEEE-4AB4-862F-21AC22CD2C27}">
      <dsp:nvSpPr>
        <dsp:cNvPr id="0" name=""/>
        <dsp:cNvSpPr/>
      </dsp:nvSpPr>
      <dsp:spPr>
        <a:xfrm>
          <a:off x="0" y="2784128"/>
          <a:ext cx="5566706" cy="155393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13BC9C-7CDE-452F-92E5-831682B4DF4B}">
      <dsp:nvSpPr>
        <dsp:cNvPr id="0" name=""/>
        <dsp:cNvSpPr/>
      </dsp:nvSpPr>
      <dsp:spPr>
        <a:xfrm>
          <a:off x="470064" y="3133763"/>
          <a:ext cx="854662" cy="85466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0E94E9-4F41-4D87-AE02-E54440B083A3}">
      <dsp:nvSpPr>
        <dsp:cNvPr id="0" name=""/>
        <dsp:cNvSpPr/>
      </dsp:nvSpPr>
      <dsp:spPr>
        <a:xfrm>
          <a:off x="1794791" y="2784128"/>
          <a:ext cx="3771914" cy="15539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4458" tIns="164458" rIns="164458" bIns="164458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Oida: I have seen/I know</a:t>
          </a:r>
        </a:p>
      </dsp:txBody>
      <dsp:txXfrm>
        <a:off x="1794791" y="2784128"/>
        <a:ext cx="3771914" cy="15539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BB0DB3-A8FF-4ABB-9E2E-D960422260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025308"/>
          </a:xfrm>
        </p:spPr>
        <p:txBody>
          <a:bodyPr anchor="b">
            <a:normAutofit/>
          </a:bodyPr>
          <a:lstStyle>
            <a:lvl1pPr algn="ctr"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EE0618-75D7-410F-859C-CDF53BC53E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86729"/>
            <a:ext cx="9144000" cy="1135529"/>
          </a:xfrm>
        </p:spPr>
        <p:txBody>
          <a:bodyPr>
            <a:normAutofit/>
          </a:bodyPr>
          <a:lstStyle>
            <a:lvl1pPr marL="0" indent="0" algn="ctr">
              <a:lnSpc>
                <a:spcPct val="120000"/>
              </a:lnSpc>
              <a:buNone/>
              <a:defRPr sz="1800" b="1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237F11-76DB-4DD9-9747-3F38D05BA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3/5/21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59F581-81B0-44B3-ABA5-A25CA4BAE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10D591-ADCF-4300-8282-72AE357F3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016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E5C77-55F8-4677-A96C-E6D3F5545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A064EF-ADDA-4943-8F87-A7469D7997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B0D493-D1E7-4358-95E9-B5B80A49E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3/5/21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E98326-3276-4B9E-960F-10C6677BF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4C3AC2-288D-4FEE-BF80-0EAEDDFAB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514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3333C6A-5417-40BD-BF7A-9405832237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3BCB45-B343-46F6-9718-AA0D68CED1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BDA2A4-FD34-4E17-908F-4367B1E64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3/5/21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B87AE3-776D-451D-AA52-C06B74724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A0C4D5-BE1E-4D6A-9196-E0F9E42B2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655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D75558-A264-444E-829B-51AAE6B4B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8D9373-37D1-4135-8D34-755E139F79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5E4A6B-1966-4E57-9FB8-8B111E97B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3/5/21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3FC3DD-F2BE-41FF-895B-00129AAB1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1F830C-8424-4FAF-A011-605AE1D14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537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0A1BE8-ECC1-4027-B16E-C7BECCA9D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46C7E1-471A-46AA-8068-98E68C0C20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7C9F8F-EC48-4D16-B4C6-023A7B607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3/5/21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9FA5B3-F726-417B-932A-B93E0C8F5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D21F1-1A24-43EA-AB09-3024C491E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795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16569-B648-4D50-BEB8-E8DAE24D6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0831B3-A1FD-470C-BEEE-4CFB441502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4493"/>
            <a:ext cx="5181600" cy="42524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F34A17-C244-438C-9AE3-FB9B3CE3BD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4493"/>
            <a:ext cx="5181600" cy="42524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CFA3AA-3FC1-4B98-8F99-1726F1AC0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3/5/21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E10883-BACC-41A1-9067-ECFDB937D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7660A2-13C9-4432-A6EB-A4FF3D78F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160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7C843-C993-4E9C-80DD-3620816E5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91A8E3-B066-4511-9C6E-A3435B64DD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734325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E86B63-4102-4802-94D7-F138F80F3E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58237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C924765-08A7-4A60-86DC-DC420F60BB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734325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AA2795-EFB6-4000-8F25-FBB62646C0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58237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942CFB-FE12-494A-9C41-3CB90F07B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3/5/21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C3A07E3-59E1-4EBD-9687-4B6ABE96A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CF7BB23-7539-4674-8B66-ACEFF9468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47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841DB-C73C-4968-B434-A6AA14DAF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08152BF-92C7-4BF5-A9DB-16A0BF0F5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3/5/21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289DB7-F492-4037-A439-D70F7E556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FA96F1-8B8A-4E83-B3C2-E10DE522A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053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031033-9688-463F-9614-47F2F5BC6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3/5/21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5B8DB2-C14B-45AC-ACAF-8702DF59C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01DA57-8D4E-4075-9460-4F03DF8AA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324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CBE2C-9DAA-489D-AC88-15CBBA8A9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E124BE-E494-445A-A4FB-A2A8F28F0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2446DE-9A32-4774-9F7C-86678CA90E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00115D-61B3-46D0-B4D3-30C374B52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3/5/21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3C2AFC-D0F8-469F-B1E0-123C2E066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B9BCDA-9EF7-4531-8021-AF7B30751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852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AE558-F89F-4688-94E5-77F37D49F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CD35AF-8CA2-49BB-BAE9-F29A0186EC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5CAA98-55BD-4118-A8AF-D603060784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BFF4C5-82A8-4AD8-B7E2-2882F6576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3/5/21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60B401-B64F-417B-8AD6-581A22E5E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24BD4C-7149-44BF-8150-F72CAA95A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648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4436E0F2-A64B-471E-93C0-8DFE08CC57C8}"/>
              </a:ext>
            </a:extLst>
          </p:cNvPr>
          <p:cNvCxnSpPr>
            <a:cxnSpLocks/>
          </p:cNvCxnSpPr>
          <p:nvPr/>
        </p:nvCxnSpPr>
        <p:spPr>
          <a:xfrm flipH="1">
            <a:off x="0" y="0"/>
            <a:ext cx="3119718" cy="68580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DC1E3AB1-2A8C-4607-9FAE-D8BDB280FE1A}"/>
              </a:ext>
            </a:extLst>
          </p:cNvPr>
          <p:cNvCxnSpPr>
            <a:cxnSpLocks/>
          </p:cNvCxnSpPr>
          <p:nvPr/>
        </p:nvCxnSpPr>
        <p:spPr>
          <a:xfrm flipH="1">
            <a:off x="0" y="0"/>
            <a:ext cx="903768" cy="65436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26D66059-832F-40B6-A35F-F56C8F38A1E7}"/>
              </a:ext>
            </a:extLst>
          </p:cNvPr>
          <p:cNvCxnSpPr>
            <a:cxnSpLocks/>
          </p:cNvCxnSpPr>
          <p:nvPr/>
        </p:nvCxnSpPr>
        <p:spPr>
          <a:xfrm flipH="1" flipV="1">
            <a:off x="-42863" y="5791200"/>
            <a:ext cx="6286501" cy="1066801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A515E2ED-7EA9-448D-83FA-54C3DF9723BD}"/>
              </a:ext>
            </a:extLst>
          </p:cNvPr>
          <p:cNvCxnSpPr>
            <a:cxnSpLocks/>
          </p:cNvCxnSpPr>
          <p:nvPr/>
        </p:nvCxnSpPr>
        <p:spPr>
          <a:xfrm flipH="1">
            <a:off x="8462964" y="5848350"/>
            <a:ext cx="3729036" cy="100965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20595356-EABD-4767-AC9D-EA21FF115EC0}"/>
              </a:ext>
            </a:extLst>
          </p:cNvPr>
          <p:cNvCxnSpPr>
            <a:cxnSpLocks/>
          </p:cNvCxnSpPr>
          <p:nvPr/>
        </p:nvCxnSpPr>
        <p:spPr>
          <a:xfrm flipH="1">
            <a:off x="11543158" y="1647825"/>
            <a:ext cx="648842" cy="52101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8CD9F06-9628-469C-B788-A894E3E08281}"/>
              </a:ext>
            </a:extLst>
          </p:cNvPr>
          <p:cNvCxnSpPr>
            <a:cxnSpLocks/>
          </p:cNvCxnSpPr>
          <p:nvPr/>
        </p:nvCxnSpPr>
        <p:spPr>
          <a:xfrm flipH="1" flipV="1">
            <a:off x="10781554" y="0"/>
            <a:ext cx="1410446" cy="425834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8550A431-0B61-421B-B4B7-24C0CFF0F938}"/>
              </a:ext>
            </a:extLst>
          </p:cNvPr>
          <p:cNvCxnSpPr>
            <a:cxnSpLocks/>
          </p:cNvCxnSpPr>
          <p:nvPr/>
        </p:nvCxnSpPr>
        <p:spPr>
          <a:xfrm flipH="1" flipV="1">
            <a:off x="6529388" y="-4763"/>
            <a:ext cx="5662612" cy="9319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75B94C5-D205-4339-B029-5D0FD2E5F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533401"/>
            <a:ext cx="9906000" cy="13821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96DC5C-BD34-4CE4-8AA7-A6A4B9516F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3000" y="2009554"/>
            <a:ext cx="9906000" cy="40244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F192A7-D622-449D-9FC2-48FDE4D690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37102" y="6398878"/>
            <a:ext cx="419390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100">
                <a:solidFill>
                  <a:schemeClr val="tx2"/>
                </a:solidFill>
                <a:latin typeface="+mn-lt"/>
              </a:defRPr>
            </a:lvl1pPr>
          </a:lstStyle>
          <a:p>
            <a:fld id="{11EAACC7-3B3F-47D1-959A-EF58926E955E}" type="datetimeFigureOut">
              <a:rPr lang="en-US" smtClean="0"/>
              <a:t>3/5/21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35B93C-2BE9-4847-BFE5-D3CBCC6E94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4429" y="6398878"/>
            <a:ext cx="4497315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 b="1" spc="30" baseline="0">
                <a:solidFill>
                  <a:schemeClr val="tx2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70A99-395E-4F22-8AAB-6C7EE743D7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02477" y="6398878"/>
            <a:ext cx="470887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100">
                <a:solidFill>
                  <a:schemeClr val="tx2"/>
                </a:solidFill>
                <a:latin typeface="+mn-lt"/>
              </a:defRPr>
            </a:lvl1pPr>
          </a:lstStyle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643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SzPct val="80000"/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8">
            <a:extLst>
              <a:ext uri="{FF2B5EF4-FFF2-40B4-BE49-F238E27FC236}">
                <a16:creationId xmlns:a16="http://schemas.microsoft.com/office/drawing/2014/main" id="{82950D9A-4705-4314-961A-4F88B2CE41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49F1E55-705C-DF41-900B-2CE1418BC1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4899" y="2355112"/>
            <a:ext cx="6933112" cy="3237615"/>
          </a:xfrm>
        </p:spPr>
        <p:txBody>
          <a:bodyPr>
            <a:normAutofit/>
          </a:bodyPr>
          <a:lstStyle/>
          <a:p>
            <a:pPr algn="l"/>
            <a:r>
              <a:rPr lang="en-US" sz="2000" dirty="0"/>
              <a:t>AKE 114/ING 118/DING 118</a:t>
            </a:r>
            <a:br>
              <a:rPr lang="en-US" sz="2000" dirty="0"/>
            </a:br>
            <a:r>
              <a:rPr lang="en-US" sz="2000" dirty="0"/>
              <a:t>DR. </a:t>
            </a:r>
            <a:r>
              <a:rPr lang="en-US" sz="2000" dirty="0" err="1"/>
              <a:t>gamze</a:t>
            </a:r>
            <a:r>
              <a:rPr lang="en-US" sz="2000" dirty="0"/>
              <a:t> </a:t>
            </a:r>
            <a:r>
              <a:rPr lang="en-US" sz="2000" dirty="0" err="1"/>
              <a:t>kati</a:t>
            </a:r>
            <a:r>
              <a:rPr lang="en-US" sz="2000" dirty="0"/>
              <a:t> </a:t>
            </a:r>
            <a:r>
              <a:rPr lang="en-US" sz="2000" dirty="0" err="1"/>
              <a:t>gumus</a:t>
            </a:r>
            <a:endParaRPr lang="en-US" sz="2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FB3D39-A37F-744E-8AD0-F2FC9D69F2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4899" y="1265273"/>
            <a:ext cx="5916873" cy="1066522"/>
          </a:xfrm>
        </p:spPr>
        <p:txBody>
          <a:bodyPr>
            <a:normAutofit/>
          </a:bodyPr>
          <a:lstStyle/>
          <a:p>
            <a:pPr algn="l"/>
            <a:r>
              <a:rPr lang="en-US" sz="3200" dirty="0"/>
              <a:t>Oedipus rex-an intro</a:t>
            </a:r>
          </a:p>
        </p:txBody>
      </p:sp>
      <p:pic>
        <p:nvPicPr>
          <p:cNvPr id="17" name="Picture 3" descr="Paint color explosion on a white background">
            <a:extLst>
              <a:ext uri="{FF2B5EF4-FFF2-40B4-BE49-F238E27FC236}">
                <a16:creationId xmlns:a16="http://schemas.microsoft.com/office/drawing/2014/main" id="{1E57D0EC-EFB0-46B5-A8A0-909C477D9A7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523" r="22041" b="-1"/>
          <a:stretch/>
        </p:blipFill>
        <p:spPr>
          <a:xfrm>
            <a:off x="8658226" y="-4762"/>
            <a:ext cx="3541857" cy="6886079"/>
          </a:xfrm>
          <a:custGeom>
            <a:avLst/>
            <a:gdLst/>
            <a:ahLst/>
            <a:cxnLst/>
            <a:rect l="l" t="t" r="r" b="b"/>
            <a:pathLst>
              <a:path w="3541857" h="6886079">
                <a:moveTo>
                  <a:pt x="1248072" y="0"/>
                </a:moveTo>
                <a:lnTo>
                  <a:pt x="3541857" y="0"/>
                </a:lnTo>
                <a:lnTo>
                  <a:pt x="3541857" y="6886079"/>
                </a:lnTo>
                <a:lnTo>
                  <a:pt x="0" y="6864521"/>
                </a:lnTo>
                <a:close/>
              </a:path>
            </a:pathLst>
          </a:custGeom>
        </p:spPr>
      </p:pic>
      <p:cxnSp>
        <p:nvCxnSpPr>
          <p:cNvPr id="18" name="Straight Connector 10">
            <a:extLst>
              <a:ext uri="{FF2B5EF4-FFF2-40B4-BE49-F238E27FC236}">
                <a16:creationId xmlns:a16="http://schemas.microsoft.com/office/drawing/2014/main" id="{13AC671C-E66F-43C5-A66A-C477339DD2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8878186" y="1"/>
            <a:ext cx="345294" cy="688131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2">
            <a:extLst>
              <a:ext uri="{FF2B5EF4-FFF2-40B4-BE49-F238E27FC236}">
                <a16:creationId xmlns:a16="http://schemas.microsoft.com/office/drawing/2014/main" id="{EEE10AC2-20ED-4628-9A8E-14F8437B55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6794205" y="-4764"/>
            <a:ext cx="5397796" cy="1041438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7387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481491-9FFD-C542-B407-D1ADB6914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Oedipus rex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B59802-F266-BC49-80A8-4A900C0CA7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Sophocles is mainly concerned with the psychological and ethical characteristics. To do so he works with the themes of: </a:t>
            </a:r>
          </a:p>
          <a:p>
            <a:pPr lvl="1"/>
            <a:r>
              <a:rPr lang="en-US" dirty="0"/>
              <a:t>Taboos of incest and patricide</a:t>
            </a:r>
          </a:p>
          <a:p>
            <a:pPr lvl="1"/>
            <a:r>
              <a:rPr lang="en-US" dirty="0"/>
              <a:t>The limited ability of human beings to control their fate</a:t>
            </a:r>
          </a:p>
        </p:txBody>
      </p:sp>
    </p:spTree>
    <p:extLst>
      <p:ext uri="{BB962C8B-B14F-4D97-AF65-F5344CB8AC3E}">
        <p14:creationId xmlns:p14="http://schemas.microsoft.com/office/powerpoint/2010/main" val="33729398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43D942-BE63-174C-8FD0-A7C22F9DF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OEDIPUS REX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447B6B-B65B-8342-8C1B-AED0BC3DD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Thebes: ruled by </a:t>
            </a:r>
            <a:r>
              <a:rPr lang="en-US" dirty="0" err="1"/>
              <a:t>Labdacus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	    Laius (the former King)</a:t>
            </a:r>
          </a:p>
          <a:p>
            <a:pPr marL="0" indent="0">
              <a:buNone/>
            </a:pPr>
            <a:r>
              <a:rPr lang="en-US" dirty="0"/>
              <a:t>		    Oedipus (of Laius and Jocasta)</a:t>
            </a:r>
          </a:p>
          <a:p>
            <a:r>
              <a:rPr lang="en-US" dirty="0"/>
              <a:t>Corinth: Polybus (Oedipus’ adoptive father)</a:t>
            </a:r>
          </a:p>
        </p:txBody>
      </p:sp>
    </p:spTree>
    <p:extLst>
      <p:ext uri="{BB962C8B-B14F-4D97-AF65-F5344CB8AC3E}">
        <p14:creationId xmlns:p14="http://schemas.microsoft.com/office/powerpoint/2010/main" val="1550188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6CA7A60-8DF8-4B78-BFE3-B372B90AB9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3AEE607-717D-2040-B308-365B912373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613" y="908925"/>
            <a:ext cx="3723304" cy="4938854"/>
          </a:xfrm>
        </p:spPr>
        <p:txBody>
          <a:bodyPr>
            <a:normAutofit/>
          </a:bodyPr>
          <a:lstStyle/>
          <a:p>
            <a:r>
              <a:rPr lang="en-US" dirty="0"/>
              <a:t>Oedipus rex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BCE8AF9-FB73-4BD9-BA50-43BF340CB0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3532336" y="0"/>
            <a:ext cx="2086972" cy="685800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1CEFB97-33B1-4F90-A6B8-EAA26EEA1E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4519615" y="0"/>
            <a:ext cx="583558" cy="685800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74A9200-20A5-4BAD-870B-1279A4B20AB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8055019"/>
              </p:ext>
            </p:extLst>
          </p:nvPr>
        </p:nvGraphicFramePr>
        <p:xfrm>
          <a:off x="5869682" y="799416"/>
          <a:ext cx="5566706" cy="51797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96860241"/>
      </p:ext>
    </p:extLst>
  </p:cSld>
  <p:clrMapOvr>
    <a:masterClrMapping/>
  </p:clrMapOvr>
</p:sld>
</file>

<file path=ppt/theme/theme1.xml><?xml version="1.0" encoding="utf-8"?>
<a:theme xmlns:a="http://schemas.openxmlformats.org/drawingml/2006/main" name="AngleLinesVTI">
  <a:themeElements>
    <a:clrScheme name="AnalogousFromRegularSeedLeftStep">
      <a:dk1>
        <a:srgbClr val="000000"/>
      </a:dk1>
      <a:lt1>
        <a:srgbClr val="FFFFFF"/>
      </a:lt1>
      <a:dk2>
        <a:srgbClr val="301B2D"/>
      </a:dk2>
      <a:lt2>
        <a:srgbClr val="F0F2F3"/>
      </a:lt2>
      <a:accent1>
        <a:srgbClr val="E78129"/>
      </a:accent1>
      <a:accent2>
        <a:srgbClr val="D52117"/>
      </a:accent2>
      <a:accent3>
        <a:srgbClr val="E7296F"/>
      </a:accent3>
      <a:accent4>
        <a:srgbClr val="D517AC"/>
      </a:accent4>
      <a:accent5>
        <a:srgbClr val="C129E7"/>
      </a:accent5>
      <a:accent6>
        <a:srgbClr val="621BD6"/>
      </a:accent6>
      <a:hlink>
        <a:srgbClr val="3F83BF"/>
      </a:hlink>
      <a:folHlink>
        <a:srgbClr val="7F7F7F"/>
      </a:folHlink>
    </a:clrScheme>
    <a:fontScheme name="Walbaum Light Univers Light">
      <a:majorFont>
        <a:latin typeface="Walbaum Display Light"/>
        <a:ea typeface=""/>
        <a:cs typeface=""/>
      </a:majorFont>
      <a:minorFont>
        <a:latin typeface="Univers Condensed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ngleLinesVTI" id="{BC1FC193-C72F-4761-9899-1105EDF6BAE8}" vid="{64612625-F022-44B7-B9FA-9D26DEDBDC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104</Words>
  <Application>Microsoft Macintosh PowerPoint</Application>
  <PresentationFormat>Widescreen</PresentationFormat>
  <Paragraphs>14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Univers Condensed Light</vt:lpstr>
      <vt:lpstr>Walbaum Display Light</vt:lpstr>
      <vt:lpstr>AngleLinesVTI</vt:lpstr>
      <vt:lpstr>AKE 114/ING 118/DING 118 DR. gamze kati gumus</vt:lpstr>
      <vt:lpstr>Oedipus rex</vt:lpstr>
      <vt:lpstr>OEDIPUS REX</vt:lpstr>
      <vt:lpstr>Oedipus rex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AKE 114/ING 118/DING 118 DR. gamze kati gumus</dc:title>
  <dc:creator>Gamze.Kati</dc:creator>
  <cp:lastModifiedBy>Gamze.Kati</cp:lastModifiedBy>
  <cp:revision>3</cp:revision>
  <dcterms:created xsi:type="dcterms:W3CDTF">2021-03-05T20:46:06Z</dcterms:created>
  <dcterms:modified xsi:type="dcterms:W3CDTF">2021-03-05T20:57:43Z</dcterms:modified>
</cp:coreProperties>
</file>