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DDDF14-1970-4222-A1AC-BA8BFBA85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AF1AC7-1718-4FB0-8BD4-F14E15C8B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5A26CB2-D97C-46AB-8B78-759856EB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98DEB4-813E-4D1B-A940-BDD84D49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C31689-5B15-4805-B543-B31725D4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23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385894-AA52-47F1-B780-1F2F8E0B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023FB70-113D-434B-88D8-0C2B06928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E74115-B940-492C-90A4-C41EB6616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944EE1-04FE-4FD7-B7AA-BE5ADDD8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EFCB26-861B-4349-B08A-3787D7C7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6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FCF26D9-B223-404C-AEB3-0BBEF22A2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CDBB9E-4334-46E0-849F-994CD2F8D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617CE3-A964-40FA-AB5D-9663FE64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DFE40C-5FD3-4842-A2D3-F99625D1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D74FF1-EAEF-46C5-90A8-1CDE20CE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288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2081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8077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3179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620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106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3865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9616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611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7A34D0-3AA2-474B-9EFA-E2F1C4925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CFAE21-7B43-45E8-86C5-FD6E683E8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C9166F-693A-4380-A397-839CA3C0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928140-3BD0-4878-B436-6F32F22D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A0D723-1A5D-4A8A-9E65-6E4B7413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96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371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8690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5850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59408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3499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75200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9825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339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3C73FC-E0B9-4772-9E32-3F60F023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60B63C8-D482-4048-BA56-4E62326BA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B561E7-A2F9-4524-AD14-0AC3FA0B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59112C-FD7D-48B8-9CDA-67C43F4A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290167-C940-46DF-8198-59FA28AE1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00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6567FB-99FA-4C3C-9DC8-B91C719A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F7A601-09E9-4D3F-8105-8045B4BC4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CC37217-ECB8-4C7C-97FD-A61DC6944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76D0AB2-2117-4BEB-BB9E-84600A6A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75A4938-B8EA-4792-82F6-E5EB9FFE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C070E4B-330D-4892-979A-97B2A1F1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41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540F6F-34EA-4BE1-9A86-5D8CC08F0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756762-1313-471A-ACD6-DF8D63A83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9F5B10A-C4BC-4839-BB6D-BA05DF45C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BE5F166-1E1F-4B8D-ACD4-AD2BA3A20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AE25D51-39F4-49DA-9C18-3A6B3EF31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AEC2B14-9201-4D28-9E58-40C04DCE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B43FEB-8439-4135-B62F-7BEBA4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0BF028B-7551-4FFA-AF24-AF83F5D9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32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9A023D-4425-4598-955A-FC0B2D6C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FE67F2E-F164-4292-BE50-D0C2E8F7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E5B3E6-0B25-4D2E-BA5B-651F5CE5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64AC74F-1649-4538-BA30-3AD37C25C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97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05BDCC6-F69E-4E6F-BBCF-3AEEBC83B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FCD580C-232A-4BE7-B486-E4D9C859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846C571-90E3-4EB4-A227-274B149A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45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9F656F-12EC-45D7-94A4-B7ABC9B0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3EC764-6437-4F80-962F-42761EB27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ACE8A6C-995B-4925-9C7D-88BE9A468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D2823B7-DCC4-4238-BFC9-A915E4ED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4C0087F-8119-4DCD-BC21-16C95C87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D04FB0-9B88-40CF-89BF-F87860BC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45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05DDF4-CCFB-498D-997F-04C9273B6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D578FDC-EE71-4A79-BE99-55553E84F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8EA612-E8B8-4FC4-B587-79D2B78FD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3274D2D-0906-46D4-84B2-704986AEF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07B6BD6-FBCD-4519-85AE-9BDA93E8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AA66F35-7DEE-4868-8A5D-6D376515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71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D996653-2B03-4898-9C82-962BF2C6F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CF59855-11A1-409D-85CB-B911A9742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2FA999-0B79-42C0-BBAC-EF4F03060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6D914-4BCB-4B61-97D8-AE214E4E8696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DCA84A-27AA-43FA-B9BC-0CDE61B39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762A9A-CE82-49FE-93E8-5BB2AD606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0CCC-D475-4AB8-AE6A-FA72961F4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38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872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7" y="8773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SOS407 – Kadın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566" y="2456268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Prof. Dr. Nilay ÇABUK KAYA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Ankara Üniversitesi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Dil ve Tarih-Coğrafya Fakültesi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Sosyoloji Bölümü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E-mail: cabukkaya@gmail.com</a:t>
            </a: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59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Ücretli Kadın Emeği Konusunda Klasik Sosyolojik Kuramlar -2</a:t>
            </a:r>
          </a:p>
          <a:p>
            <a:endParaRPr lang="tr-TR" sz="24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Radikal Feminist Yaklaşımlar</a:t>
            </a: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İkili Sistemler Kuramı</a:t>
            </a:r>
          </a:p>
          <a:p>
            <a:endParaRPr lang="tr-TR" sz="22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1458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Küreselleşmenin Kadın Emeğine Etkisi</a:t>
            </a: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Bazı yazarlar, ticaretin küreselleşmesi ile uluslararası ticaret ürünü üreten fabrikalarda çalışacak kadın sayısında artışın olduğunu, böylece küreselleşmenin kadınların istihdamı açısından olumlu bir etki yarattığını savunmaktadır.</a:t>
            </a: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Öte yandan, çok sayıda yazar, ticaretin uluslararası olmasından kadınların zarar gördüğü iddiasındadır (düşük ücretli, güvencesiz ve sendikasız işler)</a:t>
            </a:r>
          </a:p>
          <a:p>
            <a:endParaRPr lang="tr-TR" sz="22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935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«Çalışma» kavramının ev dışında, para karşılığı yapılan faaliyetler anlamındaki dar anlamıyla kullanılması kadın emeğinin ücretli iş dışında kalan biçimlerini uzun zaman gölgede bırakmıştır.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Ücretli emeğin yanında ev-içi/karşılıksız emek de incelenmelidir.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Gündelik hayatta bu iki emek türü iç içe geçmiş biçimde ortaya çıkar.</a:t>
            </a:r>
          </a:p>
        </p:txBody>
      </p:sp>
    </p:spTree>
    <p:extLst>
      <p:ext uri="{BB962C8B-B14F-4D97-AF65-F5344CB8AC3E}">
        <p14:creationId xmlns:p14="http://schemas.microsoft.com/office/powerpoint/2010/main" val="415631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Yeniden üretim: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emek gücü taşıyıcıları, kendilerini yeniden üretmelidir; bu, kapitalizmin var olabilmesinin ön koşuludur.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Feminist kuramcılar, emek gücünün yeniden üretiminde kadının oynadığı rolü ve koyduğu emeği analiz ederek kadının ezilmişliğini anlayabileceklerini düşünmüşlerdir.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Buna göre, kadının evde «karşılık almadan» yaptığı bütün işler, kocanın daha az ücret alabilmesini ve ailesini bununla geçindirebilmesini, işverenin de daha çok kar edebilmesini sağlamaktadır.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«saklı» ve «değerli» emek</a:t>
            </a:r>
          </a:p>
        </p:txBody>
      </p:sp>
    </p:spTree>
    <p:extLst>
      <p:ext uri="{BB962C8B-B14F-4D97-AF65-F5344CB8AC3E}">
        <p14:creationId xmlns:p14="http://schemas.microsoft.com/office/powerpoint/2010/main" val="140984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Ev-içi/Karşılıksız kadın emeğinin özellikleri: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«Görünmeyen» emektir.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Doğallaşmış emektir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Miktarı belirlenemez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Nesneleşmemiştir.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Piyasa değeri bulunmamaktadır («ekonomi dışı» görülür)</a:t>
            </a:r>
          </a:p>
          <a:p>
            <a:endParaRPr lang="tr-TR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409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Ücretli çalışmanın kadına, aile ve toplum içindeki konumunu yükseltici bir güç kazanacağı görüşü bulunmaktadır.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Ücretli çalışma ve bunun sonucu elde edecekleri gelir, kadınların özgüvenlerini arttırarak, başkalarına bağlı ve bağımlı olma durumlarını hafifleterek, yoksulluklarını gidererek onları güçlendirir.</a:t>
            </a:r>
          </a:p>
        </p:txBody>
      </p:sp>
    </p:spTree>
    <p:extLst>
      <p:ext uri="{BB962C8B-B14F-4D97-AF65-F5344CB8AC3E}">
        <p14:creationId xmlns:p14="http://schemas.microsoft.com/office/powerpoint/2010/main" val="167767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Bir diğer yaklaşım ise kadınların –ücretli de olsa- ev dışında bir işte çalışmalarının çifte sömürüden başka bir getirisi olmayacağı yönündedir.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Ücretli çalışma, olumsuz çakışma koşulları, karşılaşılacak ayrımcı muameleler ve evle birlikte işyerinde de çalışmaktan kaynaklanan iş yükü getirecektir.</a:t>
            </a:r>
          </a:p>
        </p:txBody>
      </p:sp>
    </p:spTree>
    <p:extLst>
      <p:ext uri="{BB962C8B-B14F-4D97-AF65-F5344CB8AC3E}">
        <p14:creationId xmlns:p14="http://schemas.microsoft.com/office/powerpoint/2010/main" val="124694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Kadın ücretli emeğinin, emek piyasasında erkek ücretli emeğinden farklılaşma şekilleri:</a:t>
            </a:r>
          </a:p>
          <a:p>
            <a:pPr marL="457200" indent="-457200">
              <a:buAutoNum type="arabicPeriod"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emek piyasasına daha az katılması (istihdam oranı düşüktür)</a:t>
            </a:r>
          </a:p>
          <a:p>
            <a:pPr marL="457200" indent="-457200">
              <a:buAutoNum type="arabicPeriod"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Yatay ayrışma: kadınların ve erkeklerin yoğunlaştıkları sektörler farklıdır.</a:t>
            </a:r>
          </a:p>
          <a:p>
            <a:pPr marL="457200" indent="-457200">
              <a:buAutoNum type="arabicPeriod"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Dikey ayrışma: kadınlar erkeklerle birlikte çalışmakta oldukları iş yerlerinde, statüsü düşük işlerde, alt katmanlarda yoğunlaşırlar.</a:t>
            </a:r>
          </a:p>
        </p:txBody>
      </p:sp>
    </p:spTree>
    <p:extLst>
      <p:ext uri="{BB962C8B-B14F-4D97-AF65-F5344CB8AC3E}">
        <p14:creationId xmlns:p14="http://schemas.microsoft.com/office/powerpoint/2010/main" val="167942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Kadın ücretli emeğinin, emek piyasasında erkek ücretli emeğinden farklılaşma şekilleri: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4. Kadınların ücretleri erkeklerinkinden düşüktür.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5. Kadınların enformel sektörlerde ve kısmi zamanlı işlerde çalışma sıklıkları erkeklerden yüksektir.</a:t>
            </a:r>
          </a:p>
        </p:txBody>
      </p:sp>
    </p:spTree>
    <p:extLst>
      <p:ext uri="{BB962C8B-B14F-4D97-AF65-F5344CB8AC3E}">
        <p14:creationId xmlns:p14="http://schemas.microsoft.com/office/powerpoint/2010/main" val="122229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Ücretli Kadın Emeği Konusunda Klasik Sosyolojik Kuramlar -1</a:t>
            </a:r>
          </a:p>
          <a:p>
            <a:endParaRPr lang="tr-TR" sz="24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İnsan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sermyesi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kuramı</a:t>
            </a:r>
          </a:p>
          <a:p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Marxist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ve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Marxist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feminist kuramlar</a:t>
            </a:r>
          </a:p>
          <a:p>
            <a:pPr lvl="1"/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Harry </a:t>
            </a:r>
            <a:r>
              <a:rPr lang="tr-TR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Braverman</a:t>
            </a: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ve </a:t>
            </a:r>
            <a:r>
              <a:rPr lang="tr-TR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vefasızlaşma</a:t>
            </a:r>
            <a:endParaRPr lang="tr-TR" sz="22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/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Yedek sanayi ordusu kuramı</a:t>
            </a:r>
          </a:p>
          <a:p>
            <a:pPr lvl="1"/>
            <a:r>
              <a:rPr lang="tr-TR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Marxist</a:t>
            </a: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parçalı emek piyasası kuramı</a:t>
            </a:r>
          </a:p>
        </p:txBody>
      </p:sp>
    </p:spTree>
    <p:extLst>
      <p:ext uri="{BB962C8B-B14F-4D97-AF65-F5344CB8AC3E}">
        <p14:creationId xmlns:p14="http://schemas.microsoft.com/office/powerpoint/2010/main" val="25913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521</Words>
  <Application>Microsoft Office PowerPoint</Application>
  <PresentationFormat>Geniş ekran</PresentationFormat>
  <Paragraphs>55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Batang</vt:lpstr>
      <vt:lpstr>Arial</vt:lpstr>
      <vt:lpstr>Calibri</vt:lpstr>
      <vt:lpstr>Calibri Light</vt:lpstr>
      <vt:lpstr>Century Gothic</vt:lpstr>
      <vt:lpstr>Wingdings 3</vt:lpstr>
      <vt:lpstr>Office Teması</vt:lpstr>
      <vt:lpstr>Duman</vt:lpstr>
      <vt:lpstr>SOS407 – Kadın Çalışmaları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SOS407 – Kadın Çalışmaları</dc:title>
  <dc:creator>bilgiseyerim</dc:creator>
  <cp:lastModifiedBy>bilgiseyerim</cp:lastModifiedBy>
  <cp:revision>58</cp:revision>
  <dcterms:created xsi:type="dcterms:W3CDTF">2018-04-11T21:43:54Z</dcterms:created>
  <dcterms:modified xsi:type="dcterms:W3CDTF">2018-04-11T22:09:27Z</dcterms:modified>
</cp:coreProperties>
</file>