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3" r:id="rId2"/>
    <p:sldId id="499" r:id="rId3"/>
    <p:sldId id="511" r:id="rId4"/>
    <p:sldId id="500" r:id="rId5"/>
    <p:sldId id="48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541A"/>
    <a:srgbClr val="FD5A53"/>
    <a:srgbClr val="FC0053"/>
    <a:srgbClr val="72FF20"/>
    <a:srgbClr val="FD891D"/>
    <a:srgbClr val="EBEBEB"/>
    <a:srgbClr val="376092"/>
    <a:srgbClr val="7F7F7F"/>
    <a:srgbClr val="82580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45" d="100"/>
          <a:sy n="45" d="100"/>
        </p:scale>
        <p:origin x="54" y="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4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ayselkoksalakyol\Desktop\C&#807;TDY\SUNUMLAR%202018\Macintosh%20HD:Users:ayselkoksalakyol:Desktop:C&#807;TDY:14.%20BEBEKLI&#775;K%20DO&#776;NEMI&#775;NDE%20GELI&#775;S&#807;I&#775;MI&#775;N%20DEG&#774;ERLENDI&#775;RI&#775;LMESI&#775;.doc!OLE_LINK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420306" y="4769220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08CFE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034" y="582209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GÖZLEM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317" y="2300108"/>
            <a:ext cx="8005033" cy="246668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Gözlem yoluyla değerlendirme </a:t>
            </a:r>
            <a:r>
              <a:rPr lang="tr-TR" dirty="0" smtClean="0"/>
              <a:t>sürecinde</a:t>
            </a:r>
          </a:p>
          <a:p>
            <a:pPr lvl="1"/>
            <a:r>
              <a:rPr lang="tr-TR" sz="2800" dirty="0" smtClean="0"/>
              <a:t>katılımlı gözlem</a:t>
            </a:r>
          </a:p>
          <a:p>
            <a:pPr lvl="1"/>
            <a:r>
              <a:rPr lang="tr-TR" sz="2800" dirty="0" smtClean="0"/>
              <a:t>katılımsız gözlem yapılabilir.</a:t>
            </a:r>
            <a:endParaRPr lang="tr-TR" sz="2800" dirty="0"/>
          </a:p>
          <a:p>
            <a:pPr lvl="1"/>
            <a:endParaRPr 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3532957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142" y="65702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GÖZLEM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483" y="2719497"/>
            <a:ext cx="8097139" cy="2595683"/>
          </a:xfrm>
        </p:spPr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tr-TR" sz="2800" dirty="0" smtClean="0">
                <a:solidFill>
                  <a:srgbClr val="FFFF00"/>
                </a:solidFill>
              </a:rPr>
              <a:t>Katılımsız gözlem; </a:t>
            </a:r>
            <a:r>
              <a:rPr lang="tr-TR" sz="2800" dirty="0" smtClean="0"/>
              <a:t>bebeğin/çocuğun </a:t>
            </a:r>
            <a:r>
              <a:rPr lang="tr-TR" sz="2800" dirty="0"/>
              <a:t>tek başına </a:t>
            </a:r>
            <a:r>
              <a:rPr lang="tr-TR" sz="2800" dirty="0" smtClean="0"/>
              <a:t>gözlenmesi anlamına gelir.</a:t>
            </a:r>
          </a:p>
          <a:p>
            <a:pPr marL="342900" lvl="1" indent="-342900">
              <a:buFont typeface="Arial"/>
              <a:buChar char="•"/>
            </a:pPr>
            <a:r>
              <a:rPr lang="tr-TR" sz="2800" dirty="0">
                <a:solidFill>
                  <a:srgbClr val="FFFF00"/>
                </a:solidFill>
              </a:rPr>
              <a:t>K</a:t>
            </a:r>
            <a:r>
              <a:rPr lang="tr-TR" sz="2800" dirty="0" smtClean="0">
                <a:solidFill>
                  <a:srgbClr val="FFFF00"/>
                </a:solidFill>
              </a:rPr>
              <a:t>atılımlı gözlem; </a:t>
            </a:r>
            <a:r>
              <a:rPr lang="tr-TR" sz="2800" dirty="0"/>
              <a:t>gelişimsel açıdan gözlem yapan </a:t>
            </a:r>
            <a:r>
              <a:rPr lang="tr-TR" sz="2800" dirty="0" smtClean="0"/>
              <a:t>uzmanın bebekle / çocuklar iletişime </a:t>
            </a:r>
            <a:r>
              <a:rPr lang="tr-TR" sz="2800" dirty="0"/>
              <a:t>geçmesi </a:t>
            </a:r>
            <a:r>
              <a:rPr lang="tr-TR" sz="2800" dirty="0" smtClean="0"/>
              <a:t>ile gerçekleşir.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99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1030" y="181443"/>
            <a:ext cx="8229600" cy="3199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i="1" dirty="0">
                <a:solidFill>
                  <a:srgbClr val="FFFF00"/>
                </a:solidFill>
              </a:rPr>
              <a:t>Gelişim Gözlem Formu</a:t>
            </a:r>
            <a:r>
              <a:rPr lang="tr-TR" dirty="0">
                <a:solidFill>
                  <a:srgbClr val="FFFF00"/>
                </a:solidFill>
              </a:rPr>
              <a:t> örneği 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96939"/>
              </p:ext>
            </p:extLst>
          </p:nvPr>
        </p:nvGraphicFramePr>
        <p:xfrm>
          <a:off x="1224683" y="921212"/>
          <a:ext cx="6996320" cy="5830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Document" r:id="rId3" imgW="6096000" imgH="5080000" progId="Word.Document.12">
                  <p:link updateAutomatic="1"/>
                </p:oleObj>
              </mc:Choice>
              <mc:Fallback>
                <p:oleObj name="Document" r:id="rId3" imgW="6096000" imgH="5080000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4683" y="921212"/>
                        <a:ext cx="6996320" cy="58302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333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23" y="2560638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tr-TR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75</Words>
  <Application>Microsoft Office PowerPoint</Application>
  <PresentationFormat>Ekran Gösterisi (4:3)</PresentationFormat>
  <Paragraphs>13</Paragraphs>
  <Slides>5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Bağlantılar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Five Rules</vt:lpstr>
      <vt:lpstr>file:///\\localhost\Users\ayselkoksalakyol\Desktop\ÇTDY\SUNUMLAR%202018\Macintosh%20HD:Users:ayselkoksalakyol:Desktop:ÇTDY:14.%20BEBEKLİK%20DÖNEMİNDE%20GELİŞİMİN%20DEĞERLENDİRİLMESİ.doc!OLE_LINK2</vt:lpstr>
      <vt:lpstr>PowerPoint Sunusu</vt:lpstr>
      <vt:lpstr>GÖZLEM</vt:lpstr>
      <vt:lpstr>GÖZLEM</vt:lpstr>
      <vt:lpstr>PowerPoint Sunusu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2021-01-09T20:59:01Z</dcterms:modified>
</cp:coreProperties>
</file>