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42" d="100"/>
          <a:sy n="42" d="100"/>
        </p:scale>
        <p:origin x="6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9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3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1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9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JEM 361 ÖZEL MİNERALOJİ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73724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40" y="789486"/>
            <a:ext cx="1440000" cy="14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000" y="681605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53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Kristal </a:t>
            </a:r>
            <a:r>
              <a:rPr lang="en-US" b="1" dirty="0" err="1" smtClean="0"/>
              <a:t>Faz</a:t>
            </a:r>
            <a:r>
              <a:rPr lang="en-US" b="1" dirty="0" smtClean="0"/>
              <a:t> </a:t>
            </a:r>
            <a:r>
              <a:rPr lang="en-US" b="1" dirty="0" err="1" smtClean="0"/>
              <a:t>Denge</a:t>
            </a:r>
            <a:r>
              <a:rPr lang="en-US" b="1" dirty="0" smtClean="0"/>
              <a:t> </a:t>
            </a:r>
            <a:r>
              <a:rPr lang="en-US" b="1" dirty="0" err="1" smtClean="0"/>
              <a:t>Diyagramları</a:t>
            </a:r>
            <a:endParaRPr lang="en-US" b="1" dirty="0" smtClean="0"/>
          </a:p>
          <a:p>
            <a:pPr marL="0" indent="0" algn="ctr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1682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www.chem1.co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599" y="924719"/>
            <a:ext cx="7946091" cy="5628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9936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 descr="ergodic.ugr.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5814" y="1063164"/>
            <a:ext cx="7860666" cy="6335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674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enter image source her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6840" y="472015"/>
            <a:ext cx="8519160" cy="624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256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8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JEM 361 ÖZEL MİNERALOJİ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Kagan KADIOGLU</dc:creator>
  <cp:lastModifiedBy>Yusuf Kagan KADIOGLU</cp:lastModifiedBy>
  <cp:revision>7</cp:revision>
  <dcterms:created xsi:type="dcterms:W3CDTF">2018-02-08T13:34:19Z</dcterms:created>
  <dcterms:modified xsi:type="dcterms:W3CDTF">2018-02-08T16:26:23Z</dcterms:modified>
</cp:coreProperties>
</file>