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Kristal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Denge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endParaRPr lang="en-US" b="1" dirty="0" smtClean="0"/>
          </a:p>
          <a:p>
            <a:pPr marL="0" indent="0" algn="ctr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www.chem1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9" y="924719"/>
            <a:ext cx="7946091" cy="562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ergodic.ugr.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14" y="1063164"/>
            <a:ext cx="7860666" cy="633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74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enter image source her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40" y="472015"/>
            <a:ext cx="8519160" cy="624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5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</Words>
  <Application>Microsoft Office PowerPoint</Application>
  <PresentationFormat>Widescreen</PresentationFormat>
  <Paragraphs>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7</cp:revision>
  <dcterms:created xsi:type="dcterms:W3CDTF">2018-02-08T13:34:19Z</dcterms:created>
  <dcterms:modified xsi:type="dcterms:W3CDTF">2018-02-08T16:26:23Z</dcterms:modified>
</cp:coreProperties>
</file>