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Kristal </a:t>
            </a:r>
            <a:r>
              <a:rPr lang="en-US" b="1" dirty="0" err="1" smtClean="0"/>
              <a:t>Faz</a:t>
            </a:r>
            <a:r>
              <a:rPr lang="en-US" b="1" dirty="0" smtClean="0"/>
              <a:t> </a:t>
            </a:r>
            <a:r>
              <a:rPr lang="en-US" b="1" dirty="0" err="1" smtClean="0"/>
              <a:t>Denge</a:t>
            </a:r>
            <a:r>
              <a:rPr lang="en-US" b="1" dirty="0" smtClean="0"/>
              <a:t> </a:t>
            </a:r>
            <a:r>
              <a:rPr lang="en-US" b="1" dirty="0" err="1" smtClean="0"/>
              <a:t>Diyagramları</a:t>
            </a:r>
            <a:endParaRPr lang="en-US" b="1" dirty="0" smtClean="0"/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www.chem1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924719"/>
            <a:ext cx="7946091" cy="562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ergodic.ugr.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14" y="1063164"/>
            <a:ext cx="7860666" cy="63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7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enter image source he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0" y="472015"/>
            <a:ext cx="8519160" cy="624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5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7</cp:revision>
  <dcterms:created xsi:type="dcterms:W3CDTF">2018-02-08T13:34:19Z</dcterms:created>
  <dcterms:modified xsi:type="dcterms:W3CDTF">2018-02-08T16:26:23Z</dcterms:modified>
</cp:coreProperties>
</file>