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09" r:id="rId1"/>
  </p:sldMasterIdLst>
  <p:notesMasterIdLst>
    <p:notesMasterId r:id="rId46"/>
  </p:notesMasterIdLst>
  <p:handoutMasterIdLst>
    <p:handoutMasterId r:id="rId47"/>
  </p:handoutMasterIdLst>
  <p:sldIdLst>
    <p:sldId id="372" r:id="rId2"/>
    <p:sldId id="423" r:id="rId3"/>
    <p:sldId id="374" r:id="rId4"/>
    <p:sldId id="375" r:id="rId5"/>
    <p:sldId id="376" r:id="rId6"/>
    <p:sldId id="377" r:id="rId7"/>
    <p:sldId id="378" r:id="rId8"/>
    <p:sldId id="379" r:id="rId9"/>
    <p:sldId id="380" r:id="rId10"/>
    <p:sldId id="381" r:id="rId11"/>
    <p:sldId id="382" r:id="rId12"/>
    <p:sldId id="383" r:id="rId13"/>
    <p:sldId id="384" r:id="rId14"/>
    <p:sldId id="385" r:id="rId15"/>
    <p:sldId id="386" r:id="rId16"/>
    <p:sldId id="387" r:id="rId17"/>
    <p:sldId id="388" r:id="rId18"/>
    <p:sldId id="389" r:id="rId19"/>
    <p:sldId id="390" r:id="rId20"/>
    <p:sldId id="392" r:id="rId21"/>
    <p:sldId id="393" r:id="rId22"/>
    <p:sldId id="394" r:id="rId23"/>
    <p:sldId id="395" r:id="rId24"/>
    <p:sldId id="396" r:id="rId25"/>
    <p:sldId id="397" r:id="rId26"/>
    <p:sldId id="398" r:id="rId27"/>
    <p:sldId id="399" r:id="rId28"/>
    <p:sldId id="400" r:id="rId29"/>
    <p:sldId id="401" r:id="rId30"/>
    <p:sldId id="402" r:id="rId31"/>
    <p:sldId id="403" r:id="rId32"/>
    <p:sldId id="404" r:id="rId33"/>
    <p:sldId id="405" r:id="rId34"/>
    <p:sldId id="406" r:id="rId35"/>
    <p:sldId id="407" r:id="rId36"/>
    <p:sldId id="408" r:id="rId37"/>
    <p:sldId id="409" r:id="rId38"/>
    <p:sldId id="410" r:id="rId39"/>
    <p:sldId id="411" r:id="rId40"/>
    <p:sldId id="412" r:id="rId41"/>
    <p:sldId id="413" r:id="rId42"/>
    <p:sldId id="414" r:id="rId43"/>
    <p:sldId id="415" r:id="rId44"/>
    <p:sldId id="416" r:id="rId45"/>
  </p:sldIdLst>
  <p:sldSz cx="9144000" cy="6858000" type="screen4x3"/>
  <p:notesSz cx="6791325" cy="99218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8000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548" autoAdjust="0"/>
    <p:restoredTop sz="94375" autoAdjust="0"/>
  </p:normalViewPr>
  <p:slideViewPr>
    <p:cSldViewPr>
      <p:cViewPr varScale="1">
        <p:scale>
          <a:sx n="65" d="100"/>
          <a:sy n="65" d="100"/>
        </p:scale>
        <p:origin x="1132" y="40"/>
      </p:cViewPr>
      <p:guideLst>
        <p:guide orient="horz" pos="2160"/>
        <p:guide pos="2880"/>
      </p:guideLst>
    </p:cSldViewPr>
  </p:slideViewPr>
  <p:outlineViewPr>
    <p:cViewPr>
      <p:scale>
        <a:sx n="33" d="100"/>
        <a:sy n="33" d="100"/>
      </p:scale>
      <p:origin x="0" y="-690"/>
    </p:cViewPr>
  </p:outlineViewPr>
  <p:notesTextViewPr>
    <p:cViewPr>
      <p:scale>
        <a:sx n="100" d="100"/>
        <a:sy n="100" d="100"/>
      </p:scale>
      <p:origin x="0" y="0"/>
    </p:cViewPr>
  </p:notesTextViewPr>
  <p:sorterViewPr>
    <p:cViewPr>
      <p:scale>
        <a:sx n="66" d="100"/>
        <a:sy n="66" d="100"/>
      </p:scale>
      <p:origin x="0" y="-11436"/>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handoutMaster" Target="handoutMasters/handoutMaster1.xml"/><Relationship Id="rId50"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2226" name="Rectangle 2"/>
          <p:cNvSpPr>
            <a:spLocks noGrp="1" noChangeArrowheads="1"/>
          </p:cNvSpPr>
          <p:nvPr>
            <p:ph type="hdr" sz="quarter"/>
          </p:nvPr>
        </p:nvSpPr>
        <p:spPr bwMode="auto">
          <a:xfrm>
            <a:off x="0" y="0"/>
            <a:ext cx="294322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bodyPr>
          <a:lstStyle>
            <a:lvl1pPr>
              <a:defRPr sz="1200">
                <a:latin typeface="Times" panose="02020603050405020304" pitchFamily="18" charset="0"/>
              </a:defRPr>
            </a:lvl1pPr>
          </a:lstStyle>
          <a:p>
            <a:endParaRPr lang="tr-TR" altLang="tr-TR"/>
          </a:p>
        </p:txBody>
      </p:sp>
      <p:sp>
        <p:nvSpPr>
          <p:cNvPr id="52227" name="Rectangle 3"/>
          <p:cNvSpPr>
            <a:spLocks noGrp="1" noChangeArrowheads="1"/>
          </p:cNvSpPr>
          <p:nvPr>
            <p:ph type="dt" sz="quarter" idx="1"/>
          </p:nvPr>
        </p:nvSpPr>
        <p:spPr bwMode="auto">
          <a:xfrm>
            <a:off x="3848100" y="0"/>
            <a:ext cx="294322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t" anchorCtr="0" compatLnSpc="1">
            <a:prstTxWarp prst="textNoShape">
              <a:avLst/>
            </a:prstTxWarp>
          </a:bodyPr>
          <a:lstStyle>
            <a:lvl1pPr algn="r">
              <a:defRPr sz="1200">
                <a:latin typeface="Times" panose="02020603050405020304" pitchFamily="18" charset="0"/>
              </a:defRPr>
            </a:lvl1pPr>
          </a:lstStyle>
          <a:p>
            <a:endParaRPr lang="tr-TR" altLang="tr-TR"/>
          </a:p>
        </p:txBody>
      </p:sp>
      <p:sp>
        <p:nvSpPr>
          <p:cNvPr id="52228" name="Rectangle 4"/>
          <p:cNvSpPr>
            <a:spLocks noGrp="1" noChangeArrowheads="1"/>
          </p:cNvSpPr>
          <p:nvPr>
            <p:ph type="ftr" sz="quarter" idx="2"/>
          </p:nvPr>
        </p:nvSpPr>
        <p:spPr bwMode="auto">
          <a:xfrm>
            <a:off x="0" y="9424988"/>
            <a:ext cx="29432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defRPr sz="1200">
                <a:latin typeface="Times" panose="02020603050405020304" pitchFamily="18" charset="0"/>
              </a:defRPr>
            </a:lvl1pPr>
          </a:lstStyle>
          <a:p>
            <a:endParaRPr lang="tr-TR" altLang="tr-TR"/>
          </a:p>
        </p:txBody>
      </p:sp>
      <p:sp>
        <p:nvSpPr>
          <p:cNvPr id="52229" name="Rectangle 5"/>
          <p:cNvSpPr>
            <a:spLocks noGrp="1" noChangeArrowheads="1"/>
          </p:cNvSpPr>
          <p:nvPr>
            <p:ph type="sldNum" sz="quarter" idx="3"/>
          </p:nvPr>
        </p:nvSpPr>
        <p:spPr bwMode="auto">
          <a:xfrm>
            <a:off x="3848100" y="9424988"/>
            <a:ext cx="29432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b" anchorCtr="0" compatLnSpc="1">
            <a:prstTxWarp prst="textNoShape">
              <a:avLst/>
            </a:prstTxWarp>
          </a:bodyPr>
          <a:lstStyle>
            <a:lvl1pPr algn="r">
              <a:defRPr sz="1200">
                <a:latin typeface="Times" panose="02020603050405020304" pitchFamily="18" charset="0"/>
              </a:defRPr>
            </a:lvl1pPr>
          </a:lstStyle>
          <a:p>
            <a:fld id="{60A93A48-E7B6-4658-BCFE-17BB481B9633}" type="slidenum">
              <a:rPr lang="tr-TR" altLang="tr-TR"/>
              <a:pPr/>
              <a:t>‹#›</a:t>
            </a:fld>
            <a:endParaRPr lang="tr-TR" altLang="tr-TR"/>
          </a:p>
        </p:txBody>
      </p:sp>
    </p:spTree>
    <p:extLst>
      <p:ext uri="{BB962C8B-B14F-4D97-AF65-F5344CB8AC3E}">
        <p14:creationId xmlns:p14="http://schemas.microsoft.com/office/powerpoint/2010/main" val="27157898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294322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anose="020B0604020202020204" pitchFamily="34" charset="0"/>
              </a:defRPr>
            </a:lvl1pPr>
          </a:lstStyle>
          <a:p>
            <a:endParaRPr lang="tr-TR" altLang="tr-TR"/>
          </a:p>
        </p:txBody>
      </p:sp>
      <p:sp>
        <p:nvSpPr>
          <p:cNvPr id="44035" name="Rectangle 3"/>
          <p:cNvSpPr>
            <a:spLocks noGrp="1" noChangeArrowheads="1"/>
          </p:cNvSpPr>
          <p:nvPr>
            <p:ph type="dt" idx="1"/>
          </p:nvPr>
        </p:nvSpPr>
        <p:spPr bwMode="auto">
          <a:xfrm>
            <a:off x="3848100" y="0"/>
            <a:ext cx="2943225"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anose="020B0604020202020204" pitchFamily="34" charset="0"/>
              </a:defRPr>
            </a:lvl1pPr>
          </a:lstStyle>
          <a:p>
            <a:endParaRPr lang="tr-TR" altLang="tr-TR"/>
          </a:p>
        </p:txBody>
      </p:sp>
      <p:sp>
        <p:nvSpPr>
          <p:cNvPr id="44036" name="Rectangle 4"/>
          <p:cNvSpPr>
            <a:spLocks noGrp="1" noRot="1" noChangeAspect="1" noChangeArrowheads="1" noTextEdit="1"/>
          </p:cNvSpPr>
          <p:nvPr>
            <p:ph type="sldImg" idx="2"/>
          </p:nvPr>
        </p:nvSpPr>
        <p:spPr bwMode="auto">
          <a:xfrm>
            <a:off x="915988" y="744538"/>
            <a:ext cx="4959350" cy="3719512"/>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4037" name="Rectangle 5"/>
          <p:cNvSpPr>
            <a:spLocks noGrp="1" noChangeArrowheads="1"/>
          </p:cNvSpPr>
          <p:nvPr>
            <p:ph type="body" sz="quarter" idx="3"/>
          </p:nvPr>
        </p:nvSpPr>
        <p:spPr bwMode="auto">
          <a:xfrm>
            <a:off x="904875" y="4713288"/>
            <a:ext cx="4981575" cy="44640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altLang="tr-TR"/>
              <a:t>Asıl metin stillerini düzenlemek için tıklatın</a:t>
            </a:r>
          </a:p>
          <a:p>
            <a:pPr lvl="1"/>
            <a:r>
              <a:rPr lang="tr-TR" altLang="tr-TR"/>
              <a:t>İkinci düzey</a:t>
            </a:r>
          </a:p>
          <a:p>
            <a:pPr lvl="2"/>
            <a:r>
              <a:rPr lang="tr-TR" altLang="tr-TR"/>
              <a:t>Üçüncü düzey</a:t>
            </a:r>
          </a:p>
          <a:p>
            <a:pPr lvl="3"/>
            <a:r>
              <a:rPr lang="tr-TR" altLang="tr-TR"/>
              <a:t>Dördüncü düzey</a:t>
            </a:r>
          </a:p>
          <a:p>
            <a:pPr lvl="4"/>
            <a:r>
              <a:rPr lang="tr-TR" altLang="tr-TR"/>
              <a:t>Beşinci düzey</a:t>
            </a:r>
          </a:p>
        </p:txBody>
      </p:sp>
      <p:sp>
        <p:nvSpPr>
          <p:cNvPr id="44038" name="Rectangle 6"/>
          <p:cNvSpPr>
            <a:spLocks noGrp="1" noChangeArrowheads="1"/>
          </p:cNvSpPr>
          <p:nvPr>
            <p:ph type="ftr" sz="quarter" idx="4"/>
          </p:nvPr>
        </p:nvSpPr>
        <p:spPr bwMode="auto">
          <a:xfrm>
            <a:off x="0" y="9424988"/>
            <a:ext cx="29432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anose="020B0604020202020204" pitchFamily="34" charset="0"/>
              </a:defRPr>
            </a:lvl1pPr>
          </a:lstStyle>
          <a:p>
            <a:endParaRPr lang="tr-TR" altLang="tr-TR"/>
          </a:p>
        </p:txBody>
      </p:sp>
      <p:sp>
        <p:nvSpPr>
          <p:cNvPr id="44039" name="Rectangle 7"/>
          <p:cNvSpPr>
            <a:spLocks noGrp="1" noChangeArrowheads="1"/>
          </p:cNvSpPr>
          <p:nvPr>
            <p:ph type="sldNum" sz="quarter" idx="5"/>
          </p:nvPr>
        </p:nvSpPr>
        <p:spPr bwMode="auto">
          <a:xfrm>
            <a:off x="3848100" y="9424988"/>
            <a:ext cx="2943225"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4698C14C-4727-4057-94DB-D15DD310DAAD}" type="slidenum">
              <a:rPr lang="tr-TR" altLang="tr-TR"/>
              <a:pPr/>
              <a:t>‹#›</a:t>
            </a:fld>
            <a:endParaRPr lang="tr-TR" altLang="tr-TR"/>
          </a:p>
        </p:txBody>
      </p:sp>
    </p:spTree>
    <p:extLst>
      <p:ext uri="{BB962C8B-B14F-4D97-AF65-F5344CB8AC3E}">
        <p14:creationId xmlns:p14="http://schemas.microsoft.com/office/powerpoint/2010/main" val="1596881779"/>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panose="020B0604020202020204" pitchFamily="34" charset="0"/>
        <a:ea typeface="+mn-ea"/>
        <a:cs typeface="+mn-cs"/>
      </a:defRPr>
    </a:lvl1pPr>
    <a:lvl2pPr marL="457200" algn="l" rtl="0" fontAlgn="base">
      <a:spcBef>
        <a:spcPct val="30000"/>
      </a:spcBef>
      <a:spcAft>
        <a:spcPct val="0"/>
      </a:spcAft>
      <a:defRPr kumimoji="1" sz="1200" kern="1200">
        <a:solidFill>
          <a:schemeClr val="tx1"/>
        </a:solidFill>
        <a:latin typeface="Arial" panose="020B0604020202020204" pitchFamily="34" charset="0"/>
        <a:ea typeface="+mn-ea"/>
        <a:cs typeface="+mn-cs"/>
      </a:defRPr>
    </a:lvl2pPr>
    <a:lvl3pPr marL="914400" algn="l" rtl="0" fontAlgn="base">
      <a:spcBef>
        <a:spcPct val="30000"/>
      </a:spcBef>
      <a:spcAft>
        <a:spcPct val="0"/>
      </a:spcAft>
      <a:defRPr kumimoji="1" sz="1200" kern="1200">
        <a:solidFill>
          <a:schemeClr val="tx1"/>
        </a:solidFill>
        <a:latin typeface="Arial" panose="020B0604020202020204" pitchFamily="34" charset="0"/>
        <a:ea typeface="+mn-ea"/>
        <a:cs typeface="+mn-cs"/>
      </a:defRPr>
    </a:lvl3pPr>
    <a:lvl4pPr marL="1371600" algn="l" rtl="0" fontAlgn="base">
      <a:spcBef>
        <a:spcPct val="30000"/>
      </a:spcBef>
      <a:spcAft>
        <a:spcPct val="0"/>
      </a:spcAft>
      <a:defRPr kumimoji="1" sz="1200" kern="1200">
        <a:solidFill>
          <a:schemeClr val="tx1"/>
        </a:solidFill>
        <a:latin typeface="Arial" panose="020B0604020202020204" pitchFamily="34" charset="0"/>
        <a:ea typeface="+mn-ea"/>
        <a:cs typeface="+mn-cs"/>
      </a:defRPr>
    </a:lvl4pPr>
    <a:lvl5pPr marL="1828800" algn="l" rtl="0" fontAlgn="base">
      <a:spcBef>
        <a:spcPct val="30000"/>
      </a:spcBef>
      <a:spcAft>
        <a:spcPct val="0"/>
      </a:spcAft>
      <a:defRPr kumimoji="1"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endParaRPr lang="tr-TR" altLang="tr-TR"/>
          </a:p>
        </p:txBody>
      </p:sp>
      <p:sp>
        <p:nvSpPr>
          <p:cNvPr id="5" name="Footer Placeholder 4"/>
          <p:cNvSpPr>
            <a:spLocks noGrp="1"/>
          </p:cNvSpPr>
          <p:nvPr>
            <p:ph type="ftr" sz="quarter" idx="11"/>
          </p:nvPr>
        </p:nvSpPr>
        <p:spPr/>
        <p:txBody>
          <a:bodyPr/>
          <a:lstStyle/>
          <a:p>
            <a:endParaRPr lang="tr-TR" alt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r>
              <a:rPr lang="tr-TR" altLang="tr-TR" smtClean="0"/>
              <a:t>-</a:t>
            </a:r>
            <a:fld id="{469656B8-9C60-4A66-86CB-693C5D7855B2}" type="slidenum">
              <a:rPr lang="tr-TR" altLang="tr-TR" smtClean="0"/>
              <a:pPr/>
              <a:t>‹#›</a:t>
            </a:fld>
            <a:r>
              <a:rPr lang="tr-TR" altLang="tr-TR" smtClean="0"/>
              <a:t>-</a:t>
            </a:r>
            <a:endParaRPr lang="tr-TR" altLang="tr-TR"/>
          </a:p>
        </p:txBody>
      </p:sp>
    </p:spTree>
    <p:extLst>
      <p:ext uri="{BB962C8B-B14F-4D97-AF65-F5344CB8AC3E}">
        <p14:creationId xmlns:p14="http://schemas.microsoft.com/office/powerpoint/2010/main" val="155862199"/>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endParaRPr lang="tr-TR" altLang="tr-TR"/>
          </a:p>
        </p:txBody>
      </p:sp>
      <p:sp>
        <p:nvSpPr>
          <p:cNvPr id="5" name="Footer Placeholder 4"/>
          <p:cNvSpPr>
            <a:spLocks noGrp="1"/>
          </p:cNvSpPr>
          <p:nvPr>
            <p:ph type="ftr" sz="quarter" idx="11"/>
          </p:nvPr>
        </p:nvSpPr>
        <p:spPr/>
        <p:txBody>
          <a:bodyPr/>
          <a:lstStyle/>
          <a:p>
            <a:endParaRPr lang="tr-TR" alt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r>
              <a:rPr lang="tr-TR" altLang="tr-TR" smtClean="0"/>
              <a:t>-</a:t>
            </a:r>
            <a:fld id="{469656B8-9C60-4A66-86CB-693C5D7855B2}" type="slidenum">
              <a:rPr lang="tr-TR" altLang="tr-TR" smtClean="0"/>
              <a:pPr/>
              <a:t>‹#›</a:t>
            </a:fld>
            <a:r>
              <a:rPr lang="tr-TR" altLang="tr-TR" smtClean="0"/>
              <a:t>-</a:t>
            </a:r>
            <a:endParaRPr lang="tr-TR" altLang="tr-TR"/>
          </a:p>
        </p:txBody>
      </p:sp>
    </p:spTree>
    <p:extLst>
      <p:ext uri="{BB962C8B-B14F-4D97-AF65-F5344CB8AC3E}">
        <p14:creationId xmlns:p14="http://schemas.microsoft.com/office/powerpoint/2010/main" val="447946708"/>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endParaRPr lang="tr-TR" altLang="tr-TR"/>
          </a:p>
        </p:txBody>
      </p:sp>
      <p:sp>
        <p:nvSpPr>
          <p:cNvPr id="5" name="Footer Placeholder 4"/>
          <p:cNvSpPr>
            <a:spLocks noGrp="1"/>
          </p:cNvSpPr>
          <p:nvPr>
            <p:ph type="ftr" sz="quarter" idx="11"/>
          </p:nvPr>
        </p:nvSpPr>
        <p:spPr/>
        <p:txBody>
          <a:bodyPr/>
          <a:lstStyle/>
          <a:p>
            <a:endParaRPr lang="tr-TR" alt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r>
              <a:rPr lang="tr-TR" altLang="tr-TR" smtClean="0"/>
              <a:t>-</a:t>
            </a:r>
            <a:fld id="{469656B8-9C60-4A66-86CB-693C5D7855B2}" type="slidenum">
              <a:rPr lang="tr-TR" altLang="tr-TR" smtClean="0"/>
              <a:pPr/>
              <a:t>‹#›</a:t>
            </a:fld>
            <a:r>
              <a:rPr lang="tr-TR" altLang="tr-TR" smtClean="0"/>
              <a:t>-</a:t>
            </a:r>
            <a:endParaRPr lang="tr-TR" alt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205092533"/>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endParaRPr lang="tr-TR" altLang="tr-TR"/>
          </a:p>
        </p:txBody>
      </p:sp>
      <p:sp>
        <p:nvSpPr>
          <p:cNvPr id="6" name="Footer Placeholder 5"/>
          <p:cNvSpPr>
            <a:spLocks noGrp="1"/>
          </p:cNvSpPr>
          <p:nvPr>
            <p:ph type="ftr" sz="quarter" idx="11"/>
          </p:nvPr>
        </p:nvSpPr>
        <p:spPr/>
        <p:txBody>
          <a:bodyPr/>
          <a:lstStyle/>
          <a:p>
            <a:endParaRPr lang="tr-TR" alt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r>
              <a:rPr lang="tr-TR" altLang="tr-TR" smtClean="0"/>
              <a:t>-</a:t>
            </a:r>
            <a:fld id="{469656B8-9C60-4A66-86CB-693C5D7855B2}" type="slidenum">
              <a:rPr lang="tr-TR" altLang="tr-TR" smtClean="0"/>
              <a:pPr/>
              <a:t>‹#›</a:t>
            </a:fld>
            <a:r>
              <a:rPr lang="tr-TR" altLang="tr-TR" smtClean="0"/>
              <a:t>-</a:t>
            </a:r>
            <a:endParaRPr lang="tr-TR" altLang="tr-TR"/>
          </a:p>
        </p:txBody>
      </p:sp>
    </p:spTree>
    <p:extLst>
      <p:ext uri="{BB962C8B-B14F-4D97-AF65-F5344CB8AC3E}">
        <p14:creationId xmlns:p14="http://schemas.microsoft.com/office/powerpoint/2010/main" val="4226408950"/>
      </p:ext>
    </p:extLst>
  </p:cSld>
  <p:clrMapOvr>
    <a:masterClrMapping/>
  </p:clrMapOvr>
  <p:hf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endParaRPr lang="tr-TR" altLang="tr-TR"/>
          </a:p>
        </p:txBody>
      </p:sp>
      <p:sp>
        <p:nvSpPr>
          <p:cNvPr id="6" name="Footer Placeholder 5"/>
          <p:cNvSpPr>
            <a:spLocks noGrp="1"/>
          </p:cNvSpPr>
          <p:nvPr>
            <p:ph type="ftr" sz="quarter" idx="11"/>
          </p:nvPr>
        </p:nvSpPr>
        <p:spPr/>
        <p:txBody>
          <a:bodyPr/>
          <a:lstStyle/>
          <a:p>
            <a:endParaRPr lang="tr-TR" alt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r>
              <a:rPr lang="tr-TR" altLang="tr-TR" smtClean="0"/>
              <a:t>-</a:t>
            </a:r>
            <a:fld id="{469656B8-9C60-4A66-86CB-693C5D7855B2}" type="slidenum">
              <a:rPr lang="tr-TR" altLang="tr-TR" smtClean="0"/>
              <a:pPr/>
              <a:t>‹#›</a:t>
            </a:fld>
            <a:r>
              <a:rPr lang="tr-TR" altLang="tr-TR" smtClean="0"/>
              <a:t>-</a:t>
            </a:r>
            <a:endParaRPr lang="tr-TR" alt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31514214"/>
      </p:ext>
    </p:extLst>
  </p:cSld>
  <p:clrMapOvr>
    <a:masterClrMapping/>
  </p:clrMapOvr>
  <p:hf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endParaRPr lang="tr-TR" altLang="tr-TR"/>
          </a:p>
        </p:txBody>
      </p:sp>
      <p:sp>
        <p:nvSpPr>
          <p:cNvPr id="6" name="Footer Placeholder 5"/>
          <p:cNvSpPr>
            <a:spLocks noGrp="1"/>
          </p:cNvSpPr>
          <p:nvPr>
            <p:ph type="ftr" sz="quarter" idx="11"/>
          </p:nvPr>
        </p:nvSpPr>
        <p:spPr/>
        <p:txBody>
          <a:bodyPr/>
          <a:lstStyle/>
          <a:p>
            <a:endParaRPr lang="tr-TR" alt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r>
              <a:rPr lang="tr-TR" altLang="tr-TR" smtClean="0"/>
              <a:t>-</a:t>
            </a:r>
            <a:fld id="{469656B8-9C60-4A66-86CB-693C5D7855B2}" type="slidenum">
              <a:rPr lang="tr-TR" altLang="tr-TR" smtClean="0"/>
              <a:pPr/>
              <a:t>‹#›</a:t>
            </a:fld>
            <a:r>
              <a:rPr lang="tr-TR" altLang="tr-TR" smtClean="0"/>
              <a:t>-</a:t>
            </a:r>
            <a:endParaRPr lang="tr-TR" altLang="tr-TR"/>
          </a:p>
        </p:txBody>
      </p:sp>
    </p:spTree>
    <p:extLst>
      <p:ext uri="{BB962C8B-B14F-4D97-AF65-F5344CB8AC3E}">
        <p14:creationId xmlns:p14="http://schemas.microsoft.com/office/powerpoint/2010/main" val="1482449872"/>
      </p:ext>
    </p:extLst>
  </p:cSld>
  <p:clrMapOvr>
    <a:masterClrMapping/>
  </p:clrMapOvr>
  <p:hf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endParaRPr lang="tr-TR" altLang="tr-TR"/>
          </a:p>
        </p:txBody>
      </p:sp>
      <p:sp>
        <p:nvSpPr>
          <p:cNvPr id="5" name="Footer Placeholder 4"/>
          <p:cNvSpPr>
            <a:spLocks noGrp="1"/>
          </p:cNvSpPr>
          <p:nvPr>
            <p:ph type="ftr" sz="quarter" idx="11"/>
          </p:nvPr>
        </p:nvSpPr>
        <p:spPr/>
        <p:txBody>
          <a:bodyPr/>
          <a:lstStyle/>
          <a:p>
            <a:endParaRPr lang="tr-TR" alt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r>
              <a:rPr lang="tr-TR" altLang="tr-TR" smtClean="0"/>
              <a:t>-</a:t>
            </a:r>
            <a:fld id="{469656B8-9C60-4A66-86CB-693C5D7855B2}" type="slidenum">
              <a:rPr lang="tr-TR" altLang="tr-TR" smtClean="0"/>
              <a:pPr/>
              <a:t>‹#›</a:t>
            </a:fld>
            <a:r>
              <a:rPr lang="tr-TR" altLang="tr-TR" smtClean="0"/>
              <a:t>-</a:t>
            </a:r>
            <a:endParaRPr lang="tr-TR" altLang="tr-TR"/>
          </a:p>
        </p:txBody>
      </p:sp>
    </p:spTree>
    <p:extLst>
      <p:ext uri="{BB962C8B-B14F-4D97-AF65-F5344CB8AC3E}">
        <p14:creationId xmlns:p14="http://schemas.microsoft.com/office/powerpoint/2010/main" val="3059202076"/>
      </p:ext>
    </p:extLst>
  </p:cSld>
  <p:clrMapOvr>
    <a:masterClrMapping/>
  </p:clrMapOvr>
  <p:hf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endParaRPr lang="tr-TR" altLang="tr-TR"/>
          </a:p>
        </p:txBody>
      </p:sp>
      <p:sp>
        <p:nvSpPr>
          <p:cNvPr id="5" name="Footer Placeholder 4"/>
          <p:cNvSpPr>
            <a:spLocks noGrp="1"/>
          </p:cNvSpPr>
          <p:nvPr>
            <p:ph type="ftr" sz="quarter" idx="11"/>
          </p:nvPr>
        </p:nvSpPr>
        <p:spPr/>
        <p:txBody>
          <a:bodyPr/>
          <a:lstStyle/>
          <a:p>
            <a:endParaRPr lang="tr-TR" alt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r>
              <a:rPr lang="tr-TR" altLang="tr-TR" smtClean="0"/>
              <a:t>-</a:t>
            </a:r>
            <a:fld id="{469656B8-9C60-4A66-86CB-693C5D7855B2}" type="slidenum">
              <a:rPr lang="tr-TR" altLang="tr-TR" smtClean="0"/>
              <a:pPr/>
              <a:t>‹#›</a:t>
            </a:fld>
            <a:r>
              <a:rPr lang="tr-TR" altLang="tr-TR" smtClean="0"/>
              <a:t>-</a:t>
            </a:r>
            <a:endParaRPr lang="tr-TR" altLang="tr-TR"/>
          </a:p>
        </p:txBody>
      </p:sp>
    </p:spTree>
    <p:extLst>
      <p:ext uri="{BB962C8B-B14F-4D97-AF65-F5344CB8AC3E}">
        <p14:creationId xmlns:p14="http://schemas.microsoft.com/office/powerpoint/2010/main" val="2913404807"/>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2E5DBC-2D86-914D-8B8C-70F3270E80F6}"/>
              </a:ext>
            </a:extLst>
          </p:cNvPr>
          <p:cNvSpPr>
            <a:spLocks noGrp="1"/>
          </p:cNvSpPr>
          <p:nvPr>
            <p:ph type="title"/>
          </p:nvPr>
        </p:nvSpPr>
        <p:spPr>
          <a:xfrm>
            <a:off x="457200" y="1828800"/>
            <a:ext cx="8305800" cy="838200"/>
          </a:xfrm>
        </p:spPr>
        <p:txBody>
          <a:bodyPr/>
          <a:lstStyle/>
          <a:p>
            <a:r>
              <a:rPr lang="en-US"/>
              <a:t>Click to edit Master title style</a:t>
            </a:r>
            <a:endParaRPr lang="tr-TR"/>
          </a:p>
        </p:txBody>
      </p:sp>
      <p:sp>
        <p:nvSpPr>
          <p:cNvPr id="3" name="Online Image Placeholder 2">
            <a:extLst>
              <a:ext uri="{FF2B5EF4-FFF2-40B4-BE49-F238E27FC236}">
                <a16:creationId xmlns:a16="http://schemas.microsoft.com/office/drawing/2014/main" id="{3AACF340-2837-4B45-8783-608ABBC4A17D}"/>
              </a:ext>
            </a:extLst>
          </p:cNvPr>
          <p:cNvSpPr>
            <a:spLocks noGrp="1"/>
          </p:cNvSpPr>
          <p:nvPr>
            <p:ph type="clipArt" sz="half" idx="1"/>
          </p:nvPr>
        </p:nvSpPr>
        <p:spPr>
          <a:xfrm>
            <a:off x="457200" y="2667000"/>
            <a:ext cx="4076700" cy="3429000"/>
          </a:xfrm>
        </p:spPr>
        <p:txBody>
          <a:bodyPr/>
          <a:lstStyle/>
          <a:p>
            <a:pPr lvl="0"/>
            <a:endParaRPr lang="tr-TR" noProof="0"/>
          </a:p>
        </p:txBody>
      </p:sp>
      <p:sp>
        <p:nvSpPr>
          <p:cNvPr id="4" name="Text Placeholder 3">
            <a:extLst>
              <a:ext uri="{FF2B5EF4-FFF2-40B4-BE49-F238E27FC236}">
                <a16:creationId xmlns:a16="http://schemas.microsoft.com/office/drawing/2014/main" id="{A2623CD7-3164-CB4F-AE75-43ED2CD182F0}"/>
              </a:ext>
            </a:extLst>
          </p:cNvPr>
          <p:cNvSpPr>
            <a:spLocks noGrp="1"/>
          </p:cNvSpPr>
          <p:nvPr>
            <p:ph type="body" sz="half" idx="2"/>
          </p:nvPr>
        </p:nvSpPr>
        <p:spPr>
          <a:xfrm>
            <a:off x="4686300" y="2667000"/>
            <a:ext cx="4076700" cy="3429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5" name="Rectangle 4">
            <a:extLst>
              <a:ext uri="{FF2B5EF4-FFF2-40B4-BE49-F238E27FC236}">
                <a16:creationId xmlns:a16="http://schemas.microsoft.com/office/drawing/2014/main" id="{B07323F8-5863-A04F-B121-32BD63B5D738}"/>
              </a:ext>
            </a:extLst>
          </p:cNvPr>
          <p:cNvSpPr>
            <a:spLocks noGrp="1" noChangeArrowheads="1"/>
          </p:cNvSpPr>
          <p:nvPr>
            <p:ph type="dt" sz="half" idx="10"/>
          </p:nvPr>
        </p:nvSpPr>
        <p:spPr>
          <a:ln/>
        </p:spPr>
        <p:txBody>
          <a:bodyPr/>
          <a:lstStyle>
            <a:lvl1pPr>
              <a:defRPr/>
            </a:lvl1pPr>
          </a:lstStyle>
          <a:p>
            <a:pPr>
              <a:defRPr/>
            </a:pPr>
            <a:endParaRPr lang="en-US" altLang="tr-TR"/>
          </a:p>
        </p:txBody>
      </p:sp>
      <p:sp>
        <p:nvSpPr>
          <p:cNvPr id="6" name="Rectangle 5">
            <a:extLst>
              <a:ext uri="{FF2B5EF4-FFF2-40B4-BE49-F238E27FC236}">
                <a16:creationId xmlns:a16="http://schemas.microsoft.com/office/drawing/2014/main" id="{3066CA09-A705-9748-B7B7-CE067B27F902}"/>
              </a:ext>
            </a:extLst>
          </p:cNvPr>
          <p:cNvSpPr>
            <a:spLocks noGrp="1" noChangeArrowheads="1"/>
          </p:cNvSpPr>
          <p:nvPr>
            <p:ph type="ftr" sz="quarter" idx="11"/>
          </p:nvPr>
        </p:nvSpPr>
        <p:spPr>
          <a:ln/>
        </p:spPr>
        <p:txBody>
          <a:bodyPr/>
          <a:lstStyle>
            <a:lvl1pPr>
              <a:defRPr/>
            </a:lvl1pPr>
          </a:lstStyle>
          <a:p>
            <a:pPr>
              <a:defRPr/>
            </a:pPr>
            <a:endParaRPr lang="en-US" altLang="tr-TR"/>
          </a:p>
        </p:txBody>
      </p:sp>
      <p:sp>
        <p:nvSpPr>
          <p:cNvPr id="7" name="Rectangle 6">
            <a:extLst>
              <a:ext uri="{FF2B5EF4-FFF2-40B4-BE49-F238E27FC236}">
                <a16:creationId xmlns:a16="http://schemas.microsoft.com/office/drawing/2014/main" id="{AFADA22F-F2A4-A147-AF6A-F6816D3C2F5D}"/>
              </a:ext>
            </a:extLst>
          </p:cNvPr>
          <p:cNvSpPr>
            <a:spLocks noGrp="1" noChangeArrowheads="1"/>
          </p:cNvSpPr>
          <p:nvPr>
            <p:ph type="sldNum" sz="quarter" idx="12"/>
          </p:nvPr>
        </p:nvSpPr>
        <p:spPr>
          <a:ln/>
        </p:spPr>
        <p:txBody>
          <a:bodyPr/>
          <a:lstStyle>
            <a:lvl1pPr>
              <a:defRPr/>
            </a:lvl1pPr>
          </a:lstStyle>
          <a:p>
            <a:pPr>
              <a:defRPr/>
            </a:pPr>
            <a:fld id="{8AFFBFE7-79E4-418D-8785-06212B8A598D}" type="slidenum">
              <a:rPr lang="en-US" altLang="tr-TR"/>
              <a:pPr>
                <a:defRPr/>
              </a:pPr>
              <a:t>‹#›</a:t>
            </a:fld>
            <a:endParaRPr lang="en-US" altLang="tr-TR"/>
          </a:p>
        </p:txBody>
      </p:sp>
    </p:spTree>
    <p:extLst>
      <p:ext uri="{BB962C8B-B14F-4D97-AF65-F5344CB8AC3E}">
        <p14:creationId xmlns:p14="http://schemas.microsoft.com/office/powerpoint/2010/main" val="2770265249"/>
      </p:ext>
    </p:extLst>
  </p:cSld>
  <p:clrMapOvr>
    <a:masterClrMapping/>
  </p:clrMapOvr>
  <p:transition spd="slow">
    <p:wheel spokes="8"/>
  </p:transition>
</p:sldLayout>
</file>

<file path=ppt/slideLayouts/slideLayout18.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2B6F10-6F73-1749-B977-FA1E07048AC7}"/>
              </a:ext>
            </a:extLst>
          </p:cNvPr>
          <p:cNvSpPr>
            <a:spLocks noGrp="1"/>
          </p:cNvSpPr>
          <p:nvPr>
            <p:ph type="title"/>
          </p:nvPr>
        </p:nvSpPr>
        <p:spPr>
          <a:xfrm>
            <a:off x="457200" y="1828800"/>
            <a:ext cx="8305800" cy="838200"/>
          </a:xfrm>
        </p:spPr>
        <p:txBody>
          <a:bodyPr/>
          <a:lstStyle/>
          <a:p>
            <a:r>
              <a:rPr lang="en-US"/>
              <a:t>Click to edit Master title style</a:t>
            </a:r>
            <a:endParaRPr lang="tr-TR"/>
          </a:p>
        </p:txBody>
      </p:sp>
      <p:sp>
        <p:nvSpPr>
          <p:cNvPr id="3" name="Table Placeholder 2">
            <a:extLst>
              <a:ext uri="{FF2B5EF4-FFF2-40B4-BE49-F238E27FC236}">
                <a16:creationId xmlns:a16="http://schemas.microsoft.com/office/drawing/2014/main" id="{04D61F13-FE76-BF4F-86D1-76A826AE0A4D}"/>
              </a:ext>
            </a:extLst>
          </p:cNvPr>
          <p:cNvSpPr>
            <a:spLocks noGrp="1"/>
          </p:cNvSpPr>
          <p:nvPr>
            <p:ph type="tbl" idx="1"/>
          </p:nvPr>
        </p:nvSpPr>
        <p:spPr>
          <a:xfrm>
            <a:off x="457200" y="2667000"/>
            <a:ext cx="8305800" cy="3429000"/>
          </a:xfrm>
        </p:spPr>
        <p:txBody>
          <a:bodyPr/>
          <a:lstStyle/>
          <a:p>
            <a:pPr lvl="0"/>
            <a:endParaRPr lang="tr-TR" noProof="0"/>
          </a:p>
        </p:txBody>
      </p:sp>
      <p:sp>
        <p:nvSpPr>
          <p:cNvPr id="4" name="Rectangle 4">
            <a:extLst>
              <a:ext uri="{FF2B5EF4-FFF2-40B4-BE49-F238E27FC236}">
                <a16:creationId xmlns:a16="http://schemas.microsoft.com/office/drawing/2014/main" id="{B07323F8-5863-A04F-B121-32BD63B5D738}"/>
              </a:ext>
            </a:extLst>
          </p:cNvPr>
          <p:cNvSpPr>
            <a:spLocks noGrp="1" noChangeArrowheads="1"/>
          </p:cNvSpPr>
          <p:nvPr>
            <p:ph type="dt" sz="half" idx="10"/>
          </p:nvPr>
        </p:nvSpPr>
        <p:spPr>
          <a:ln/>
        </p:spPr>
        <p:txBody>
          <a:bodyPr/>
          <a:lstStyle>
            <a:lvl1pPr>
              <a:defRPr/>
            </a:lvl1pPr>
          </a:lstStyle>
          <a:p>
            <a:pPr>
              <a:defRPr/>
            </a:pPr>
            <a:endParaRPr lang="en-US" altLang="tr-TR"/>
          </a:p>
        </p:txBody>
      </p:sp>
      <p:sp>
        <p:nvSpPr>
          <p:cNvPr id="5" name="Rectangle 5">
            <a:extLst>
              <a:ext uri="{FF2B5EF4-FFF2-40B4-BE49-F238E27FC236}">
                <a16:creationId xmlns:a16="http://schemas.microsoft.com/office/drawing/2014/main" id="{3066CA09-A705-9748-B7B7-CE067B27F902}"/>
              </a:ext>
            </a:extLst>
          </p:cNvPr>
          <p:cNvSpPr>
            <a:spLocks noGrp="1" noChangeArrowheads="1"/>
          </p:cNvSpPr>
          <p:nvPr>
            <p:ph type="ftr" sz="quarter" idx="11"/>
          </p:nvPr>
        </p:nvSpPr>
        <p:spPr>
          <a:ln/>
        </p:spPr>
        <p:txBody>
          <a:bodyPr/>
          <a:lstStyle>
            <a:lvl1pPr>
              <a:defRPr/>
            </a:lvl1pPr>
          </a:lstStyle>
          <a:p>
            <a:pPr>
              <a:defRPr/>
            </a:pPr>
            <a:endParaRPr lang="en-US" altLang="tr-TR"/>
          </a:p>
        </p:txBody>
      </p:sp>
      <p:sp>
        <p:nvSpPr>
          <p:cNvPr id="6" name="Rectangle 6">
            <a:extLst>
              <a:ext uri="{FF2B5EF4-FFF2-40B4-BE49-F238E27FC236}">
                <a16:creationId xmlns:a16="http://schemas.microsoft.com/office/drawing/2014/main" id="{AFADA22F-F2A4-A147-AF6A-F6816D3C2F5D}"/>
              </a:ext>
            </a:extLst>
          </p:cNvPr>
          <p:cNvSpPr>
            <a:spLocks noGrp="1" noChangeArrowheads="1"/>
          </p:cNvSpPr>
          <p:nvPr>
            <p:ph type="sldNum" sz="quarter" idx="12"/>
          </p:nvPr>
        </p:nvSpPr>
        <p:spPr>
          <a:ln/>
        </p:spPr>
        <p:txBody>
          <a:bodyPr/>
          <a:lstStyle>
            <a:lvl1pPr>
              <a:defRPr/>
            </a:lvl1pPr>
          </a:lstStyle>
          <a:p>
            <a:pPr>
              <a:defRPr/>
            </a:pPr>
            <a:fld id="{0B23DB9E-2F12-418C-B359-1BE5F5F4A297}" type="slidenum">
              <a:rPr lang="en-US" altLang="tr-TR"/>
              <a:pPr>
                <a:defRPr/>
              </a:pPr>
              <a:t>‹#›</a:t>
            </a:fld>
            <a:endParaRPr lang="en-US" altLang="tr-TR"/>
          </a:p>
        </p:txBody>
      </p:sp>
    </p:spTree>
    <p:extLst>
      <p:ext uri="{BB962C8B-B14F-4D97-AF65-F5344CB8AC3E}">
        <p14:creationId xmlns:p14="http://schemas.microsoft.com/office/powerpoint/2010/main" val="1423434802"/>
      </p:ext>
    </p:extLst>
  </p:cSld>
  <p:clrMapOvr>
    <a:masterClrMapping/>
  </p:clrMapOvr>
  <p:transition spd="slow">
    <p:wheel spokes="8"/>
  </p:transition>
</p:sldLayout>
</file>

<file path=ppt/slideLayouts/slideLayout19.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489320-31FC-9247-BF1F-19B8720D2358}"/>
              </a:ext>
            </a:extLst>
          </p:cNvPr>
          <p:cNvSpPr>
            <a:spLocks noGrp="1"/>
          </p:cNvSpPr>
          <p:nvPr>
            <p:ph type="title"/>
          </p:nvPr>
        </p:nvSpPr>
        <p:spPr>
          <a:xfrm>
            <a:off x="457200" y="1828800"/>
            <a:ext cx="8305800" cy="838200"/>
          </a:xfrm>
        </p:spPr>
        <p:txBody>
          <a:bodyPr/>
          <a:lstStyle/>
          <a:p>
            <a:r>
              <a:rPr lang="en-US"/>
              <a:t>Click to edit Master title style</a:t>
            </a:r>
            <a:endParaRPr lang="tr-TR"/>
          </a:p>
        </p:txBody>
      </p:sp>
      <p:sp>
        <p:nvSpPr>
          <p:cNvPr id="3" name="Text Placeholder 2">
            <a:extLst>
              <a:ext uri="{FF2B5EF4-FFF2-40B4-BE49-F238E27FC236}">
                <a16:creationId xmlns:a16="http://schemas.microsoft.com/office/drawing/2014/main" id="{3329695B-548F-804E-A088-61E28C8CF44B}"/>
              </a:ext>
            </a:extLst>
          </p:cNvPr>
          <p:cNvSpPr>
            <a:spLocks noGrp="1"/>
          </p:cNvSpPr>
          <p:nvPr>
            <p:ph type="body" sz="half" idx="1"/>
          </p:nvPr>
        </p:nvSpPr>
        <p:spPr>
          <a:xfrm>
            <a:off x="457200" y="2667000"/>
            <a:ext cx="4076700" cy="3429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tr-TR"/>
          </a:p>
        </p:txBody>
      </p:sp>
      <p:sp>
        <p:nvSpPr>
          <p:cNvPr id="4" name="Online Image Placeholder 3">
            <a:extLst>
              <a:ext uri="{FF2B5EF4-FFF2-40B4-BE49-F238E27FC236}">
                <a16:creationId xmlns:a16="http://schemas.microsoft.com/office/drawing/2014/main" id="{3058C3C8-F072-FC4C-8082-891D92407013}"/>
              </a:ext>
            </a:extLst>
          </p:cNvPr>
          <p:cNvSpPr>
            <a:spLocks noGrp="1"/>
          </p:cNvSpPr>
          <p:nvPr>
            <p:ph type="clipArt" sz="half" idx="2"/>
          </p:nvPr>
        </p:nvSpPr>
        <p:spPr>
          <a:xfrm>
            <a:off x="4686300" y="2667000"/>
            <a:ext cx="4076700" cy="3429000"/>
          </a:xfrm>
        </p:spPr>
        <p:txBody>
          <a:bodyPr/>
          <a:lstStyle/>
          <a:p>
            <a:pPr lvl="0"/>
            <a:endParaRPr lang="tr-TR" noProof="0"/>
          </a:p>
        </p:txBody>
      </p:sp>
      <p:sp>
        <p:nvSpPr>
          <p:cNvPr id="5" name="Rectangle 4">
            <a:extLst>
              <a:ext uri="{FF2B5EF4-FFF2-40B4-BE49-F238E27FC236}">
                <a16:creationId xmlns:a16="http://schemas.microsoft.com/office/drawing/2014/main" id="{B07323F8-5863-A04F-B121-32BD63B5D738}"/>
              </a:ext>
            </a:extLst>
          </p:cNvPr>
          <p:cNvSpPr>
            <a:spLocks noGrp="1" noChangeArrowheads="1"/>
          </p:cNvSpPr>
          <p:nvPr>
            <p:ph type="dt" sz="half" idx="10"/>
          </p:nvPr>
        </p:nvSpPr>
        <p:spPr>
          <a:ln/>
        </p:spPr>
        <p:txBody>
          <a:bodyPr/>
          <a:lstStyle>
            <a:lvl1pPr>
              <a:defRPr/>
            </a:lvl1pPr>
          </a:lstStyle>
          <a:p>
            <a:pPr>
              <a:defRPr/>
            </a:pPr>
            <a:endParaRPr lang="en-US" altLang="tr-TR"/>
          </a:p>
        </p:txBody>
      </p:sp>
      <p:sp>
        <p:nvSpPr>
          <p:cNvPr id="6" name="Rectangle 5">
            <a:extLst>
              <a:ext uri="{FF2B5EF4-FFF2-40B4-BE49-F238E27FC236}">
                <a16:creationId xmlns:a16="http://schemas.microsoft.com/office/drawing/2014/main" id="{3066CA09-A705-9748-B7B7-CE067B27F902}"/>
              </a:ext>
            </a:extLst>
          </p:cNvPr>
          <p:cNvSpPr>
            <a:spLocks noGrp="1" noChangeArrowheads="1"/>
          </p:cNvSpPr>
          <p:nvPr>
            <p:ph type="ftr" sz="quarter" idx="11"/>
          </p:nvPr>
        </p:nvSpPr>
        <p:spPr>
          <a:ln/>
        </p:spPr>
        <p:txBody>
          <a:bodyPr/>
          <a:lstStyle>
            <a:lvl1pPr>
              <a:defRPr/>
            </a:lvl1pPr>
          </a:lstStyle>
          <a:p>
            <a:pPr>
              <a:defRPr/>
            </a:pPr>
            <a:endParaRPr lang="en-US" altLang="tr-TR"/>
          </a:p>
        </p:txBody>
      </p:sp>
      <p:sp>
        <p:nvSpPr>
          <p:cNvPr id="7" name="Rectangle 6">
            <a:extLst>
              <a:ext uri="{FF2B5EF4-FFF2-40B4-BE49-F238E27FC236}">
                <a16:creationId xmlns:a16="http://schemas.microsoft.com/office/drawing/2014/main" id="{AFADA22F-F2A4-A147-AF6A-F6816D3C2F5D}"/>
              </a:ext>
            </a:extLst>
          </p:cNvPr>
          <p:cNvSpPr>
            <a:spLocks noGrp="1" noChangeArrowheads="1"/>
          </p:cNvSpPr>
          <p:nvPr>
            <p:ph type="sldNum" sz="quarter" idx="12"/>
          </p:nvPr>
        </p:nvSpPr>
        <p:spPr>
          <a:ln/>
        </p:spPr>
        <p:txBody>
          <a:bodyPr/>
          <a:lstStyle>
            <a:lvl1pPr>
              <a:defRPr/>
            </a:lvl1pPr>
          </a:lstStyle>
          <a:p>
            <a:pPr>
              <a:defRPr/>
            </a:pPr>
            <a:fld id="{49558AB4-EA02-444B-9A5B-EFEEBB97B308}" type="slidenum">
              <a:rPr lang="en-US" altLang="tr-TR"/>
              <a:pPr>
                <a:defRPr/>
              </a:pPr>
              <a:t>‹#›</a:t>
            </a:fld>
            <a:endParaRPr lang="en-US" altLang="tr-TR"/>
          </a:p>
        </p:txBody>
      </p:sp>
    </p:spTree>
    <p:extLst>
      <p:ext uri="{BB962C8B-B14F-4D97-AF65-F5344CB8AC3E}">
        <p14:creationId xmlns:p14="http://schemas.microsoft.com/office/powerpoint/2010/main" val="2662580900"/>
      </p:ext>
    </p:extLst>
  </p:cSld>
  <p:clrMapOvr>
    <a:masterClrMapping/>
  </p:clrMapOvr>
  <p:transition spd="slow">
    <p:wheel spokes="8"/>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endParaRPr lang="tr-TR" altLang="tr-TR"/>
          </a:p>
        </p:txBody>
      </p:sp>
      <p:sp>
        <p:nvSpPr>
          <p:cNvPr id="5" name="Footer Placeholder 4"/>
          <p:cNvSpPr>
            <a:spLocks noGrp="1"/>
          </p:cNvSpPr>
          <p:nvPr>
            <p:ph type="ftr" sz="quarter" idx="11"/>
          </p:nvPr>
        </p:nvSpPr>
        <p:spPr/>
        <p:txBody>
          <a:bodyPr/>
          <a:lstStyle/>
          <a:p>
            <a:endParaRPr lang="tr-TR" alt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r>
              <a:rPr lang="tr-TR" altLang="tr-TR" smtClean="0"/>
              <a:t>-</a:t>
            </a:r>
            <a:fld id="{469656B8-9C60-4A66-86CB-693C5D7855B2}" type="slidenum">
              <a:rPr lang="tr-TR" altLang="tr-TR" smtClean="0"/>
              <a:pPr/>
              <a:t>‹#›</a:t>
            </a:fld>
            <a:r>
              <a:rPr lang="tr-TR" altLang="tr-TR" smtClean="0"/>
              <a:t>-</a:t>
            </a:r>
            <a:endParaRPr lang="tr-TR" altLang="tr-TR"/>
          </a:p>
        </p:txBody>
      </p:sp>
    </p:spTree>
    <p:extLst>
      <p:ext uri="{BB962C8B-B14F-4D97-AF65-F5344CB8AC3E}">
        <p14:creationId xmlns:p14="http://schemas.microsoft.com/office/powerpoint/2010/main" val="2796758187"/>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endParaRPr lang="tr-TR" altLang="tr-TR"/>
          </a:p>
        </p:txBody>
      </p:sp>
      <p:sp>
        <p:nvSpPr>
          <p:cNvPr id="5" name="Footer Placeholder 4"/>
          <p:cNvSpPr>
            <a:spLocks noGrp="1"/>
          </p:cNvSpPr>
          <p:nvPr>
            <p:ph type="ftr" sz="quarter" idx="11"/>
          </p:nvPr>
        </p:nvSpPr>
        <p:spPr/>
        <p:txBody>
          <a:bodyPr/>
          <a:lstStyle/>
          <a:p>
            <a:endParaRPr lang="tr-TR" alt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r>
              <a:rPr lang="tr-TR" altLang="tr-TR" smtClean="0"/>
              <a:t>-</a:t>
            </a:r>
            <a:fld id="{469656B8-9C60-4A66-86CB-693C5D7855B2}" type="slidenum">
              <a:rPr lang="tr-TR" altLang="tr-TR" smtClean="0"/>
              <a:pPr/>
              <a:t>‹#›</a:t>
            </a:fld>
            <a:r>
              <a:rPr lang="tr-TR" altLang="tr-TR" smtClean="0"/>
              <a:t>-</a:t>
            </a:r>
            <a:endParaRPr lang="tr-TR" altLang="tr-TR"/>
          </a:p>
        </p:txBody>
      </p:sp>
    </p:spTree>
    <p:extLst>
      <p:ext uri="{BB962C8B-B14F-4D97-AF65-F5344CB8AC3E}">
        <p14:creationId xmlns:p14="http://schemas.microsoft.com/office/powerpoint/2010/main" val="3827141127"/>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endParaRPr lang="tr-TR" altLang="tr-TR"/>
          </a:p>
        </p:txBody>
      </p:sp>
      <p:sp>
        <p:nvSpPr>
          <p:cNvPr id="6" name="Footer Placeholder 5"/>
          <p:cNvSpPr>
            <a:spLocks noGrp="1"/>
          </p:cNvSpPr>
          <p:nvPr>
            <p:ph type="ftr" sz="quarter" idx="11"/>
          </p:nvPr>
        </p:nvSpPr>
        <p:spPr/>
        <p:txBody>
          <a:bodyPr/>
          <a:lstStyle/>
          <a:p>
            <a:endParaRPr lang="tr-TR" alt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r>
              <a:rPr lang="tr-TR" altLang="tr-TR" smtClean="0"/>
              <a:t>-</a:t>
            </a:r>
            <a:fld id="{469656B8-9C60-4A66-86CB-693C5D7855B2}" type="slidenum">
              <a:rPr lang="tr-TR" altLang="tr-TR" smtClean="0"/>
              <a:pPr/>
              <a:t>‹#›</a:t>
            </a:fld>
            <a:r>
              <a:rPr lang="tr-TR" altLang="tr-TR" smtClean="0"/>
              <a:t>-</a:t>
            </a:r>
            <a:endParaRPr lang="tr-TR" altLang="tr-TR"/>
          </a:p>
        </p:txBody>
      </p:sp>
    </p:spTree>
    <p:extLst>
      <p:ext uri="{BB962C8B-B14F-4D97-AF65-F5344CB8AC3E}">
        <p14:creationId xmlns:p14="http://schemas.microsoft.com/office/powerpoint/2010/main" val="30150499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endParaRPr lang="tr-TR" altLang="tr-TR"/>
          </a:p>
        </p:txBody>
      </p:sp>
      <p:sp>
        <p:nvSpPr>
          <p:cNvPr id="8" name="Footer Placeholder 7"/>
          <p:cNvSpPr>
            <a:spLocks noGrp="1"/>
          </p:cNvSpPr>
          <p:nvPr>
            <p:ph type="ftr" sz="quarter" idx="11"/>
          </p:nvPr>
        </p:nvSpPr>
        <p:spPr/>
        <p:txBody>
          <a:bodyPr/>
          <a:lstStyle/>
          <a:p>
            <a:endParaRPr lang="tr-TR" alt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r>
              <a:rPr lang="tr-TR" altLang="tr-TR" smtClean="0"/>
              <a:t>-</a:t>
            </a:r>
            <a:fld id="{469656B8-9C60-4A66-86CB-693C5D7855B2}" type="slidenum">
              <a:rPr lang="tr-TR" altLang="tr-TR" smtClean="0"/>
              <a:pPr/>
              <a:t>‹#›</a:t>
            </a:fld>
            <a:r>
              <a:rPr lang="tr-TR" altLang="tr-TR" smtClean="0"/>
              <a:t>-</a:t>
            </a:r>
            <a:endParaRPr lang="tr-TR" altLang="tr-TR"/>
          </a:p>
        </p:txBody>
      </p:sp>
    </p:spTree>
    <p:extLst>
      <p:ext uri="{BB962C8B-B14F-4D97-AF65-F5344CB8AC3E}">
        <p14:creationId xmlns:p14="http://schemas.microsoft.com/office/powerpoint/2010/main" val="2789143518"/>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endParaRPr lang="tr-TR" altLang="tr-TR"/>
          </a:p>
        </p:txBody>
      </p:sp>
      <p:sp>
        <p:nvSpPr>
          <p:cNvPr id="4" name="Footer Placeholder 3"/>
          <p:cNvSpPr>
            <a:spLocks noGrp="1"/>
          </p:cNvSpPr>
          <p:nvPr>
            <p:ph type="ftr" sz="quarter" idx="11"/>
          </p:nvPr>
        </p:nvSpPr>
        <p:spPr/>
        <p:txBody>
          <a:bodyPr/>
          <a:lstStyle/>
          <a:p>
            <a:endParaRPr lang="tr-TR" alt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r>
              <a:rPr lang="tr-TR" altLang="tr-TR" smtClean="0"/>
              <a:t>-</a:t>
            </a:r>
            <a:fld id="{469656B8-9C60-4A66-86CB-693C5D7855B2}" type="slidenum">
              <a:rPr lang="tr-TR" altLang="tr-TR" smtClean="0"/>
              <a:pPr/>
              <a:t>‹#›</a:t>
            </a:fld>
            <a:r>
              <a:rPr lang="tr-TR" altLang="tr-TR" smtClean="0"/>
              <a:t>-</a:t>
            </a:r>
            <a:endParaRPr lang="tr-TR" altLang="tr-TR"/>
          </a:p>
        </p:txBody>
      </p:sp>
    </p:spTree>
    <p:extLst>
      <p:ext uri="{BB962C8B-B14F-4D97-AF65-F5344CB8AC3E}">
        <p14:creationId xmlns:p14="http://schemas.microsoft.com/office/powerpoint/2010/main" val="2822848136"/>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tr-TR" altLang="tr-TR"/>
          </a:p>
        </p:txBody>
      </p:sp>
      <p:sp>
        <p:nvSpPr>
          <p:cNvPr id="3" name="Footer Placeholder 2"/>
          <p:cNvSpPr>
            <a:spLocks noGrp="1"/>
          </p:cNvSpPr>
          <p:nvPr>
            <p:ph type="ftr" sz="quarter" idx="11"/>
          </p:nvPr>
        </p:nvSpPr>
        <p:spPr/>
        <p:txBody>
          <a:bodyPr/>
          <a:lstStyle/>
          <a:p>
            <a:endParaRPr lang="tr-TR" alt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r>
              <a:rPr lang="tr-TR" altLang="tr-TR" smtClean="0"/>
              <a:t>-</a:t>
            </a:r>
            <a:fld id="{469656B8-9C60-4A66-86CB-693C5D7855B2}" type="slidenum">
              <a:rPr lang="tr-TR" altLang="tr-TR" smtClean="0"/>
              <a:pPr/>
              <a:t>‹#›</a:t>
            </a:fld>
            <a:r>
              <a:rPr lang="tr-TR" altLang="tr-TR" smtClean="0"/>
              <a:t>-</a:t>
            </a:r>
            <a:endParaRPr lang="tr-TR" altLang="tr-TR"/>
          </a:p>
        </p:txBody>
      </p:sp>
    </p:spTree>
    <p:extLst>
      <p:ext uri="{BB962C8B-B14F-4D97-AF65-F5344CB8AC3E}">
        <p14:creationId xmlns:p14="http://schemas.microsoft.com/office/powerpoint/2010/main" val="1559042158"/>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endParaRPr lang="tr-TR" altLang="tr-TR"/>
          </a:p>
        </p:txBody>
      </p:sp>
      <p:sp>
        <p:nvSpPr>
          <p:cNvPr id="6" name="Footer Placeholder 5"/>
          <p:cNvSpPr>
            <a:spLocks noGrp="1"/>
          </p:cNvSpPr>
          <p:nvPr>
            <p:ph type="ftr" sz="quarter" idx="11"/>
          </p:nvPr>
        </p:nvSpPr>
        <p:spPr/>
        <p:txBody>
          <a:bodyPr/>
          <a:lstStyle/>
          <a:p>
            <a:endParaRPr lang="tr-TR" alt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r>
              <a:rPr lang="tr-TR" altLang="tr-TR" smtClean="0"/>
              <a:t>-</a:t>
            </a:r>
            <a:fld id="{469656B8-9C60-4A66-86CB-693C5D7855B2}" type="slidenum">
              <a:rPr lang="tr-TR" altLang="tr-TR" smtClean="0"/>
              <a:pPr/>
              <a:t>‹#›</a:t>
            </a:fld>
            <a:r>
              <a:rPr lang="tr-TR" altLang="tr-TR" smtClean="0"/>
              <a:t>-</a:t>
            </a:r>
            <a:endParaRPr lang="tr-TR" altLang="tr-TR"/>
          </a:p>
        </p:txBody>
      </p:sp>
    </p:spTree>
    <p:extLst>
      <p:ext uri="{BB962C8B-B14F-4D97-AF65-F5344CB8AC3E}">
        <p14:creationId xmlns:p14="http://schemas.microsoft.com/office/powerpoint/2010/main" val="2841030892"/>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endParaRPr lang="tr-TR" altLang="tr-TR"/>
          </a:p>
        </p:txBody>
      </p:sp>
      <p:sp>
        <p:nvSpPr>
          <p:cNvPr id="6" name="Footer Placeholder 5"/>
          <p:cNvSpPr>
            <a:spLocks noGrp="1"/>
          </p:cNvSpPr>
          <p:nvPr>
            <p:ph type="ftr" sz="quarter" idx="11"/>
          </p:nvPr>
        </p:nvSpPr>
        <p:spPr/>
        <p:txBody>
          <a:bodyPr/>
          <a:lstStyle/>
          <a:p>
            <a:endParaRPr lang="tr-TR" alt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r>
              <a:rPr lang="tr-TR" altLang="tr-TR" smtClean="0"/>
              <a:t>-</a:t>
            </a:r>
            <a:fld id="{469656B8-9C60-4A66-86CB-693C5D7855B2}" type="slidenum">
              <a:rPr lang="tr-TR" altLang="tr-TR" smtClean="0"/>
              <a:pPr/>
              <a:t>‹#›</a:t>
            </a:fld>
            <a:r>
              <a:rPr lang="tr-TR" altLang="tr-TR" smtClean="0"/>
              <a:t>-</a:t>
            </a:r>
            <a:endParaRPr lang="tr-TR" altLang="tr-TR"/>
          </a:p>
        </p:txBody>
      </p:sp>
    </p:spTree>
    <p:extLst>
      <p:ext uri="{BB962C8B-B14F-4D97-AF65-F5344CB8AC3E}">
        <p14:creationId xmlns:p14="http://schemas.microsoft.com/office/powerpoint/2010/main" val="3966278931"/>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endParaRPr lang="tr-TR" alt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ltLang="tr-TR"/>
          </a:p>
        </p:txBody>
      </p:sp>
      <p:sp>
        <p:nvSpPr>
          <p:cNvPr id="6" name="Slide Number Placeholder 5"/>
          <p:cNvSpPr>
            <a:spLocks noGrp="1"/>
          </p:cNvSpPr>
          <p:nvPr>
            <p:ph type="sldNum" sz="quarter" idx="4"/>
          </p:nvPr>
        </p:nvSpPr>
        <p:spPr bwMode="gray">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r>
              <a:rPr lang="tr-TR" altLang="tr-TR" smtClean="0"/>
              <a:t>-</a:t>
            </a:r>
            <a:fld id="{469656B8-9C60-4A66-86CB-693C5D7855B2}" type="slidenum">
              <a:rPr lang="tr-TR" altLang="tr-TR" smtClean="0"/>
              <a:pPr/>
              <a:t>‹#›</a:t>
            </a:fld>
            <a:r>
              <a:rPr lang="tr-TR" altLang="tr-TR" smtClean="0"/>
              <a:t>-</a:t>
            </a:r>
            <a:endParaRPr lang="tr-TR" altLang="tr-TR"/>
          </a:p>
        </p:txBody>
      </p:sp>
    </p:spTree>
    <p:extLst>
      <p:ext uri="{BB962C8B-B14F-4D97-AF65-F5344CB8AC3E}">
        <p14:creationId xmlns:p14="http://schemas.microsoft.com/office/powerpoint/2010/main" val="3249040129"/>
      </p:ext>
    </p:extLst>
  </p:cSld>
  <p:clrMap bg1="lt1" tx1="dk1" bg2="lt2" tx2="dk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 id="2147483721" r:id="rId12"/>
    <p:sldLayoutId id="2147483722" r:id="rId13"/>
    <p:sldLayoutId id="2147483723" r:id="rId14"/>
    <p:sldLayoutId id="2147483724" r:id="rId15"/>
    <p:sldLayoutId id="2147483725" r:id="rId16"/>
    <p:sldLayoutId id="2147483727" r:id="rId17"/>
    <p:sldLayoutId id="2147483728" r:id="rId18"/>
    <p:sldLayoutId id="2147483729" r:id="rId19"/>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par>
                                <p:cTn id="9" presetID="23" presetClass="entr" presetSubtype="16"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p:cTn id="1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3">
                                            <p:txEl>
                                              <p:pRg st="1" end="1"/>
                                            </p:txEl>
                                          </p:spTgt>
                                        </p:tgtEl>
                                        <p:attrNameLst>
                                          <p:attrName>ppt_h</p:attrName>
                                        </p:attrNameLst>
                                      </p:cBhvr>
                                      <p:tavLst>
                                        <p:tav tm="0">
                                          <p:val>
                                            <p:fltVal val="0"/>
                                          </p:val>
                                        </p:tav>
                                        <p:tav tm="100000">
                                          <p:val>
                                            <p:strVal val="#ppt_h"/>
                                          </p:val>
                                        </p:tav>
                                      </p:tavLst>
                                    </p:anim>
                                  </p:childTnLst>
                                </p:cTn>
                              </p:par>
                              <p:par>
                                <p:cTn id="13" presetID="23" presetClass="entr" presetSubtype="16"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par>
                                <p:cTn id="17" presetID="23" presetClass="entr" presetSubtype="16"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childTnLst>
                                </p:cTn>
                              </p:par>
                              <p:par>
                                <p:cTn id="21" presetID="23" presetClass="entr" presetSubtype="16"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utoUpdateAnimBg="0"/>
    </p:bldLst>
  </p:timing>
  <p:hf hdr="0" ftr="0" dt="0"/>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wmf"/><Relationship Id="rId1" Type="http://schemas.openxmlformats.org/officeDocument/2006/relationships/slideLayout" Target="../slideLayouts/slideLayout17.xml"/></Relationships>
</file>

<file path=ppt/slides/_rels/slide13.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xml"/></Relationships>
</file>

<file path=ppt/slides/_rels/slide1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7.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16.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18.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4.xml.rels><?xml version="1.0" encoding="UTF-8" standalone="yes"?>
<Relationships xmlns="http://schemas.openxmlformats.org/package/2006/relationships"><Relationship Id="rId2" Type="http://schemas.openxmlformats.org/officeDocument/2006/relationships/image" Target="../media/image17.wmf"/><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ctrTitle"/>
          </p:nvPr>
        </p:nvSpPr>
        <p:spPr/>
        <p:txBody>
          <a:bodyPr>
            <a:normAutofit fontScale="90000"/>
          </a:bodyPr>
          <a:lstStyle/>
          <a:p>
            <a:r>
              <a:rPr lang="tr-TR" dirty="0" smtClean="0"/>
              <a:t>Öğretim Teknolojilerinin Temelleri</a:t>
            </a:r>
            <a:endParaRPr lang="tr-TR" dirty="0"/>
          </a:p>
        </p:txBody>
      </p:sp>
      <p:sp>
        <p:nvSpPr>
          <p:cNvPr id="4" name="Slayt Numarası Yer Tutucusu 3"/>
          <p:cNvSpPr>
            <a:spLocks noGrp="1"/>
          </p:cNvSpPr>
          <p:nvPr>
            <p:ph type="sldNum" sz="quarter" idx="12"/>
          </p:nvPr>
        </p:nvSpPr>
        <p:spPr/>
        <p:txBody>
          <a:bodyPr/>
          <a:lstStyle/>
          <a:p>
            <a:r>
              <a:rPr lang="tr-TR" altLang="tr-TR" smtClean="0"/>
              <a:t>-</a:t>
            </a:r>
            <a:fld id="{469656B8-9C60-4A66-86CB-693C5D7855B2}" type="slidenum">
              <a:rPr lang="tr-TR" altLang="tr-TR" smtClean="0"/>
              <a:pPr/>
              <a:t>1</a:t>
            </a:fld>
            <a:r>
              <a:rPr lang="tr-TR" altLang="tr-TR" smtClean="0"/>
              <a:t>-</a:t>
            </a:r>
            <a:endParaRPr lang="tr-TR" altLang="tr-TR"/>
          </a:p>
        </p:txBody>
      </p:sp>
      <p:sp>
        <p:nvSpPr>
          <p:cNvPr id="2" name="Alt Başlık 1"/>
          <p:cNvSpPr>
            <a:spLocks noGrp="1"/>
          </p:cNvSpPr>
          <p:nvPr>
            <p:ph type="subTitle" idx="1"/>
          </p:nvPr>
        </p:nvSpPr>
        <p:spPr/>
        <p:txBody>
          <a:bodyPr/>
          <a:lstStyle/>
          <a:p>
            <a:endParaRPr lang="en-US"/>
          </a:p>
        </p:txBody>
      </p:sp>
    </p:spTree>
    <p:extLst>
      <p:ext uri="{BB962C8B-B14F-4D97-AF65-F5344CB8AC3E}">
        <p14:creationId xmlns:p14="http://schemas.microsoft.com/office/powerpoint/2010/main" val="4982742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tr-TR" altLang="tr-TR" smtClean="0"/>
              <a:t>( Tarihi ) Literatür</a:t>
            </a:r>
          </a:p>
        </p:txBody>
      </p:sp>
      <p:sp>
        <p:nvSpPr>
          <p:cNvPr id="13315" name="Rectangle 3"/>
          <p:cNvSpPr>
            <a:spLocks noGrp="1" noChangeArrowheads="1"/>
          </p:cNvSpPr>
          <p:nvPr>
            <p:ph type="body" sz="half" idx="2"/>
          </p:nvPr>
        </p:nvSpPr>
        <p:spPr/>
        <p:txBody>
          <a:bodyPr/>
          <a:lstStyle/>
          <a:p>
            <a:pPr eaLnBrk="1" hangingPunct="1">
              <a:lnSpc>
                <a:spcPct val="90000"/>
              </a:lnSpc>
            </a:pPr>
            <a:r>
              <a:rPr lang="tr-TR" altLang="tr-TR" sz="2000" smtClean="0"/>
              <a:t>1930’lu yıllarda Eğitim Teknolojilerinde algı odağı </a:t>
            </a:r>
            <a:r>
              <a:rPr lang="tr-TR" altLang="tr-TR" sz="2000" smtClean="0">
                <a:solidFill>
                  <a:srgbClr val="BA0003"/>
                </a:solidFill>
              </a:rPr>
              <a:t>sesli kayıtlar, radyolar ve sinemalar</a:t>
            </a:r>
            <a:r>
              <a:rPr lang="tr-TR" altLang="tr-TR" sz="2000" smtClean="0"/>
              <a:t> gibi teknolojik gelişmelerin etkisi ile genişlemiştir. </a:t>
            </a:r>
          </a:p>
          <a:p>
            <a:pPr eaLnBrk="1" hangingPunct="1">
              <a:lnSpc>
                <a:spcPct val="90000"/>
              </a:lnSpc>
            </a:pPr>
            <a:r>
              <a:rPr lang="tr-TR" altLang="tr-TR" sz="2000" smtClean="0"/>
              <a:t>Sesli teknolojiler de işin içine girince görsel eğitim kavramı </a:t>
            </a:r>
            <a:r>
              <a:rPr lang="tr-TR" altLang="tr-TR" sz="2000" smtClean="0">
                <a:solidFill>
                  <a:srgbClr val="BA0003"/>
                </a:solidFill>
              </a:rPr>
              <a:t>“işitsel-görsel eğitim”</a:t>
            </a:r>
            <a:r>
              <a:rPr lang="tr-TR" altLang="tr-TR" sz="2000" smtClean="0"/>
              <a:t> kavramına dönmüştür. </a:t>
            </a:r>
          </a:p>
        </p:txBody>
      </p:sp>
      <p:pic>
        <p:nvPicPr>
          <p:cNvPr id="13316" name="Picture 7"/>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681038" y="2757488"/>
            <a:ext cx="3629025" cy="3248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952363165"/>
      </p:ext>
    </p:extLst>
  </p:cSld>
  <p:clrMapOvr>
    <a:masterClrMapping/>
  </p:clrMapOvr>
  <p:transition spd="slow">
    <p:wheel spokes="8"/>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5"/>
          <p:cNvSpPr>
            <a:spLocks noGrp="1" noChangeArrowheads="1"/>
          </p:cNvSpPr>
          <p:nvPr>
            <p:ph type="title"/>
          </p:nvPr>
        </p:nvSpPr>
        <p:spPr/>
        <p:txBody>
          <a:bodyPr/>
          <a:lstStyle/>
          <a:p>
            <a:pPr eaLnBrk="1" hangingPunct="1"/>
            <a:endParaRPr lang="tr-TR" altLang="tr-TR" smtClean="0"/>
          </a:p>
        </p:txBody>
      </p:sp>
      <p:sp>
        <p:nvSpPr>
          <p:cNvPr id="14339" name="Content Placeholder 6"/>
          <p:cNvSpPr>
            <a:spLocks noGrp="1" noChangeArrowheads="1"/>
          </p:cNvSpPr>
          <p:nvPr>
            <p:ph idx="1"/>
          </p:nvPr>
        </p:nvSpPr>
        <p:spPr/>
        <p:txBody>
          <a:bodyPr>
            <a:normAutofit fontScale="92500" lnSpcReduction="20000"/>
          </a:bodyPr>
          <a:lstStyle/>
          <a:p>
            <a:pPr marL="0" indent="0" eaLnBrk="1" hangingPunct="1">
              <a:buFontTx/>
              <a:buNone/>
            </a:pPr>
            <a:r>
              <a:rPr lang="tr-TR" altLang="tr-TR" sz="2000" b="1" u="sng" dirty="0" smtClean="0">
                <a:solidFill>
                  <a:srgbClr val="595D61"/>
                </a:solidFill>
                <a:latin typeface="Proxima Nova"/>
              </a:rPr>
              <a:t>1940's:</a:t>
            </a:r>
            <a:r>
              <a:rPr lang="tr-TR" altLang="tr-TR" sz="2000" dirty="0" smtClean="0">
                <a:solidFill>
                  <a:srgbClr val="595D61"/>
                </a:solidFill>
                <a:latin typeface="Proxima Nova"/>
              </a:rPr>
              <a:t> </a:t>
            </a:r>
            <a:r>
              <a:rPr lang="tr-TR" altLang="tr-TR" sz="2000" dirty="0" err="1" smtClean="0">
                <a:solidFill>
                  <a:srgbClr val="595D61"/>
                </a:solidFill>
                <a:latin typeface="Proxima Nova"/>
              </a:rPr>
              <a:t>During</a:t>
            </a:r>
            <a:r>
              <a:rPr lang="tr-TR" altLang="tr-TR" sz="2000" dirty="0" smtClean="0">
                <a:solidFill>
                  <a:srgbClr val="595D61"/>
                </a:solidFill>
                <a:latin typeface="Proxima Nova"/>
              </a:rPr>
              <a:t> World </a:t>
            </a:r>
            <a:r>
              <a:rPr lang="tr-TR" altLang="tr-TR" sz="2000" dirty="0" err="1" smtClean="0">
                <a:solidFill>
                  <a:srgbClr val="595D61"/>
                </a:solidFill>
                <a:latin typeface="Proxima Nova"/>
              </a:rPr>
              <a:t>War</a:t>
            </a:r>
            <a:r>
              <a:rPr lang="tr-TR" altLang="tr-TR" sz="2000" dirty="0" smtClean="0">
                <a:solidFill>
                  <a:srgbClr val="595D61"/>
                </a:solidFill>
                <a:latin typeface="Proxima Nova"/>
              </a:rPr>
              <a:t> II, </a:t>
            </a:r>
            <a:r>
              <a:rPr lang="tr-TR" altLang="tr-TR" sz="2000" dirty="0" err="1" smtClean="0">
                <a:solidFill>
                  <a:srgbClr val="595D61"/>
                </a:solidFill>
                <a:latin typeface="Proxima Nova"/>
              </a:rPr>
              <a:t>audio</a:t>
            </a:r>
            <a:r>
              <a:rPr lang="tr-TR" altLang="tr-TR" sz="2000" dirty="0" smtClean="0">
                <a:solidFill>
                  <a:srgbClr val="595D61"/>
                </a:solidFill>
                <a:latin typeface="Proxima Nova"/>
              </a:rPr>
              <a:t> </a:t>
            </a:r>
            <a:r>
              <a:rPr lang="tr-TR" altLang="tr-TR" sz="2000" dirty="0" err="1" smtClean="0">
                <a:solidFill>
                  <a:srgbClr val="595D61"/>
                </a:solidFill>
                <a:latin typeface="Proxima Nova"/>
              </a:rPr>
              <a:t>visual</a:t>
            </a:r>
            <a:r>
              <a:rPr lang="tr-TR" altLang="tr-TR" sz="2000" dirty="0" smtClean="0">
                <a:solidFill>
                  <a:srgbClr val="595D61"/>
                </a:solidFill>
                <a:latin typeface="Proxima Nova"/>
              </a:rPr>
              <a:t> </a:t>
            </a:r>
            <a:r>
              <a:rPr lang="tr-TR" altLang="tr-TR" sz="2000" dirty="0" err="1" smtClean="0">
                <a:solidFill>
                  <a:srgbClr val="595D61"/>
                </a:solidFill>
                <a:latin typeface="Proxima Nova"/>
              </a:rPr>
              <a:t>devices</a:t>
            </a:r>
            <a:r>
              <a:rPr lang="tr-TR" altLang="tr-TR" sz="2000" dirty="0" smtClean="0">
                <a:solidFill>
                  <a:srgbClr val="595D61"/>
                </a:solidFill>
                <a:latin typeface="Proxima Nova"/>
              </a:rPr>
              <a:t> </a:t>
            </a:r>
            <a:r>
              <a:rPr lang="tr-TR" altLang="tr-TR" sz="2000" dirty="0" err="1" smtClean="0">
                <a:solidFill>
                  <a:srgbClr val="595D61"/>
                </a:solidFill>
                <a:latin typeface="Proxima Nova"/>
              </a:rPr>
              <a:t>were</a:t>
            </a:r>
            <a:r>
              <a:rPr lang="tr-TR" altLang="tr-TR" sz="2000" dirty="0" smtClean="0">
                <a:solidFill>
                  <a:srgbClr val="595D61"/>
                </a:solidFill>
                <a:latin typeface="Proxima Nova"/>
              </a:rPr>
              <a:t> </a:t>
            </a:r>
            <a:r>
              <a:rPr lang="tr-TR" altLang="tr-TR" sz="2000" dirty="0" err="1" smtClean="0">
                <a:solidFill>
                  <a:srgbClr val="595D61"/>
                </a:solidFill>
                <a:latin typeface="Proxima Nova"/>
              </a:rPr>
              <a:t>used</a:t>
            </a:r>
            <a:r>
              <a:rPr lang="tr-TR" altLang="tr-TR" sz="2000" dirty="0" smtClean="0">
                <a:solidFill>
                  <a:srgbClr val="595D61"/>
                </a:solidFill>
                <a:latin typeface="Proxima Nova"/>
              </a:rPr>
              <a:t> </a:t>
            </a:r>
            <a:r>
              <a:rPr lang="tr-TR" altLang="tr-TR" sz="2000" dirty="0" err="1" smtClean="0">
                <a:solidFill>
                  <a:srgbClr val="595D61"/>
                </a:solidFill>
                <a:latin typeface="Proxima Nova"/>
              </a:rPr>
              <a:t>for</a:t>
            </a:r>
            <a:r>
              <a:rPr lang="tr-TR" altLang="tr-TR" sz="2000" dirty="0" smtClean="0">
                <a:solidFill>
                  <a:srgbClr val="595D61"/>
                </a:solidFill>
                <a:latin typeface="Proxima Nova"/>
              </a:rPr>
              <a:t> </a:t>
            </a:r>
            <a:r>
              <a:rPr lang="tr-TR" altLang="tr-TR" sz="2000" dirty="0" err="1" smtClean="0">
                <a:solidFill>
                  <a:srgbClr val="595D61"/>
                </a:solidFill>
                <a:latin typeface="Proxima Nova"/>
              </a:rPr>
              <a:t>military</a:t>
            </a:r>
            <a:r>
              <a:rPr lang="tr-TR" altLang="tr-TR" sz="2000" dirty="0" smtClean="0">
                <a:solidFill>
                  <a:srgbClr val="595D61"/>
                </a:solidFill>
                <a:latin typeface="Proxima Nova"/>
              </a:rPr>
              <a:t> </a:t>
            </a:r>
            <a:r>
              <a:rPr lang="tr-TR" altLang="tr-TR" sz="2000" dirty="0" err="1" smtClean="0">
                <a:solidFill>
                  <a:srgbClr val="595D61"/>
                </a:solidFill>
                <a:latin typeface="Proxima Nova"/>
              </a:rPr>
              <a:t>and</a:t>
            </a:r>
            <a:r>
              <a:rPr lang="tr-TR" altLang="tr-TR" sz="2000" dirty="0" smtClean="0">
                <a:solidFill>
                  <a:srgbClr val="595D61"/>
                </a:solidFill>
                <a:latin typeface="Proxima Nova"/>
              </a:rPr>
              <a:t> </a:t>
            </a:r>
            <a:r>
              <a:rPr lang="tr-TR" altLang="tr-TR" sz="2000" dirty="0" err="1" smtClean="0">
                <a:solidFill>
                  <a:srgbClr val="595D61"/>
                </a:solidFill>
                <a:latin typeface="Proxima Nova"/>
              </a:rPr>
              <a:t>industrial</a:t>
            </a:r>
            <a:r>
              <a:rPr lang="tr-TR" altLang="tr-TR" sz="2000" dirty="0" smtClean="0">
                <a:solidFill>
                  <a:srgbClr val="595D61"/>
                </a:solidFill>
                <a:latin typeface="Proxima Nova"/>
              </a:rPr>
              <a:t> </a:t>
            </a:r>
            <a:r>
              <a:rPr lang="tr-TR" altLang="tr-TR" sz="2000" dirty="0" err="1" smtClean="0">
                <a:solidFill>
                  <a:srgbClr val="595D61"/>
                </a:solidFill>
                <a:latin typeface="Proxima Nova"/>
              </a:rPr>
              <a:t>training</a:t>
            </a:r>
            <a:r>
              <a:rPr lang="tr-TR" altLang="tr-TR" sz="2000" dirty="0" smtClean="0">
                <a:solidFill>
                  <a:srgbClr val="595D61"/>
                </a:solidFill>
                <a:latin typeface="Proxima Nova"/>
              </a:rPr>
              <a:t>. </a:t>
            </a:r>
            <a:r>
              <a:rPr lang="tr-TR" altLang="tr-TR" sz="2000" dirty="0" err="1" smtClean="0">
                <a:solidFill>
                  <a:srgbClr val="595D61"/>
                </a:solidFill>
                <a:latin typeface="Proxima Nova"/>
              </a:rPr>
              <a:t>According</a:t>
            </a:r>
            <a:r>
              <a:rPr lang="tr-TR" altLang="tr-TR" sz="2000" dirty="0" smtClean="0">
                <a:solidFill>
                  <a:srgbClr val="595D61"/>
                </a:solidFill>
                <a:latin typeface="Proxima Nova"/>
              </a:rPr>
              <a:t> </a:t>
            </a:r>
            <a:r>
              <a:rPr lang="tr-TR" altLang="tr-TR" sz="2000" dirty="0" err="1" smtClean="0">
                <a:solidFill>
                  <a:srgbClr val="595D61"/>
                </a:solidFill>
                <a:latin typeface="Proxima Nova"/>
              </a:rPr>
              <a:t>to</a:t>
            </a:r>
            <a:r>
              <a:rPr lang="tr-TR" altLang="tr-TR" sz="2000" dirty="0" smtClean="0">
                <a:solidFill>
                  <a:srgbClr val="595D61"/>
                </a:solidFill>
                <a:latin typeface="Proxima Nova"/>
              </a:rPr>
              <a:t> </a:t>
            </a:r>
            <a:r>
              <a:rPr lang="tr-TR" altLang="tr-TR" sz="2000" dirty="0" err="1" smtClean="0">
                <a:solidFill>
                  <a:srgbClr val="595D61"/>
                </a:solidFill>
                <a:latin typeface="Proxima Nova"/>
              </a:rPr>
              <a:t>Reiser</a:t>
            </a:r>
            <a:r>
              <a:rPr lang="tr-TR" altLang="tr-TR" sz="2000" dirty="0" smtClean="0">
                <a:solidFill>
                  <a:srgbClr val="595D61"/>
                </a:solidFill>
                <a:latin typeface="Proxima Nova"/>
              </a:rPr>
              <a:t>, 2001, "</a:t>
            </a:r>
            <a:r>
              <a:rPr lang="tr-TR" altLang="tr-TR" sz="2000" dirty="0" err="1" smtClean="0">
                <a:solidFill>
                  <a:srgbClr val="595D61"/>
                </a:solidFill>
                <a:latin typeface="Proxima Nova"/>
              </a:rPr>
              <a:t>During</a:t>
            </a:r>
            <a:r>
              <a:rPr lang="tr-TR" altLang="tr-TR" sz="2000" dirty="0" smtClean="0">
                <a:solidFill>
                  <a:srgbClr val="595D61"/>
                </a:solidFill>
                <a:latin typeface="Proxima Nova"/>
              </a:rPr>
              <a:t> </a:t>
            </a:r>
            <a:r>
              <a:rPr lang="tr-TR" altLang="tr-TR" sz="2000" dirty="0" err="1" smtClean="0">
                <a:solidFill>
                  <a:srgbClr val="595D61"/>
                </a:solidFill>
                <a:latin typeface="Proxima Nova"/>
              </a:rPr>
              <a:t>the</a:t>
            </a:r>
            <a:r>
              <a:rPr lang="tr-TR" altLang="tr-TR" sz="2000" dirty="0" smtClean="0">
                <a:solidFill>
                  <a:srgbClr val="595D61"/>
                </a:solidFill>
                <a:latin typeface="Proxima Nova"/>
              </a:rPr>
              <a:t> </a:t>
            </a:r>
            <a:r>
              <a:rPr lang="tr-TR" altLang="tr-TR" sz="2000" dirty="0" err="1" smtClean="0">
                <a:solidFill>
                  <a:srgbClr val="595D61"/>
                </a:solidFill>
                <a:latin typeface="Proxima Nova"/>
              </a:rPr>
              <a:t>war</a:t>
            </a:r>
            <a:r>
              <a:rPr lang="tr-TR" altLang="tr-TR" sz="2000" dirty="0" smtClean="0">
                <a:solidFill>
                  <a:srgbClr val="595D61"/>
                </a:solidFill>
                <a:latin typeface="Proxima Nova"/>
              </a:rPr>
              <a:t>, </a:t>
            </a:r>
            <a:r>
              <a:rPr lang="tr-TR" altLang="tr-TR" sz="2000" dirty="0" err="1" smtClean="0">
                <a:solidFill>
                  <a:srgbClr val="595D61"/>
                </a:solidFill>
                <a:latin typeface="Proxima Nova"/>
              </a:rPr>
              <a:t>the</a:t>
            </a:r>
            <a:r>
              <a:rPr lang="tr-TR" altLang="tr-TR" sz="2000" dirty="0" smtClean="0">
                <a:solidFill>
                  <a:srgbClr val="595D61"/>
                </a:solidFill>
                <a:latin typeface="Proxima Nova"/>
              </a:rPr>
              <a:t> United </a:t>
            </a:r>
            <a:r>
              <a:rPr lang="tr-TR" altLang="tr-TR" sz="2000" dirty="0" err="1" smtClean="0">
                <a:solidFill>
                  <a:srgbClr val="595D61"/>
                </a:solidFill>
                <a:latin typeface="Proxima Nova"/>
              </a:rPr>
              <a:t>States</a:t>
            </a:r>
            <a:r>
              <a:rPr lang="tr-TR" altLang="tr-TR" sz="2000" dirty="0" smtClean="0">
                <a:solidFill>
                  <a:srgbClr val="595D61"/>
                </a:solidFill>
                <a:latin typeface="Proxima Nova"/>
              </a:rPr>
              <a:t> </a:t>
            </a:r>
            <a:r>
              <a:rPr lang="tr-TR" altLang="tr-TR" sz="2000" dirty="0" err="1" smtClean="0">
                <a:solidFill>
                  <a:srgbClr val="595D61"/>
                </a:solidFill>
                <a:latin typeface="Proxima Nova"/>
              </a:rPr>
              <a:t>Army</a:t>
            </a:r>
            <a:r>
              <a:rPr lang="tr-TR" altLang="tr-TR" sz="2000" dirty="0" smtClean="0">
                <a:solidFill>
                  <a:srgbClr val="595D61"/>
                </a:solidFill>
                <a:latin typeface="Proxima Nova"/>
              </a:rPr>
              <a:t> </a:t>
            </a:r>
            <a:r>
              <a:rPr lang="tr-TR" altLang="tr-TR" sz="2000" dirty="0" err="1" smtClean="0">
                <a:solidFill>
                  <a:srgbClr val="595D61"/>
                </a:solidFill>
                <a:latin typeface="Proxima Nova"/>
              </a:rPr>
              <a:t>Air</a:t>
            </a:r>
            <a:r>
              <a:rPr lang="tr-TR" altLang="tr-TR" sz="2000" dirty="0" smtClean="0">
                <a:solidFill>
                  <a:srgbClr val="595D61"/>
                </a:solidFill>
                <a:latin typeface="Proxima Nova"/>
              </a:rPr>
              <a:t> Force </a:t>
            </a:r>
            <a:r>
              <a:rPr lang="tr-TR" altLang="tr-TR" sz="2000" dirty="0" err="1" smtClean="0">
                <a:solidFill>
                  <a:srgbClr val="FF0000"/>
                </a:solidFill>
                <a:latin typeface="Proxima Nova"/>
              </a:rPr>
              <a:t>produced</a:t>
            </a:r>
            <a:r>
              <a:rPr lang="tr-TR" altLang="tr-TR" sz="2000" dirty="0" smtClean="0">
                <a:solidFill>
                  <a:srgbClr val="FF0000"/>
                </a:solidFill>
                <a:latin typeface="Proxima Nova"/>
              </a:rPr>
              <a:t> </a:t>
            </a:r>
            <a:r>
              <a:rPr lang="tr-TR" altLang="tr-TR" sz="2000" dirty="0" err="1" smtClean="0">
                <a:solidFill>
                  <a:srgbClr val="FF0000"/>
                </a:solidFill>
                <a:latin typeface="Proxima Nova"/>
              </a:rPr>
              <a:t>more</a:t>
            </a:r>
            <a:r>
              <a:rPr lang="tr-TR" altLang="tr-TR" sz="2000" dirty="0" smtClean="0">
                <a:solidFill>
                  <a:srgbClr val="FF0000"/>
                </a:solidFill>
                <a:latin typeface="Proxima Nova"/>
              </a:rPr>
              <a:t> </a:t>
            </a:r>
            <a:r>
              <a:rPr lang="tr-TR" altLang="tr-TR" sz="2000" dirty="0" err="1" smtClean="0">
                <a:solidFill>
                  <a:srgbClr val="FF0000"/>
                </a:solidFill>
                <a:latin typeface="Proxima Nova"/>
              </a:rPr>
              <a:t>than</a:t>
            </a:r>
            <a:r>
              <a:rPr lang="tr-TR" altLang="tr-TR" sz="2000" dirty="0" smtClean="0">
                <a:solidFill>
                  <a:srgbClr val="FF0000"/>
                </a:solidFill>
                <a:latin typeface="Proxima Nova"/>
              </a:rPr>
              <a:t> 400 </a:t>
            </a:r>
            <a:r>
              <a:rPr lang="tr-TR" altLang="tr-TR" sz="2000" dirty="0" err="1" smtClean="0">
                <a:solidFill>
                  <a:srgbClr val="FF0000"/>
                </a:solidFill>
                <a:latin typeface="Proxima Nova"/>
              </a:rPr>
              <a:t>training</a:t>
            </a:r>
            <a:r>
              <a:rPr lang="tr-TR" altLang="tr-TR" sz="2000" dirty="0" smtClean="0">
                <a:solidFill>
                  <a:srgbClr val="FF0000"/>
                </a:solidFill>
                <a:latin typeface="Proxima Nova"/>
              </a:rPr>
              <a:t> </a:t>
            </a:r>
            <a:r>
              <a:rPr lang="tr-TR" altLang="tr-TR" sz="2000" dirty="0" err="1" smtClean="0">
                <a:solidFill>
                  <a:srgbClr val="FF0000"/>
                </a:solidFill>
                <a:latin typeface="Proxima Nova"/>
              </a:rPr>
              <a:t>films</a:t>
            </a:r>
            <a:r>
              <a:rPr lang="tr-TR" altLang="tr-TR" sz="2000" dirty="0" smtClean="0">
                <a:solidFill>
                  <a:srgbClr val="FF0000"/>
                </a:solidFill>
                <a:latin typeface="Proxima Nova"/>
              </a:rPr>
              <a:t> </a:t>
            </a:r>
            <a:r>
              <a:rPr lang="tr-TR" altLang="tr-TR" sz="2000" dirty="0" err="1" smtClean="0">
                <a:solidFill>
                  <a:srgbClr val="FF0000"/>
                </a:solidFill>
                <a:latin typeface="Proxima Nova"/>
              </a:rPr>
              <a:t>and</a:t>
            </a:r>
            <a:r>
              <a:rPr lang="tr-TR" altLang="tr-TR" sz="2000" dirty="0" smtClean="0">
                <a:solidFill>
                  <a:srgbClr val="FF0000"/>
                </a:solidFill>
                <a:latin typeface="Proxima Nova"/>
              </a:rPr>
              <a:t> 600 </a:t>
            </a:r>
            <a:r>
              <a:rPr lang="tr-TR" altLang="tr-TR" sz="2000" dirty="0" err="1" smtClean="0">
                <a:solidFill>
                  <a:srgbClr val="FF0000"/>
                </a:solidFill>
                <a:latin typeface="Proxima Nova"/>
              </a:rPr>
              <a:t>filmstips</a:t>
            </a:r>
            <a:r>
              <a:rPr lang="tr-TR" altLang="tr-TR" sz="2000" dirty="0" smtClean="0">
                <a:solidFill>
                  <a:srgbClr val="595D61"/>
                </a:solidFill>
                <a:latin typeface="Proxima Nova"/>
              </a:rPr>
              <a:t>, </a:t>
            </a:r>
            <a:r>
              <a:rPr lang="tr-TR" altLang="tr-TR" sz="2000" dirty="0" err="1" smtClean="0">
                <a:solidFill>
                  <a:srgbClr val="595D61"/>
                </a:solidFill>
                <a:latin typeface="Proxima Nova"/>
              </a:rPr>
              <a:t>and</a:t>
            </a:r>
            <a:r>
              <a:rPr lang="tr-TR" altLang="tr-TR" sz="2000" dirty="0" smtClean="0">
                <a:solidFill>
                  <a:srgbClr val="595D61"/>
                </a:solidFill>
                <a:latin typeface="Proxima Nova"/>
              </a:rPr>
              <a:t> </a:t>
            </a:r>
            <a:r>
              <a:rPr lang="tr-TR" altLang="tr-TR" sz="2000" dirty="0" err="1" smtClean="0">
                <a:solidFill>
                  <a:srgbClr val="595D61"/>
                </a:solidFill>
                <a:latin typeface="Proxima Nova"/>
              </a:rPr>
              <a:t>during</a:t>
            </a:r>
            <a:r>
              <a:rPr lang="tr-TR" altLang="tr-TR" sz="2000" dirty="0" smtClean="0">
                <a:solidFill>
                  <a:srgbClr val="595D61"/>
                </a:solidFill>
                <a:latin typeface="Proxima Nova"/>
              </a:rPr>
              <a:t> a </a:t>
            </a:r>
            <a:r>
              <a:rPr lang="tr-TR" altLang="tr-TR" sz="2000" dirty="0" err="1" smtClean="0">
                <a:solidFill>
                  <a:srgbClr val="595D61"/>
                </a:solidFill>
                <a:latin typeface="Proxima Nova"/>
              </a:rPr>
              <a:t>two</a:t>
            </a:r>
            <a:r>
              <a:rPr lang="tr-TR" altLang="tr-TR" sz="2000" dirty="0" smtClean="0">
                <a:solidFill>
                  <a:srgbClr val="595D61"/>
                </a:solidFill>
                <a:latin typeface="Proxima Nova"/>
              </a:rPr>
              <a:t> -</a:t>
            </a:r>
            <a:r>
              <a:rPr lang="tr-TR" altLang="tr-TR" sz="2000" dirty="0" err="1" smtClean="0">
                <a:solidFill>
                  <a:srgbClr val="595D61"/>
                </a:solidFill>
                <a:latin typeface="Proxima Nova"/>
              </a:rPr>
              <a:t>year</a:t>
            </a:r>
            <a:r>
              <a:rPr lang="tr-TR" altLang="tr-TR" sz="2000" dirty="0" smtClean="0">
                <a:solidFill>
                  <a:srgbClr val="595D61"/>
                </a:solidFill>
                <a:latin typeface="Proxima Nova"/>
              </a:rPr>
              <a:t> </a:t>
            </a:r>
            <a:r>
              <a:rPr lang="tr-TR" altLang="tr-TR" sz="2000" dirty="0" err="1" smtClean="0">
                <a:solidFill>
                  <a:srgbClr val="595D61"/>
                </a:solidFill>
                <a:latin typeface="Proxima Nova"/>
              </a:rPr>
              <a:t>period</a:t>
            </a:r>
            <a:r>
              <a:rPr lang="tr-TR" altLang="tr-TR" sz="2000" dirty="0" smtClean="0">
                <a:solidFill>
                  <a:srgbClr val="595D61"/>
                </a:solidFill>
                <a:latin typeface="Proxima Nova"/>
              </a:rPr>
              <a:t> (</a:t>
            </a:r>
            <a:r>
              <a:rPr lang="tr-TR" altLang="tr-TR" sz="2000" dirty="0" err="1" smtClean="0">
                <a:solidFill>
                  <a:srgbClr val="595D61"/>
                </a:solidFill>
                <a:latin typeface="Proxima Nova"/>
              </a:rPr>
              <a:t>from</a:t>
            </a:r>
            <a:r>
              <a:rPr lang="tr-TR" altLang="tr-TR" sz="2000" dirty="0" smtClean="0">
                <a:solidFill>
                  <a:srgbClr val="595D61"/>
                </a:solidFill>
                <a:latin typeface="Proxima Nova"/>
              </a:rPr>
              <a:t> </a:t>
            </a:r>
            <a:r>
              <a:rPr lang="tr-TR" altLang="tr-TR" sz="2000" dirty="0" err="1" smtClean="0">
                <a:solidFill>
                  <a:srgbClr val="595D61"/>
                </a:solidFill>
                <a:latin typeface="Proxima Nova"/>
              </a:rPr>
              <a:t>mid</a:t>
            </a:r>
            <a:r>
              <a:rPr lang="tr-TR" altLang="tr-TR" sz="2000" dirty="0" smtClean="0">
                <a:solidFill>
                  <a:srgbClr val="595D61"/>
                </a:solidFill>
                <a:latin typeface="Proxima Nova"/>
              </a:rPr>
              <a:t> 1943 </a:t>
            </a:r>
            <a:r>
              <a:rPr lang="tr-TR" altLang="tr-TR" sz="2000" dirty="0" err="1" smtClean="0">
                <a:solidFill>
                  <a:srgbClr val="595D61"/>
                </a:solidFill>
                <a:latin typeface="Proxima Nova"/>
              </a:rPr>
              <a:t>to</a:t>
            </a:r>
            <a:r>
              <a:rPr lang="tr-TR" altLang="tr-TR" sz="2000" dirty="0" smtClean="0">
                <a:solidFill>
                  <a:srgbClr val="595D61"/>
                </a:solidFill>
                <a:latin typeface="Proxima Nova"/>
              </a:rPr>
              <a:t> mid-1945) </a:t>
            </a:r>
          </a:p>
          <a:p>
            <a:pPr marL="0" indent="0" eaLnBrk="1" hangingPunct="1">
              <a:buFontTx/>
              <a:buNone/>
            </a:pPr>
            <a:r>
              <a:rPr lang="tr-TR" altLang="tr-TR" sz="2000" dirty="0" smtClean="0">
                <a:solidFill>
                  <a:srgbClr val="595D61"/>
                </a:solidFill>
                <a:latin typeface="Proxima Nova"/>
              </a:rPr>
              <a:t>it </a:t>
            </a:r>
            <a:r>
              <a:rPr lang="tr-TR" altLang="tr-TR" sz="2000" dirty="0" err="1" smtClean="0">
                <a:solidFill>
                  <a:srgbClr val="595D61"/>
                </a:solidFill>
                <a:latin typeface="Proxima Nova"/>
              </a:rPr>
              <a:t>was</a:t>
            </a:r>
            <a:r>
              <a:rPr lang="tr-TR" altLang="tr-TR" sz="2000" dirty="0" smtClean="0">
                <a:solidFill>
                  <a:srgbClr val="595D61"/>
                </a:solidFill>
                <a:latin typeface="Proxima Nova"/>
              </a:rPr>
              <a:t> </a:t>
            </a:r>
            <a:r>
              <a:rPr lang="tr-TR" altLang="tr-TR" sz="2000" dirty="0" err="1" smtClean="0">
                <a:solidFill>
                  <a:srgbClr val="595D61"/>
                </a:solidFill>
                <a:latin typeface="Proxima Nova"/>
              </a:rPr>
              <a:t>estimated</a:t>
            </a:r>
            <a:r>
              <a:rPr lang="tr-TR" altLang="tr-TR" sz="2000" dirty="0" smtClean="0">
                <a:solidFill>
                  <a:srgbClr val="595D61"/>
                </a:solidFill>
                <a:latin typeface="Proxima Nova"/>
              </a:rPr>
              <a:t> </a:t>
            </a:r>
            <a:r>
              <a:rPr lang="tr-TR" altLang="tr-TR" sz="2000" dirty="0" err="1" smtClean="0">
                <a:solidFill>
                  <a:srgbClr val="595D61"/>
                </a:solidFill>
                <a:latin typeface="Proxima Nova"/>
              </a:rPr>
              <a:t>that</a:t>
            </a:r>
            <a:r>
              <a:rPr lang="tr-TR" altLang="tr-TR" sz="2000" dirty="0" smtClean="0">
                <a:solidFill>
                  <a:srgbClr val="595D61"/>
                </a:solidFill>
                <a:latin typeface="Proxima Nova"/>
              </a:rPr>
              <a:t> </a:t>
            </a:r>
            <a:r>
              <a:rPr lang="tr-TR" altLang="tr-TR" sz="2000" dirty="0" err="1" smtClean="0">
                <a:solidFill>
                  <a:srgbClr val="595D61"/>
                </a:solidFill>
                <a:latin typeface="Proxima Nova"/>
              </a:rPr>
              <a:t>there</a:t>
            </a:r>
            <a:r>
              <a:rPr lang="tr-TR" altLang="tr-TR" sz="2000" dirty="0" smtClean="0">
                <a:solidFill>
                  <a:srgbClr val="595D61"/>
                </a:solidFill>
                <a:latin typeface="Proxima Nova"/>
              </a:rPr>
              <a:t> </a:t>
            </a:r>
            <a:r>
              <a:rPr lang="tr-TR" altLang="tr-TR" sz="2000" dirty="0" err="1" smtClean="0">
                <a:solidFill>
                  <a:srgbClr val="595D61"/>
                </a:solidFill>
                <a:latin typeface="Proxima Nova"/>
              </a:rPr>
              <a:t>were</a:t>
            </a:r>
            <a:r>
              <a:rPr lang="tr-TR" altLang="tr-TR" sz="2000" dirty="0" smtClean="0">
                <a:solidFill>
                  <a:srgbClr val="595D61"/>
                </a:solidFill>
                <a:latin typeface="Proxima Nova"/>
              </a:rPr>
              <a:t> </a:t>
            </a:r>
            <a:r>
              <a:rPr lang="tr-TR" altLang="tr-TR" sz="2000" dirty="0" err="1" smtClean="0">
                <a:solidFill>
                  <a:srgbClr val="FF0000"/>
                </a:solidFill>
                <a:latin typeface="Proxima Nova"/>
              </a:rPr>
              <a:t>more</a:t>
            </a:r>
            <a:r>
              <a:rPr lang="tr-TR" altLang="tr-TR" sz="2000" dirty="0" smtClean="0">
                <a:solidFill>
                  <a:srgbClr val="FF0000"/>
                </a:solidFill>
                <a:latin typeface="Proxima Nova"/>
              </a:rPr>
              <a:t> </a:t>
            </a:r>
            <a:r>
              <a:rPr lang="tr-TR" altLang="tr-TR" sz="2000" dirty="0" err="1" smtClean="0">
                <a:solidFill>
                  <a:srgbClr val="FF0000"/>
                </a:solidFill>
                <a:latin typeface="Proxima Nova"/>
              </a:rPr>
              <a:t>than</a:t>
            </a:r>
            <a:r>
              <a:rPr lang="tr-TR" altLang="tr-TR" sz="2000" dirty="0" smtClean="0">
                <a:solidFill>
                  <a:srgbClr val="FF0000"/>
                </a:solidFill>
                <a:latin typeface="Proxima Nova"/>
              </a:rPr>
              <a:t> </a:t>
            </a:r>
            <a:r>
              <a:rPr lang="tr-TR" altLang="tr-TR" sz="2000" dirty="0" err="1" smtClean="0">
                <a:solidFill>
                  <a:srgbClr val="FF0000"/>
                </a:solidFill>
                <a:latin typeface="Proxima Nova"/>
              </a:rPr>
              <a:t>four</a:t>
            </a:r>
            <a:r>
              <a:rPr lang="tr-TR" altLang="tr-TR" sz="2000" dirty="0" smtClean="0">
                <a:solidFill>
                  <a:srgbClr val="FF0000"/>
                </a:solidFill>
                <a:latin typeface="Proxima Nova"/>
              </a:rPr>
              <a:t> </a:t>
            </a:r>
            <a:r>
              <a:rPr lang="tr-TR" altLang="tr-TR" sz="2000" dirty="0" err="1" smtClean="0">
                <a:solidFill>
                  <a:srgbClr val="FF0000"/>
                </a:solidFill>
                <a:latin typeface="Proxima Nova"/>
              </a:rPr>
              <a:t>milion</a:t>
            </a:r>
            <a:r>
              <a:rPr lang="tr-TR" altLang="tr-TR" sz="2000" dirty="0" smtClean="0">
                <a:solidFill>
                  <a:srgbClr val="FF0000"/>
                </a:solidFill>
                <a:latin typeface="Proxima Nova"/>
              </a:rPr>
              <a:t> </a:t>
            </a:r>
            <a:r>
              <a:rPr lang="tr-TR" altLang="tr-TR" sz="2000" dirty="0" err="1" smtClean="0">
                <a:solidFill>
                  <a:srgbClr val="FF0000"/>
                </a:solidFill>
                <a:latin typeface="Proxima Nova"/>
              </a:rPr>
              <a:t>showings</a:t>
            </a:r>
            <a:r>
              <a:rPr lang="tr-TR" altLang="tr-TR" sz="2000" dirty="0" smtClean="0">
                <a:solidFill>
                  <a:srgbClr val="FF0000"/>
                </a:solidFill>
                <a:latin typeface="Proxima Nova"/>
              </a:rPr>
              <a:t> of </a:t>
            </a:r>
            <a:r>
              <a:rPr lang="tr-TR" altLang="tr-TR" sz="2000" dirty="0" err="1" smtClean="0">
                <a:solidFill>
                  <a:srgbClr val="FF0000"/>
                </a:solidFill>
                <a:latin typeface="Proxima Nova"/>
              </a:rPr>
              <a:t>training</a:t>
            </a:r>
            <a:r>
              <a:rPr lang="tr-TR" altLang="tr-TR" sz="2000" dirty="0" smtClean="0">
                <a:solidFill>
                  <a:srgbClr val="FF0000"/>
                </a:solidFill>
                <a:latin typeface="Proxima Nova"/>
              </a:rPr>
              <a:t> </a:t>
            </a:r>
            <a:r>
              <a:rPr lang="tr-TR" altLang="tr-TR" sz="2000" dirty="0" err="1" smtClean="0">
                <a:solidFill>
                  <a:srgbClr val="FF0000"/>
                </a:solidFill>
                <a:latin typeface="Proxima Nova"/>
              </a:rPr>
              <a:t>films</a:t>
            </a:r>
            <a:r>
              <a:rPr lang="tr-TR" altLang="tr-TR" sz="2000" dirty="0" smtClean="0">
                <a:solidFill>
                  <a:srgbClr val="FF0000"/>
                </a:solidFill>
                <a:latin typeface="Proxima Nova"/>
              </a:rPr>
              <a:t> </a:t>
            </a:r>
            <a:r>
              <a:rPr lang="tr-TR" altLang="tr-TR" sz="2000" dirty="0" err="1" smtClean="0">
                <a:solidFill>
                  <a:srgbClr val="595D61"/>
                </a:solidFill>
                <a:latin typeface="Proxima Nova"/>
              </a:rPr>
              <a:t>to</a:t>
            </a:r>
            <a:r>
              <a:rPr lang="tr-TR" altLang="tr-TR" sz="2000" dirty="0" smtClean="0">
                <a:solidFill>
                  <a:srgbClr val="595D61"/>
                </a:solidFill>
                <a:latin typeface="Proxima Nova"/>
              </a:rPr>
              <a:t> United </a:t>
            </a:r>
            <a:r>
              <a:rPr lang="tr-TR" altLang="tr-TR" sz="2000" dirty="0" err="1" smtClean="0">
                <a:solidFill>
                  <a:srgbClr val="595D61"/>
                </a:solidFill>
                <a:latin typeface="Proxima Nova"/>
              </a:rPr>
              <a:t>States</a:t>
            </a:r>
            <a:r>
              <a:rPr lang="tr-TR" altLang="tr-TR" sz="2000" dirty="0" smtClean="0">
                <a:solidFill>
                  <a:srgbClr val="595D61"/>
                </a:solidFill>
                <a:latin typeface="Proxima Nova"/>
              </a:rPr>
              <a:t> </a:t>
            </a:r>
            <a:r>
              <a:rPr lang="tr-TR" altLang="tr-TR" sz="2000" dirty="0" err="1" smtClean="0">
                <a:solidFill>
                  <a:srgbClr val="595D61"/>
                </a:solidFill>
                <a:latin typeface="Proxima Nova"/>
              </a:rPr>
              <a:t>personnel</a:t>
            </a:r>
            <a:r>
              <a:rPr lang="tr-TR" altLang="tr-TR" sz="2000" dirty="0" smtClean="0">
                <a:solidFill>
                  <a:srgbClr val="595D61"/>
                </a:solidFill>
                <a:latin typeface="Proxima Nova"/>
              </a:rPr>
              <a:t>" (p. 56). </a:t>
            </a:r>
            <a:r>
              <a:rPr lang="tr-TR" altLang="tr-TR" sz="2000" dirty="0" err="1" smtClean="0">
                <a:solidFill>
                  <a:srgbClr val="595D61"/>
                </a:solidFill>
                <a:latin typeface="Proxima Nova"/>
              </a:rPr>
              <a:t>These</a:t>
            </a:r>
            <a:r>
              <a:rPr lang="tr-TR" altLang="tr-TR" sz="2000" dirty="0" smtClean="0">
                <a:solidFill>
                  <a:srgbClr val="595D61"/>
                </a:solidFill>
                <a:latin typeface="Proxima Nova"/>
              </a:rPr>
              <a:t> </a:t>
            </a:r>
            <a:r>
              <a:rPr lang="tr-TR" altLang="tr-TR" sz="2000" dirty="0" err="1" smtClean="0">
                <a:solidFill>
                  <a:srgbClr val="595D61"/>
                </a:solidFill>
                <a:latin typeface="Proxima Nova"/>
              </a:rPr>
              <a:t>films</a:t>
            </a:r>
            <a:r>
              <a:rPr lang="tr-TR" altLang="tr-TR" sz="2000" dirty="0" smtClean="0">
                <a:solidFill>
                  <a:srgbClr val="595D61"/>
                </a:solidFill>
                <a:latin typeface="Proxima Nova"/>
              </a:rPr>
              <a:t> </a:t>
            </a:r>
            <a:r>
              <a:rPr lang="tr-TR" altLang="tr-TR" sz="2000" dirty="0" err="1" smtClean="0">
                <a:solidFill>
                  <a:srgbClr val="595D61"/>
                </a:solidFill>
                <a:latin typeface="Proxima Nova"/>
              </a:rPr>
              <a:t>were</a:t>
            </a:r>
            <a:r>
              <a:rPr lang="tr-TR" altLang="tr-TR" sz="2000" dirty="0" smtClean="0">
                <a:solidFill>
                  <a:srgbClr val="595D61"/>
                </a:solidFill>
                <a:latin typeface="Proxima Nova"/>
              </a:rPr>
              <a:t> </a:t>
            </a:r>
            <a:r>
              <a:rPr lang="tr-TR" altLang="tr-TR" sz="2000" dirty="0" err="1" smtClean="0">
                <a:solidFill>
                  <a:srgbClr val="595D61"/>
                </a:solidFill>
                <a:latin typeface="Proxima Nova"/>
              </a:rPr>
              <a:t>just</a:t>
            </a:r>
            <a:r>
              <a:rPr lang="tr-TR" altLang="tr-TR" sz="2000" dirty="0" smtClean="0">
                <a:solidFill>
                  <a:srgbClr val="595D61"/>
                </a:solidFill>
                <a:latin typeface="Proxima Nova"/>
              </a:rPr>
              <a:t> </a:t>
            </a:r>
            <a:r>
              <a:rPr lang="tr-TR" altLang="tr-TR" sz="2000" dirty="0" err="1" smtClean="0">
                <a:solidFill>
                  <a:srgbClr val="595D61"/>
                </a:solidFill>
                <a:latin typeface="Proxima Nova"/>
              </a:rPr>
              <a:t>the</a:t>
            </a:r>
            <a:r>
              <a:rPr lang="tr-TR" altLang="tr-TR" sz="2000" dirty="0" smtClean="0">
                <a:solidFill>
                  <a:srgbClr val="595D61"/>
                </a:solidFill>
                <a:latin typeface="Proxima Nova"/>
              </a:rPr>
              <a:t> </a:t>
            </a:r>
            <a:r>
              <a:rPr lang="tr-TR" altLang="tr-TR" sz="2000" dirty="0" err="1" smtClean="0">
                <a:solidFill>
                  <a:srgbClr val="595D61"/>
                </a:solidFill>
                <a:latin typeface="Proxima Nova"/>
              </a:rPr>
              <a:t>beginning</a:t>
            </a:r>
            <a:r>
              <a:rPr lang="tr-TR" altLang="tr-TR" sz="2000" dirty="0" smtClean="0">
                <a:solidFill>
                  <a:srgbClr val="595D61"/>
                </a:solidFill>
                <a:latin typeface="Proxima Nova"/>
              </a:rPr>
              <a:t> of </a:t>
            </a:r>
            <a:r>
              <a:rPr lang="tr-TR" altLang="tr-TR" sz="2000" dirty="0" err="1" smtClean="0">
                <a:solidFill>
                  <a:srgbClr val="595D61"/>
                </a:solidFill>
                <a:latin typeface="Proxima Nova"/>
              </a:rPr>
              <a:t>using</a:t>
            </a:r>
            <a:r>
              <a:rPr lang="tr-TR" altLang="tr-TR" sz="2000" dirty="0" smtClean="0">
                <a:solidFill>
                  <a:srgbClr val="595D61"/>
                </a:solidFill>
                <a:latin typeface="Proxima Nova"/>
              </a:rPr>
              <a:t> </a:t>
            </a:r>
            <a:r>
              <a:rPr lang="tr-TR" altLang="tr-TR" sz="2000" dirty="0" err="1" smtClean="0">
                <a:solidFill>
                  <a:srgbClr val="595D61"/>
                </a:solidFill>
                <a:latin typeface="Proxima Nova"/>
              </a:rPr>
              <a:t>technology</a:t>
            </a:r>
            <a:r>
              <a:rPr lang="tr-TR" altLang="tr-TR" sz="2000" dirty="0" smtClean="0">
                <a:solidFill>
                  <a:srgbClr val="595D61"/>
                </a:solidFill>
                <a:latin typeface="Proxima Nova"/>
              </a:rPr>
              <a:t> </a:t>
            </a:r>
            <a:r>
              <a:rPr lang="tr-TR" altLang="tr-TR" sz="2000" dirty="0" err="1" smtClean="0">
                <a:solidFill>
                  <a:srgbClr val="595D61"/>
                </a:solidFill>
                <a:latin typeface="Proxima Nova"/>
              </a:rPr>
              <a:t>for</a:t>
            </a:r>
            <a:r>
              <a:rPr lang="tr-TR" altLang="tr-TR" sz="2000" dirty="0" smtClean="0">
                <a:solidFill>
                  <a:srgbClr val="595D61"/>
                </a:solidFill>
                <a:latin typeface="Proxima Nova"/>
              </a:rPr>
              <a:t> </a:t>
            </a:r>
            <a:r>
              <a:rPr lang="tr-TR" altLang="tr-TR" sz="2000" dirty="0" err="1" smtClean="0">
                <a:solidFill>
                  <a:srgbClr val="595D61"/>
                </a:solidFill>
                <a:latin typeface="Proxima Nova"/>
              </a:rPr>
              <a:t>the</a:t>
            </a:r>
            <a:r>
              <a:rPr lang="tr-TR" altLang="tr-TR" sz="2000" dirty="0" smtClean="0">
                <a:solidFill>
                  <a:srgbClr val="595D61"/>
                </a:solidFill>
                <a:latin typeface="Proxima Nova"/>
              </a:rPr>
              <a:t> </a:t>
            </a:r>
            <a:r>
              <a:rPr lang="tr-TR" altLang="tr-TR" sz="2000" dirty="0" err="1" smtClean="0">
                <a:solidFill>
                  <a:srgbClr val="595D61"/>
                </a:solidFill>
                <a:latin typeface="Proxima Nova"/>
              </a:rPr>
              <a:t>training</a:t>
            </a:r>
            <a:r>
              <a:rPr lang="tr-TR" altLang="tr-TR" sz="2000" dirty="0" smtClean="0">
                <a:solidFill>
                  <a:srgbClr val="595D61"/>
                </a:solidFill>
                <a:latin typeface="Proxima Nova"/>
              </a:rPr>
              <a:t> </a:t>
            </a:r>
            <a:r>
              <a:rPr lang="tr-TR" altLang="tr-TR" sz="2000" dirty="0" err="1" smtClean="0">
                <a:solidFill>
                  <a:srgbClr val="595D61"/>
                </a:solidFill>
                <a:latin typeface="Proxima Nova"/>
              </a:rPr>
              <a:t>purposes</a:t>
            </a:r>
            <a:r>
              <a:rPr lang="tr-TR" altLang="tr-TR" sz="2000" dirty="0" smtClean="0">
                <a:solidFill>
                  <a:srgbClr val="595D61"/>
                </a:solidFill>
                <a:latin typeface="Proxima Nova"/>
              </a:rPr>
              <a:t>.  </a:t>
            </a:r>
            <a:r>
              <a:rPr lang="tr-TR" altLang="tr-TR" sz="2000" dirty="0" err="1" smtClean="0">
                <a:solidFill>
                  <a:srgbClr val="595D61"/>
                </a:solidFill>
                <a:latin typeface="Proxima Nova"/>
              </a:rPr>
              <a:t>Now</a:t>
            </a:r>
            <a:r>
              <a:rPr lang="tr-TR" altLang="tr-TR" sz="2000" dirty="0" smtClean="0">
                <a:solidFill>
                  <a:srgbClr val="595D61"/>
                </a:solidFill>
                <a:latin typeface="Proxima Nova"/>
              </a:rPr>
              <a:t> </a:t>
            </a:r>
            <a:r>
              <a:rPr lang="tr-TR" altLang="tr-TR" sz="2000" dirty="0" err="1" smtClean="0">
                <a:solidFill>
                  <a:srgbClr val="595D61"/>
                </a:solidFill>
                <a:latin typeface="Proxima Nova"/>
              </a:rPr>
              <a:t>more</a:t>
            </a:r>
            <a:r>
              <a:rPr lang="tr-TR" altLang="tr-TR" sz="2000" dirty="0" smtClean="0">
                <a:solidFill>
                  <a:srgbClr val="595D61"/>
                </a:solidFill>
                <a:latin typeface="Proxima Nova"/>
              </a:rPr>
              <a:t> </a:t>
            </a:r>
            <a:r>
              <a:rPr lang="tr-TR" altLang="tr-TR" sz="2000" dirty="0" err="1" smtClean="0">
                <a:solidFill>
                  <a:srgbClr val="595D61"/>
                </a:solidFill>
                <a:latin typeface="Proxima Nova"/>
              </a:rPr>
              <a:t>than</a:t>
            </a:r>
            <a:r>
              <a:rPr lang="tr-TR" altLang="tr-TR" sz="2000" dirty="0" smtClean="0">
                <a:solidFill>
                  <a:srgbClr val="595D61"/>
                </a:solidFill>
                <a:latin typeface="Proxima Nova"/>
              </a:rPr>
              <a:t> ever, film is </a:t>
            </a:r>
            <a:r>
              <a:rPr lang="tr-TR" altLang="tr-TR" sz="2000" dirty="0" err="1" smtClean="0">
                <a:solidFill>
                  <a:srgbClr val="595D61"/>
                </a:solidFill>
                <a:latin typeface="Proxima Nova"/>
              </a:rPr>
              <a:t>used</a:t>
            </a:r>
            <a:r>
              <a:rPr lang="tr-TR" altLang="tr-TR" sz="2000" dirty="0" smtClean="0">
                <a:solidFill>
                  <a:srgbClr val="595D61"/>
                </a:solidFill>
                <a:latin typeface="Proxima Nova"/>
              </a:rPr>
              <a:t> </a:t>
            </a:r>
            <a:r>
              <a:rPr lang="tr-TR" altLang="tr-TR" sz="2000" dirty="0" err="1" smtClean="0">
                <a:solidFill>
                  <a:srgbClr val="595D61"/>
                </a:solidFill>
                <a:latin typeface="Proxima Nova"/>
              </a:rPr>
              <a:t>for</a:t>
            </a:r>
            <a:r>
              <a:rPr lang="tr-TR" altLang="tr-TR" sz="2000" dirty="0" smtClean="0">
                <a:solidFill>
                  <a:srgbClr val="595D61"/>
                </a:solidFill>
                <a:latin typeface="Proxima Nova"/>
              </a:rPr>
              <a:t> learning </a:t>
            </a:r>
            <a:r>
              <a:rPr lang="tr-TR" altLang="tr-TR" sz="2000" dirty="0" err="1" smtClean="0">
                <a:solidFill>
                  <a:srgbClr val="595D61"/>
                </a:solidFill>
                <a:latin typeface="Proxima Nova"/>
              </a:rPr>
              <a:t>and</a:t>
            </a:r>
            <a:r>
              <a:rPr lang="tr-TR" altLang="tr-TR" sz="2000" dirty="0" smtClean="0">
                <a:solidFill>
                  <a:srgbClr val="595D61"/>
                </a:solidFill>
                <a:latin typeface="Proxima Nova"/>
              </a:rPr>
              <a:t> </a:t>
            </a:r>
            <a:r>
              <a:rPr lang="tr-TR" altLang="tr-TR" sz="2000" dirty="0" err="1" smtClean="0">
                <a:solidFill>
                  <a:srgbClr val="595D61"/>
                </a:solidFill>
                <a:latin typeface="Proxima Nova"/>
              </a:rPr>
              <a:t>training</a:t>
            </a:r>
            <a:r>
              <a:rPr lang="tr-TR" altLang="tr-TR" sz="2000" dirty="0" smtClean="0">
                <a:solidFill>
                  <a:srgbClr val="595D61"/>
                </a:solidFill>
                <a:latin typeface="Proxima Nova"/>
              </a:rPr>
              <a:t>.  Online </a:t>
            </a:r>
            <a:r>
              <a:rPr lang="tr-TR" altLang="tr-TR" sz="2000" dirty="0" err="1" smtClean="0">
                <a:solidFill>
                  <a:srgbClr val="595D61"/>
                </a:solidFill>
                <a:latin typeface="Proxima Nova"/>
              </a:rPr>
              <a:t>resources</a:t>
            </a:r>
            <a:r>
              <a:rPr lang="tr-TR" altLang="tr-TR" sz="2000" dirty="0" smtClean="0">
                <a:solidFill>
                  <a:srgbClr val="595D61"/>
                </a:solidFill>
                <a:latin typeface="Proxima Nova"/>
              </a:rPr>
              <a:t> </a:t>
            </a:r>
            <a:r>
              <a:rPr lang="tr-TR" altLang="tr-TR" sz="2000" dirty="0" err="1" smtClean="0">
                <a:solidFill>
                  <a:srgbClr val="595D61"/>
                </a:solidFill>
                <a:latin typeface="Proxima Nova"/>
              </a:rPr>
              <a:t>such</a:t>
            </a:r>
            <a:r>
              <a:rPr lang="tr-TR" altLang="tr-TR" sz="2000" dirty="0" smtClean="0">
                <a:solidFill>
                  <a:srgbClr val="595D61"/>
                </a:solidFill>
                <a:latin typeface="Proxima Nova"/>
              </a:rPr>
              <a:t> as </a:t>
            </a:r>
            <a:r>
              <a:rPr lang="tr-TR" altLang="tr-TR" sz="2000" dirty="0" err="1" smtClean="0">
                <a:solidFill>
                  <a:srgbClr val="595D61"/>
                </a:solidFill>
                <a:latin typeface="Proxima Nova"/>
              </a:rPr>
              <a:t>You-Tube</a:t>
            </a:r>
            <a:r>
              <a:rPr lang="tr-TR" altLang="tr-TR" sz="2000" dirty="0" smtClean="0">
                <a:solidFill>
                  <a:srgbClr val="595D61"/>
                </a:solidFill>
                <a:latin typeface="Proxima Nova"/>
              </a:rPr>
              <a:t> </a:t>
            </a:r>
            <a:r>
              <a:rPr lang="tr-TR" altLang="tr-TR" sz="2000" dirty="0" err="1" smtClean="0">
                <a:solidFill>
                  <a:srgbClr val="595D61"/>
                </a:solidFill>
                <a:latin typeface="Proxima Nova"/>
              </a:rPr>
              <a:t>and</a:t>
            </a:r>
            <a:r>
              <a:rPr lang="tr-TR" altLang="tr-TR" sz="2000" dirty="0" smtClean="0">
                <a:solidFill>
                  <a:srgbClr val="595D61"/>
                </a:solidFill>
                <a:latin typeface="Proxima Nova"/>
              </a:rPr>
              <a:t> </a:t>
            </a:r>
            <a:r>
              <a:rPr lang="tr-TR" altLang="tr-TR" sz="2000" dirty="0" err="1" smtClean="0">
                <a:solidFill>
                  <a:srgbClr val="595D61"/>
                </a:solidFill>
                <a:latin typeface="Proxima Nova"/>
              </a:rPr>
              <a:t>Khan</a:t>
            </a:r>
            <a:r>
              <a:rPr lang="tr-TR" altLang="tr-TR" sz="2000" dirty="0" smtClean="0">
                <a:solidFill>
                  <a:srgbClr val="595D61"/>
                </a:solidFill>
                <a:latin typeface="Proxima Nova"/>
              </a:rPr>
              <a:t> Academy </a:t>
            </a:r>
            <a:r>
              <a:rPr lang="tr-TR" altLang="tr-TR" sz="2000" dirty="0" err="1" smtClean="0">
                <a:solidFill>
                  <a:srgbClr val="595D61"/>
                </a:solidFill>
                <a:latin typeface="Proxima Nova"/>
              </a:rPr>
              <a:t>are</a:t>
            </a:r>
            <a:r>
              <a:rPr lang="tr-TR" altLang="tr-TR" sz="2000" dirty="0" smtClean="0">
                <a:solidFill>
                  <a:srgbClr val="595D61"/>
                </a:solidFill>
                <a:latin typeface="Proxima Nova"/>
              </a:rPr>
              <a:t> </a:t>
            </a:r>
            <a:r>
              <a:rPr lang="tr-TR" altLang="tr-TR" sz="2000" dirty="0" err="1" smtClean="0">
                <a:solidFill>
                  <a:srgbClr val="595D61"/>
                </a:solidFill>
                <a:latin typeface="Proxima Nova"/>
              </a:rPr>
              <a:t>widely</a:t>
            </a:r>
            <a:r>
              <a:rPr lang="tr-TR" altLang="tr-TR" sz="2000" dirty="0" smtClean="0">
                <a:solidFill>
                  <a:srgbClr val="595D61"/>
                </a:solidFill>
                <a:latin typeface="Proxima Nova"/>
              </a:rPr>
              <a:t> </a:t>
            </a:r>
            <a:r>
              <a:rPr lang="tr-TR" altLang="tr-TR" sz="2000" dirty="0" err="1" smtClean="0">
                <a:solidFill>
                  <a:srgbClr val="595D61"/>
                </a:solidFill>
                <a:latin typeface="Proxima Nova"/>
              </a:rPr>
              <a:t>available</a:t>
            </a:r>
            <a:r>
              <a:rPr lang="tr-TR" altLang="tr-TR" sz="2000" dirty="0" smtClean="0">
                <a:solidFill>
                  <a:srgbClr val="595D61"/>
                </a:solidFill>
                <a:latin typeface="Proxima Nova"/>
              </a:rPr>
              <a:t> </a:t>
            </a:r>
            <a:r>
              <a:rPr lang="tr-TR" altLang="tr-TR" sz="2000" dirty="0" err="1" smtClean="0">
                <a:solidFill>
                  <a:srgbClr val="595D61"/>
                </a:solidFill>
                <a:latin typeface="Proxima Nova"/>
              </a:rPr>
              <a:t>and</a:t>
            </a:r>
            <a:r>
              <a:rPr lang="tr-TR" altLang="tr-TR" sz="2000" dirty="0" smtClean="0">
                <a:solidFill>
                  <a:srgbClr val="595D61"/>
                </a:solidFill>
                <a:latin typeface="Proxima Nova"/>
              </a:rPr>
              <a:t> </a:t>
            </a:r>
            <a:r>
              <a:rPr lang="tr-TR" altLang="tr-TR" sz="2000" dirty="0" err="1" smtClean="0">
                <a:solidFill>
                  <a:srgbClr val="595D61"/>
                </a:solidFill>
                <a:latin typeface="Proxima Nova"/>
              </a:rPr>
              <a:t>used</a:t>
            </a:r>
            <a:r>
              <a:rPr lang="tr-TR" altLang="tr-TR" sz="2000" dirty="0" smtClean="0">
                <a:solidFill>
                  <a:srgbClr val="595D61"/>
                </a:solidFill>
                <a:latin typeface="Proxima Nova"/>
              </a:rPr>
              <a:t> </a:t>
            </a:r>
            <a:r>
              <a:rPr lang="tr-TR" altLang="tr-TR" sz="2000" dirty="0" err="1" smtClean="0">
                <a:solidFill>
                  <a:srgbClr val="595D61"/>
                </a:solidFill>
                <a:latin typeface="Proxima Nova"/>
              </a:rPr>
              <a:t>for</a:t>
            </a:r>
            <a:r>
              <a:rPr lang="tr-TR" altLang="tr-TR" sz="2000" dirty="0" smtClean="0">
                <a:solidFill>
                  <a:srgbClr val="595D61"/>
                </a:solidFill>
                <a:latin typeface="Proxima Nova"/>
              </a:rPr>
              <a:t> </a:t>
            </a:r>
            <a:r>
              <a:rPr lang="tr-TR" altLang="tr-TR" sz="2000" dirty="0" err="1" smtClean="0">
                <a:solidFill>
                  <a:srgbClr val="595D61"/>
                </a:solidFill>
                <a:latin typeface="Proxima Nova"/>
              </a:rPr>
              <a:t>training</a:t>
            </a:r>
            <a:r>
              <a:rPr lang="tr-TR" altLang="tr-TR" sz="2000" dirty="0" smtClean="0">
                <a:solidFill>
                  <a:srgbClr val="595D61"/>
                </a:solidFill>
                <a:latin typeface="Proxima Nova"/>
              </a:rPr>
              <a:t> </a:t>
            </a:r>
            <a:r>
              <a:rPr lang="tr-TR" altLang="tr-TR" sz="2000" dirty="0" err="1" smtClean="0">
                <a:solidFill>
                  <a:srgbClr val="595D61"/>
                </a:solidFill>
                <a:latin typeface="Proxima Nova"/>
              </a:rPr>
              <a:t>and</a:t>
            </a:r>
            <a:r>
              <a:rPr lang="tr-TR" altLang="tr-TR" sz="2000" dirty="0" smtClean="0">
                <a:solidFill>
                  <a:srgbClr val="595D61"/>
                </a:solidFill>
                <a:latin typeface="Proxima Nova"/>
              </a:rPr>
              <a:t> learning.</a:t>
            </a:r>
          </a:p>
          <a:p>
            <a:pPr marL="0" indent="0" eaLnBrk="1" hangingPunct="1">
              <a:buFontTx/>
              <a:buNone/>
            </a:pPr>
            <a:r>
              <a:rPr lang="tr-TR" altLang="tr-TR" sz="2000" dirty="0" smtClean="0"/>
              <a:t>https://www.sutori.com/story/history-of-instructional-design-and-technology</a:t>
            </a:r>
          </a:p>
          <a:p>
            <a:pPr marL="0" indent="0" eaLnBrk="1" hangingPunct="1">
              <a:buFontTx/>
              <a:buNone/>
            </a:pPr>
            <a:endParaRPr lang="tr-TR" altLang="tr-TR" sz="2000" dirty="0" smtClean="0"/>
          </a:p>
        </p:txBody>
      </p:sp>
    </p:spTree>
    <p:extLst>
      <p:ext uri="{BB962C8B-B14F-4D97-AF65-F5344CB8AC3E}">
        <p14:creationId xmlns:p14="http://schemas.microsoft.com/office/powerpoint/2010/main" val="2725489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tr-TR" altLang="tr-TR" smtClean="0"/>
              <a:t>( Tarihi ) Literatür</a:t>
            </a:r>
          </a:p>
        </p:txBody>
      </p:sp>
      <p:sp>
        <p:nvSpPr>
          <p:cNvPr id="15363" name="Rectangle 3"/>
          <p:cNvSpPr>
            <a:spLocks noGrp="1" noChangeArrowheads="1"/>
          </p:cNvSpPr>
          <p:nvPr>
            <p:ph type="body" sz="half" idx="2"/>
          </p:nvPr>
        </p:nvSpPr>
        <p:spPr/>
        <p:txBody>
          <a:bodyPr/>
          <a:lstStyle/>
          <a:p>
            <a:pPr eaLnBrk="1" hangingPunct="1">
              <a:lnSpc>
                <a:spcPct val="80000"/>
              </a:lnSpc>
            </a:pPr>
            <a:r>
              <a:rPr lang="tr-TR" altLang="tr-TR" sz="2000" smtClean="0"/>
              <a:t>II.Dünya savaşından sonra tartışmalar, eğitim teknolojilerinin </a:t>
            </a:r>
            <a:r>
              <a:rPr lang="tr-TR" altLang="tr-TR" sz="2000" smtClean="0">
                <a:solidFill>
                  <a:srgbClr val="BA0003"/>
                </a:solidFill>
              </a:rPr>
              <a:t>var olan sorunlara çözüm getirilmesi</a:t>
            </a:r>
            <a:r>
              <a:rPr lang="tr-TR" altLang="tr-TR" sz="2000" smtClean="0"/>
              <a:t> gerektiği noktasına odaklanmıştır.</a:t>
            </a:r>
          </a:p>
          <a:p>
            <a:pPr eaLnBrk="1" hangingPunct="1">
              <a:lnSpc>
                <a:spcPct val="80000"/>
              </a:lnSpc>
            </a:pPr>
            <a:r>
              <a:rPr lang="tr-TR" altLang="tr-TR" sz="2000" smtClean="0"/>
              <a:t>ET= “…öğretimsel sorunların ortaya koyulması ve bu sorunlara olası çözüm bulma.”(Finn&amp;Lumsdaine)  </a:t>
            </a:r>
          </a:p>
        </p:txBody>
      </p:sp>
      <p:pic>
        <p:nvPicPr>
          <p:cNvPr id="15364" name="Picture 6" descr="j041524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596188" y="5805488"/>
            <a:ext cx="1358900" cy="909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365" name="Picture 8"/>
          <p:cNvPicPr>
            <a:picLocks noGrp="1" noChangeAspect="1" noChangeArrowheads="1"/>
          </p:cNvPicPr>
          <p:nvPr>
            <p:ph sz="half" idx="1"/>
          </p:nvPr>
        </p:nvPicPr>
        <p:blipFill>
          <a:blip r:embed="rId3">
            <a:extLst>
              <a:ext uri="{28A0092B-C50C-407E-A947-70E740481C1C}">
                <a14:useLocalDpi xmlns:a14="http://schemas.microsoft.com/office/drawing/2010/main" val="0"/>
              </a:ext>
            </a:extLst>
          </a:blip>
          <a:srcRect/>
          <a:stretch>
            <a:fillRect/>
          </a:stretch>
        </p:blipFill>
        <p:spPr>
          <a:xfrm>
            <a:off x="681038" y="2757488"/>
            <a:ext cx="3629025" cy="3248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932260681"/>
      </p:ext>
    </p:extLst>
  </p:cSld>
  <p:clrMapOvr>
    <a:masterClrMapping/>
  </p:clrMapOvr>
  <p:transition spd="slow">
    <p:wheel spokes="8"/>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4"/>
          <p:cNvSpPr txBox="1">
            <a:spLocks noChangeArrowheads="1"/>
          </p:cNvSpPr>
          <p:nvPr/>
        </p:nvSpPr>
        <p:spPr bwMode="auto">
          <a:xfrm>
            <a:off x="1331913" y="2924175"/>
            <a:ext cx="6264275"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FontTx/>
              <a:buNone/>
            </a:pPr>
            <a:r>
              <a:rPr lang="tr-TR" altLang="tr-TR" sz="2400" i="1"/>
              <a:t>Literatürden izlenebildiği kadarıyla, o döneme kadar(70’li yıllara kadar) eğitim teknolojisi kavramından anlaşılanlar daha çok araç, gereç, materyal ve mesaj kavramları ile ilgili olmuştur</a:t>
            </a:r>
            <a:r>
              <a:rPr lang="tr-TR" altLang="tr-TR" sz="1800" i="1"/>
              <a:t>. </a:t>
            </a:r>
          </a:p>
        </p:txBody>
      </p:sp>
      <p:pic>
        <p:nvPicPr>
          <p:cNvPr id="16387" name="Picture 5" descr="pe06243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804025" y="4868863"/>
            <a:ext cx="1895475" cy="178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89180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tr-TR" altLang="tr-TR" smtClean="0"/>
              <a:t>( Tarihi ) Literatür</a:t>
            </a:r>
          </a:p>
        </p:txBody>
      </p:sp>
      <p:sp>
        <p:nvSpPr>
          <p:cNvPr id="17411" name="Rectangle 3"/>
          <p:cNvSpPr>
            <a:spLocks noGrp="1" noChangeArrowheads="1"/>
          </p:cNvSpPr>
          <p:nvPr>
            <p:ph type="body" sz="half" idx="2"/>
          </p:nvPr>
        </p:nvSpPr>
        <p:spPr>
          <a:xfrm>
            <a:off x="468313" y="2997200"/>
            <a:ext cx="8007350" cy="2201863"/>
          </a:xfrm>
        </p:spPr>
        <p:txBody>
          <a:bodyPr>
            <a:normAutofit lnSpcReduction="10000"/>
          </a:bodyPr>
          <a:lstStyle/>
          <a:p>
            <a:pPr algn="ctr" eaLnBrk="1" hangingPunct="1"/>
            <a:r>
              <a:rPr lang="tr-TR" altLang="tr-TR" sz="2800" smtClean="0"/>
              <a:t>Özellikle 1970’li yıllara kadar değişen algılara göre kümülatif olarak çok farklı tanımlamalara gidilmiş ve neredeyse bütün tanımlar  “</a:t>
            </a:r>
            <a:r>
              <a:rPr lang="tr-TR" altLang="tr-TR" sz="2800" smtClean="0">
                <a:solidFill>
                  <a:srgbClr val="BA0003"/>
                </a:solidFill>
              </a:rPr>
              <a:t>doğru” veya “yanlış</a:t>
            </a:r>
            <a:r>
              <a:rPr lang="tr-TR" altLang="tr-TR" sz="2800" smtClean="0"/>
              <a:t>” olarak kabul edilmiştir.</a:t>
            </a:r>
          </a:p>
          <a:p>
            <a:pPr eaLnBrk="1" hangingPunct="1"/>
            <a:endParaRPr lang="tr-TR" altLang="tr-TR" sz="2800" smtClean="0"/>
          </a:p>
        </p:txBody>
      </p:sp>
    </p:spTree>
    <p:extLst>
      <p:ext uri="{BB962C8B-B14F-4D97-AF65-F5344CB8AC3E}">
        <p14:creationId xmlns:p14="http://schemas.microsoft.com/office/powerpoint/2010/main" val="71086599"/>
      </p:ext>
    </p:extLst>
  </p:cSld>
  <p:clrMapOvr>
    <a:masterClrMapping/>
  </p:clrMapOvr>
  <p:transition spd="slow">
    <p:wheel spokes="8"/>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r>
              <a:rPr lang="tr-TR" altLang="tr-TR" smtClean="0"/>
              <a:t>( Tarihi ) Literatür</a:t>
            </a:r>
          </a:p>
        </p:txBody>
      </p:sp>
      <p:sp>
        <p:nvSpPr>
          <p:cNvPr id="18435" name="Rectangle 3"/>
          <p:cNvSpPr>
            <a:spLocks noGrp="1" noChangeArrowheads="1"/>
          </p:cNvSpPr>
          <p:nvPr>
            <p:ph type="body" sz="half" idx="2"/>
          </p:nvPr>
        </p:nvSpPr>
        <p:spPr/>
        <p:txBody>
          <a:bodyPr>
            <a:normAutofit fontScale="92500" lnSpcReduction="20000"/>
          </a:bodyPr>
          <a:lstStyle/>
          <a:p>
            <a:pPr eaLnBrk="1" hangingPunct="1">
              <a:lnSpc>
                <a:spcPct val="80000"/>
              </a:lnSpc>
              <a:buFontTx/>
              <a:buNone/>
            </a:pPr>
            <a:r>
              <a:rPr lang="tr-TR" altLang="tr-TR" sz="2000" smtClean="0"/>
              <a:t>“KÜMÜLATİF”</a:t>
            </a:r>
          </a:p>
          <a:p>
            <a:pPr eaLnBrk="1" hangingPunct="1">
              <a:lnSpc>
                <a:spcPct val="80000"/>
              </a:lnSpc>
              <a:buFontTx/>
              <a:buNone/>
            </a:pPr>
            <a:r>
              <a:rPr lang="tr-TR" altLang="tr-TR" sz="2000" smtClean="0"/>
              <a:t>“AS”</a:t>
            </a:r>
          </a:p>
          <a:p>
            <a:pPr eaLnBrk="1" hangingPunct="1">
              <a:lnSpc>
                <a:spcPct val="80000"/>
              </a:lnSpc>
            </a:pPr>
            <a:r>
              <a:rPr lang="tr-TR" altLang="tr-TR" sz="2400" smtClean="0"/>
              <a:t>ürün olarak ..., </a:t>
            </a:r>
          </a:p>
          <a:p>
            <a:pPr eaLnBrk="1" hangingPunct="1">
              <a:lnSpc>
                <a:spcPct val="80000"/>
              </a:lnSpc>
            </a:pPr>
            <a:r>
              <a:rPr lang="tr-TR" altLang="tr-TR" sz="2400" smtClean="0"/>
              <a:t>süreç olarak ..., </a:t>
            </a:r>
          </a:p>
          <a:p>
            <a:pPr eaLnBrk="1" hangingPunct="1">
              <a:lnSpc>
                <a:spcPct val="80000"/>
              </a:lnSpc>
            </a:pPr>
            <a:r>
              <a:rPr lang="tr-TR" altLang="tr-TR" sz="2400" smtClean="0"/>
              <a:t>yaklaşım olarak ..., </a:t>
            </a:r>
          </a:p>
          <a:p>
            <a:pPr eaLnBrk="1" hangingPunct="1">
              <a:lnSpc>
                <a:spcPct val="80000"/>
              </a:lnSpc>
            </a:pPr>
            <a:r>
              <a:rPr lang="tr-TR" altLang="tr-TR" sz="2400" smtClean="0"/>
              <a:t>iletişim devrimi olarak ..., </a:t>
            </a:r>
          </a:p>
          <a:p>
            <a:pPr eaLnBrk="1" hangingPunct="1">
              <a:lnSpc>
                <a:spcPct val="80000"/>
              </a:lnSpc>
            </a:pPr>
            <a:r>
              <a:rPr lang="tr-TR" altLang="tr-TR" sz="2400" smtClean="0"/>
              <a:t>iletişim olarak ..., </a:t>
            </a:r>
          </a:p>
          <a:p>
            <a:pPr eaLnBrk="1" hangingPunct="1">
              <a:lnSpc>
                <a:spcPct val="80000"/>
              </a:lnSpc>
            </a:pPr>
            <a:r>
              <a:rPr lang="tr-TR" altLang="tr-TR" sz="2400" smtClean="0"/>
              <a:t>öğretim tasarımı olarak ...</a:t>
            </a:r>
          </a:p>
          <a:p>
            <a:pPr eaLnBrk="1" hangingPunct="1">
              <a:lnSpc>
                <a:spcPct val="80000"/>
              </a:lnSpc>
            </a:pPr>
            <a:r>
              <a:rPr lang="tr-TR" altLang="tr-TR" sz="2400" smtClean="0"/>
              <a:t>eğitim/öğretim teknolojisi..</a:t>
            </a:r>
          </a:p>
          <a:p>
            <a:pPr eaLnBrk="1" hangingPunct="1">
              <a:lnSpc>
                <a:spcPct val="80000"/>
              </a:lnSpc>
              <a:buFontTx/>
              <a:buNone/>
            </a:pPr>
            <a:r>
              <a:rPr lang="tr-TR" altLang="tr-TR" sz="1400" smtClean="0"/>
              <a:t> </a:t>
            </a:r>
          </a:p>
          <a:p>
            <a:pPr eaLnBrk="1" hangingPunct="1">
              <a:lnSpc>
                <a:spcPct val="80000"/>
              </a:lnSpc>
              <a:buFontTx/>
              <a:buNone/>
            </a:pPr>
            <a:r>
              <a:rPr lang="tr-TR" altLang="tr-TR" sz="1400" smtClean="0"/>
              <a:t>(Reiser, 2002) </a:t>
            </a:r>
          </a:p>
          <a:p>
            <a:pPr eaLnBrk="1" hangingPunct="1">
              <a:lnSpc>
                <a:spcPct val="80000"/>
              </a:lnSpc>
            </a:pPr>
            <a:endParaRPr lang="tr-TR" altLang="tr-TR" sz="1400" smtClean="0"/>
          </a:p>
        </p:txBody>
      </p:sp>
      <p:pic>
        <p:nvPicPr>
          <p:cNvPr id="18436" name="Picture 6"/>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681038" y="2757488"/>
            <a:ext cx="3629025" cy="3248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4121219199"/>
      </p:ext>
    </p:extLst>
  </p:cSld>
  <p:clrMapOvr>
    <a:masterClrMapping/>
  </p:clrMapOvr>
  <p:transition spd="slow">
    <p:wheel spokes="8"/>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tr-TR" altLang="tr-TR" smtClean="0"/>
              <a:t>( Tarihi ) Literatür</a:t>
            </a:r>
          </a:p>
        </p:txBody>
      </p:sp>
      <p:sp>
        <p:nvSpPr>
          <p:cNvPr id="19459" name="Rectangle 3"/>
          <p:cNvSpPr>
            <a:spLocks noGrp="1" noChangeArrowheads="1"/>
          </p:cNvSpPr>
          <p:nvPr>
            <p:ph type="body" sz="half" idx="2"/>
          </p:nvPr>
        </p:nvSpPr>
        <p:spPr>
          <a:xfrm>
            <a:off x="611188" y="3284538"/>
            <a:ext cx="8007350" cy="2201862"/>
          </a:xfrm>
        </p:spPr>
        <p:txBody>
          <a:bodyPr/>
          <a:lstStyle/>
          <a:p>
            <a:pPr algn="ctr">
              <a:spcBef>
                <a:spcPct val="0"/>
              </a:spcBef>
              <a:buFontTx/>
              <a:buNone/>
            </a:pPr>
            <a:r>
              <a:rPr lang="tr-TR" altLang="tr-TR" sz="2800" smtClean="0"/>
              <a:t>Yine de eğitim teknolojisinin ne olduğuna ilişkin belirgin, sınırlı ve üzerinde uzlaşılmış bir tanım ortaya konulamamıştır.</a:t>
            </a:r>
          </a:p>
        </p:txBody>
      </p:sp>
    </p:spTree>
    <p:extLst>
      <p:ext uri="{BB962C8B-B14F-4D97-AF65-F5344CB8AC3E}">
        <p14:creationId xmlns:p14="http://schemas.microsoft.com/office/powerpoint/2010/main" val="968971237"/>
      </p:ext>
    </p:extLst>
  </p:cSld>
  <p:clrMapOvr>
    <a:masterClrMapping/>
  </p:clrMapOvr>
  <p:transition spd="slow">
    <p:wheel spokes="8"/>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tr-TR" altLang="tr-TR" smtClean="0"/>
              <a:t>( Tarihi ) Literatür</a:t>
            </a:r>
          </a:p>
        </p:txBody>
      </p:sp>
      <p:sp>
        <p:nvSpPr>
          <p:cNvPr id="20483" name="Rectangle 3"/>
          <p:cNvSpPr>
            <a:spLocks noGrp="1" noChangeArrowheads="1"/>
          </p:cNvSpPr>
          <p:nvPr>
            <p:ph type="body" sz="half" idx="2"/>
          </p:nvPr>
        </p:nvSpPr>
        <p:spPr/>
        <p:txBody>
          <a:bodyPr/>
          <a:lstStyle/>
          <a:p>
            <a:pPr eaLnBrk="1" hangingPunct="1"/>
            <a:r>
              <a:rPr lang="tr-TR" altLang="tr-TR" sz="2800" smtClean="0"/>
              <a:t>Son yıllarda “</a:t>
            </a:r>
            <a:r>
              <a:rPr lang="tr-TR" altLang="tr-TR" sz="2800" smtClean="0">
                <a:solidFill>
                  <a:srgbClr val="BA0003"/>
                </a:solidFill>
              </a:rPr>
              <a:t>öğrenme çevreleri ve faaliyetleri</a:t>
            </a:r>
            <a:r>
              <a:rPr lang="tr-TR" altLang="tr-TR" sz="2800" smtClean="0"/>
              <a:t>”</a:t>
            </a:r>
          </a:p>
        </p:txBody>
      </p:sp>
      <p:pic>
        <p:nvPicPr>
          <p:cNvPr id="20484" name="Picture 7"/>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681038" y="2757488"/>
            <a:ext cx="3629025" cy="3248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3236798079"/>
      </p:ext>
    </p:extLst>
  </p:cSld>
  <p:clrMapOvr>
    <a:masterClrMapping/>
  </p:clrMapOvr>
  <p:transition spd="slow">
    <p:wheel spokes="8"/>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pPr eaLnBrk="1" hangingPunct="1"/>
            <a:r>
              <a:rPr lang="tr-TR" altLang="tr-TR" smtClean="0"/>
              <a:t>( Tarihi ) Literatür</a:t>
            </a:r>
          </a:p>
        </p:txBody>
      </p:sp>
      <p:sp>
        <p:nvSpPr>
          <p:cNvPr id="21507" name="Rectangle 3"/>
          <p:cNvSpPr>
            <a:spLocks noGrp="1" noChangeArrowheads="1"/>
          </p:cNvSpPr>
          <p:nvPr>
            <p:ph type="body" sz="half" idx="2"/>
          </p:nvPr>
        </p:nvSpPr>
        <p:spPr>
          <a:xfrm>
            <a:off x="4572000" y="2781300"/>
            <a:ext cx="4076700" cy="1122363"/>
          </a:xfrm>
        </p:spPr>
        <p:txBody>
          <a:bodyPr/>
          <a:lstStyle/>
          <a:p>
            <a:pPr eaLnBrk="1" hangingPunct="1">
              <a:buFontTx/>
              <a:buNone/>
            </a:pPr>
            <a:r>
              <a:rPr lang="tr-TR" altLang="tr-TR" sz="2800" smtClean="0"/>
              <a:t>        Son yıllarda    “Psikoloji ve Felsefe”</a:t>
            </a:r>
          </a:p>
        </p:txBody>
      </p:sp>
      <p:pic>
        <p:nvPicPr>
          <p:cNvPr id="21508" name="Picture 4"/>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681038" y="2757488"/>
            <a:ext cx="3629025" cy="3248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21509" name="Text Box 6"/>
          <p:cNvSpPr txBox="1">
            <a:spLocks noChangeArrowheads="1"/>
          </p:cNvSpPr>
          <p:nvPr/>
        </p:nvSpPr>
        <p:spPr bwMode="auto">
          <a:xfrm>
            <a:off x="5148263" y="4437063"/>
            <a:ext cx="3455987" cy="1228725"/>
          </a:xfrm>
          <a:prstGeom prst="rect">
            <a:avLst/>
          </a:prstGeom>
          <a:solidFill>
            <a:srgbClr val="CCFFFF"/>
          </a:solidFill>
          <a:ln w="38100">
            <a:solidFill>
              <a:srgbClr val="FF00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r>
              <a:rPr lang="tr-TR" altLang="tr-TR" sz="1800"/>
              <a:t>Bilişçi psikoloji + Yorumcu felsefeye dayalı yapıcılık, </a:t>
            </a:r>
          </a:p>
          <a:p>
            <a:pPr>
              <a:spcBef>
                <a:spcPct val="0"/>
              </a:spcBef>
              <a:buFontTx/>
              <a:buNone/>
            </a:pPr>
            <a:r>
              <a:rPr lang="tr-TR" altLang="tr-TR" sz="1800"/>
              <a:t>E.T.’nin işlev ve yöntemlerinde değişimlere yol açmıştır.</a:t>
            </a:r>
          </a:p>
        </p:txBody>
      </p:sp>
    </p:spTree>
    <p:extLst>
      <p:ext uri="{BB962C8B-B14F-4D97-AF65-F5344CB8AC3E}">
        <p14:creationId xmlns:p14="http://schemas.microsoft.com/office/powerpoint/2010/main" val="3096868964"/>
      </p:ext>
    </p:extLst>
  </p:cSld>
  <p:clrMapOvr>
    <a:masterClrMapping/>
  </p:clrMapOvr>
  <p:transition spd="slow">
    <p:wheel spokes="8"/>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4"/>
          <p:cNvSpPr>
            <a:spLocks noGrp="1" noChangeArrowheads="1"/>
          </p:cNvSpPr>
          <p:nvPr>
            <p:ph type="body" idx="1"/>
          </p:nvPr>
        </p:nvSpPr>
        <p:spPr>
          <a:noFill/>
        </p:spPr>
        <p:txBody>
          <a:bodyPr/>
          <a:lstStyle/>
          <a:p>
            <a:pPr>
              <a:lnSpc>
                <a:spcPct val="90000"/>
              </a:lnSpc>
              <a:spcBef>
                <a:spcPct val="50000"/>
              </a:spcBef>
              <a:buFontTx/>
              <a:buNone/>
            </a:pPr>
            <a:r>
              <a:rPr lang="tr-TR" altLang="tr-TR" smtClean="0"/>
              <a:t>Yapıcı eğitim paradigması eğitim teknolojisi ile ilgili algılamaların </a:t>
            </a:r>
            <a:r>
              <a:rPr lang="tr-TR" altLang="tr-TR" smtClean="0">
                <a:solidFill>
                  <a:srgbClr val="BA0003"/>
                </a:solidFill>
              </a:rPr>
              <a:t>öğrenme, öğrenci ve öğrenme ortamları</a:t>
            </a:r>
            <a:r>
              <a:rPr lang="tr-TR" altLang="tr-TR" smtClean="0"/>
              <a:t> üzerine odaklanmasına neden olmuştur </a:t>
            </a:r>
            <a:r>
              <a:rPr lang="tr-TR" altLang="tr-TR" sz="1400" smtClean="0"/>
              <a:t>(Dubs,1995).</a:t>
            </a:r>
            <a:r>
              <a:rPr lang="tr-TR" altLang="tr-TR" smtClean="0"/>
              <a:t> </a:t>
            </a:r>
          </a:p>
          <a:p>
            <a:pPr>
              <a:lnSpc>
                <a:spcPct val="90000"/>
              </a:lnSpc>
              <a:spcBef>
                <a:spcPct val="50000"/>
              </a:spcBef>
              <a:buFontTx/>
              <a:buNone/>
            </a:pPr>
            <a:r>
              <a:rPr lang="tr-TR" altLang="tr-TR" smtClean="0"/>
              <a:t>Bu yaklaşımın ET ilişkin algılarda kapsamca daralma, buna karşılık derinleşmeye neden olduğu ileri sürülebilir. </a:t>
            </a:r>
          </a:p>
        </p:txBody>
      </p:sp>
    </p:spTree>
    <p:extLst>
      <p:ext uri="{BB962C8B-B14F-4D97-AF65-F5344CB8AC3E}">
        <p14:creationId xmlns:p14="http://schemas.microsoft.com/office/powerpoint/2010/main" val="27611912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Unvan 4"/>
          <p:cNvSpPr>
            <a:spLocks noGrp="1"/>
          </p:cNvSpPr>
          <p:nvPr>
            <p:ph type="title"/>
          </p:nvPr>
        </p:nvSpPr>
        <p:spPr/>
        <p:txBody>
          <a:bodyPr/>
          <a:lstStyle/>
          <a:p>
            <a:r>
              <a:rPr lang="tr-TR" dirty="0" smtClean="0"/>
              <a:t>Öğretim Teknolojileri nedir?</a:t>
            </a:r>
            <a:endParaRPr lang="tr-TR" dirty="0"/>
          </a:p>
        </p:txBody>
      </p:sp>
      <p:sp>
        <p:nvSpPr>
          <p:cNvPr id="6" name="Metin Yer Tutucusu 5"/>
          <p:cNvSpPr>
            <a:spLocks noGrp="1"/>
          </p:cNvSpPr>
          <p:nvPr>
            <p:ph type="body" idx="1"/>
          </p:nvPr>
        </p:nvSpPr>
        <p:spPr/>
        <p:txBody>
          <a:bodyPr/>
          <a:lstStyle/>
          <a:p>
            <a:endParaRPr lang="tr-TR"/>
          </a:p>
        </p:txBody>
      </p:sp>
      <p:sp>
        <p:nvSpPr>
          <p:cNvPr id="4" name="Slayt Numarası Yer Tutucusu 3"/>
          <p:cNvSpPr>
            <a:spLocks noGrp="1"/>
          </p:cNvSpPr>
          <p:nvPr>
            <p:ph type="sldNum" sz="quarter" idx="12"/>
          </p:nvPr>
        </p:nvSpPr>
        <p:spPr/>
        <p:txBody>
          <a:bodyPr/>
          <a:lstStyle/>
          <a:p>
            <a:r>
              <a:rPr lang="tr-TR" altLang="tr-TR" smtClean="0"/>
              <a:t>-</a:t>
            </a:r>
            <a:fld id="{469656B8-9C60-4A66-86CB-693C5D7855B2}" type="slidenum">
              <a:rPr lang="tr-TR" altLang="tr-TR" smtClean="0"/>
              <a:pPr/>
              <a:t>2</a:t>
            </a:fld>
            <a:r>
              <a:rPr lang="tr-TR" altLang="tr-TR" smtClean="0"/>
              <a:t>-</a:t>
            </a:r>
            <a:endParaRPr lang="tr-TR" altLang="tr-TR"/>
          </a:p>
        </p:txBody>
      </p:sp>
    </p:spTree>
    <p:extLst>
      <p:ext uri="{BB962C8B-B14F-4D97-AF65-F5344CB8AC3E}">
        <p14:creationId xmlns:p14="http://schemas.microsoft.com/office/powerpoint/2010/main" val="229538612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tr-TR" altLang="tr-TR" smtClean="0"/>
              <a:t>( Son zamanlardaki ) Literatür</a:t>
            </a:r>
          </a:p>
        </p:txBody>
      </p:sp>
      <p:sp>
        <p:nvSpPr>
          <p:cNvPr id="62467" name="Rectangle 3"/>
          <p:cNvSpPr>
            <a:spLocks noGrp="1" noChangeArrowheads="1"/>
          </p:cNvSpPr>
          <p:nvPr>
            <p:ph type="body" idx="1"/>
          </p:nvPr>
        </p:nvSpPr>
        <p:spPr>
          <a:xfrm>
            <a:off x="755650" y="3429000"/>
            <a:ext cx="7345363" cy="1871663"/>
          </a:xfrm>
        </p:spPr>
        <p:txBody>
          <a:bodyPr>
            <a:normAutofit lnSpcReduction="10000"/>
          </a:bodyPr>
          <a:lstStyle/>
          <a:p>
            <a:pPr eaLnBrk="1" hangingPunct="1">
              <a:lnSpc>
                <a:spcPct val="90000"/>
              </a:lnSpc>
            </a:pPr>
            <a:r>
              <a:rPr lang="tr-TR" altLang="tr-TR" sz="2800" smtClean="0"/>
              <a:t> Belge tarama </a:t>
            </a:r>
          </a:p>
          <a:p>
            <a:pPr eaLnBrk="1" hangingPunct="1">
              <a:lnSpc>
                <a:spcPct val="90000"/>
              </a:lnSpc>
              <a:buFontTx/>
              <a:buNone/>
            </a:pPr>
            <a:r>
              <a:rPr lang="tr-TR" altLang="tr-TR" sz="2800" smtClean="0"/>
              <a:t>	(arama motorları ve tez tarama)</a:t>
            </a:r>
          </a:p>
          <a:p>
            <a:pPr eaLnBrk="1" hangingPunct="1">
              <a:lnSpc>
                <a:spcPct val="90000"/>
              </a:lnSpc>
            </a:pPr>
            <a:r>
              <a:rPr lang="tr-TR" altLang="tr-TR" sz="2800" smtClean="0"/>
              <a:t>Bu noktada uluslar arası bir perspektife ihtiyaç vardır. </a:t>
            </a:r>
          </a:p>
        </p:txBody>
      </p:sp>
      <p:pic>
        <p:nvPicPr>
          <p:cNvPr id="24580" name="Picture 6" descr="logo_baklav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248844">
            <a:off x="7380288" y="5229225"/>
            <a:ext cx="1571625"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3261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62467">
                                            <p:txEl>
                                              <p:pRg st="0" end="0"/>
                                            </p:txEl>
                                          </p:spTgt>
                                        </p:tgtEl>
                                        <p:attrNameLst>
                                          <p:attrName>style.visibility</p:attrName>
                                        </p:attrNameLst>
                                      </p:cBhvr>
                                      <p:to>
                                        <p:strVal val="visible"/>
                                      </p:to>
                                    </p:set>
                                    <p:animEffect transition="in" filter="checkerboard(across)">
                                      <p:cBhvr>
                                        <p:cTn id="7" dur="500"/>
                                        <p:tgtEl>
                                          <p:spTgt spid="62467">
                                            <p:txEl>
                                              <p:pRg st="0" end="0"/>
                                            </p:txEl>
                                          </p:spTgt>
                                        </p:tgtEl>
                                      </p:cBhvr>
                                    </p:animEffect>
                                  </p:childTnLst>
                                </p:cTn>
                              </p:par>
                              <p:par>
                                <p:cTn id="8" presetID="5" presetClass="entr" presetSubtype="10" fill="hold" grpId="0" nodeType="withEffect">
                                  <p:stCondLst>
                                    <p:cond delay="0"/>
                                  </p:stCondLst>
                                  <p:childTnLst>
                                    <p:set>
                                      <p:cBhvr>
                                        <p:cTn id="9" dur="1" fill="hold">
                                          <p:stCondLst>
                                            <p:cond delay="0"/>
                                          </p:stCondLst>
                                        </p:cTn>
                                        <p:tgtEl>
                                          <p:spTgt spid="62467">
                                            <p:txEl>
                                              <p:pRg st="1" end="1"/>
                                            </p:txEl>
                                          </p:spTgt>
                                        </p:tgtEl>
                                        <p:attrNameLst>
                                          <p:attrName>style.visibility</p:attrName>
                                        </p:attrNameLst>
                                      </p:cBhvr>
                                      <p:to>
                                        <p:strVal val="visible"/>
                                      </p:to>
                                    </p:set>
                                    <p:animEffect transition="in" filter="checkerboard(across)">
                                      <p:cBhvr>
                                        <p:cTn id="10" dur="500"/>
                                        <p:tgtEl>
                                          <p:spTgt spid="62467">
                                            <p:txEl>
                                              <p:pRg st="1" end="1"/>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5" presetClass="entr" presetSubtype="10" fill="hold" grpId="0" nodeType="clickEffect">
                                  <p:stCondLst>
                                    <p:cond delay="0"/>
                                  </p:stCondLst>
                                  <p:childTnLst>
                                    <p:set>
                                      <p:cBhvr>
                                        <p:cTn id="14" dur="1" fill="hold">
                                          <p:stCondLst>
                                            <p:cond delay="0"/>
                                          </p:stCondLst>
                                        </p:cTn>
                                        <p:tgtEl>
                                          <p:spTgt spid="62467">
                                            <p:txEl>
                                              <p:pRg st="2" end="2"/>
                                            </p:txEl>
                                          </p:spTgt>
                                        </p:tgtEl>
                                        <p:attrNameLst>
                                          <p:attrName>style.visibility</p:attrName>
                                        </p:attrNameLst>
                                      </p:cBhvr>
                                      <p:to>
                                        <p:strVal val="visible"/>
                                      </p:to>
                                    </p:set>
                                    <p:animEffect transition="in" filter="checkerboard(across)">
                                      <p:cBhvr>
                                        <p:cTn id="15" dur="500"/>
                                        <p:tgtEl>
                                          <p:spTgt spid="6246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tr-TR" altLang="tr-TR" b="1" smtClean="0"/>
              <a:t>Araştırma soruları</a:t>
            </a:r>
            <a:r>
              <a:rPr lang="tr-TR" altLang="tr-TR" smtClean="0"/>
              <a:t> </a:t>
            </a:r>
          </a:p>
        </p:txBody>
      </p:sp>
      <p:sp>
        <p:nvSpPr>
          <p:cNvPr id="25603" name="Rectangle 3"/>
          <p:cNvSpPr>
            <a:spLocks noGrp="1" noChangeArrowheads="1"/>
          </p:cNvSpPr>
          <p:nvPr>
            <p:ph type="body" idx="1"/>
          </p:nvPr>
        </p:nvSpPr>
        <p:spPr/>
        <p:txBody>
          <a:bodyPr/>
          <a:lstStyle/>
          <a:p>
            <a:pPr eaLnBrk="1" hangingPunct="1"/>
            <a:r>
              <a:rPr lang="tr-TR" altLang="tr-TR" sz="2800" smtClean="0"/>
              <a:t>Bu çalışmanın genel amacı, eğitim teknologlarının bir disiplin olarak eğitim teknolojisini nasıl algıladıkları ve kendi ülkelerinde eğitim teknolojileri uygulamalarını nasıl değerlendirdiğini ortaya koymaktır. Bu genel amaç kapsamında, aşağıdaki sorulara yanıt alınmıştır:</a:t>
            </a:r>
          </a:p>
        </p:txBody>
      </p:sp>
    </p:spTree>
    <p:extLst>
      <p:ext uri="{BB962C8B-B14F-4D97-AF65-F5344CB8AC3E}">
        <p14:creationId xmlns:p14="http://schemas.microsoft.com/office/powerpoint/2010/main" val="36949961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tr-TR" altLang="tr-TR" b="1" smtClean="0"/>
              <a:t>Araştırma soruları</a:t>
            </a:r>
            <a:r>
              <a:rPr lang="tr-TR" altLang="tr-TR" smtClean="0"/>
              <a:t> </a:t>
            </a:r>
          </a:p>
        </p:txBody>
      </p:sp>
      <p:sp>
        <p:nvSpPr>
          <p:cNvPr id="26627" name="Rectangle 3"/>
          <p:cNvSpPr>
            <a:spLocks noGrp="1" noChangeArrowheads="1"/>
          </p:cNvSpPr>
          <p:nvPr>
            <p:ph type="body" idx="1"/>
          </p:nvPr>
        </p:nvSpPr>
        <p:spPr/>
        <p:txBody>
          <a:bodyPr>
            <a:normAutofit fontScale="92500" lnSpcReduction="10000"/>
          </a:bodyPr>
          <a:lstStyle/>
          <a:p>
            <a:pPr marL="533400" indent="-533400" eaLnBrk="1" hangingPunct="1">
              <a:lnSpc>
                <a:spcPct val="80000"/>
              </a:lnSpc>
            </a:pPr>
            <a:r>
              <a:rPr lang="tr-TR" altLang="tr-TR" sz="2000" smtClean="0"/>
              <a:t>Bu araştırmadaki eğitim teknologlarının </a:t>
            </a:r>
            <a:r>
              <a:rPr lang="tr-TR" altLang="tr-TR" sz="2000" smtClean="0">
                <a:solidFill>
                  <a:srgbClr val="BA0003"/>
                </a:solidFill>
              </a:rPr>
              <a:t>profili nedir</a:t>
            </a:r>
            <a:r>
              <a:rPr lang="tr-TR" altLang="tr-TR" sz="2000" smtClean="0"/>
              <a:t>? (Akademik ünvanları, görevleri, eğitsel geçmişi, alanla ilgili kullandıkları kaynaklar, kaynakları tararken kullandıkları dil gibi )</a:t>
            </a:r>
          </a:p>
          <a:p>
            <a:pPr marL="533400" indent="-533400" eaLnBrk="1" hangingPunct="1">
              <a:lnSpc>
                <a:spcPct val="80000"/>
              </a:lnSpc>
            </a:pPr>
            <a:r>
              <a:rPr lang="tr-TR" altLang="tr-TR" sz="2000" smtClean="0"/>
              <a:t>Eğitim teknologlarının eğitim teknolojileri ile ilgili </a:t>
            </a:r>
            <a:r>
              <a:rPr lang="tr-TR" altLang="tr-TR" sz="2000" smtClean="0">
                <a:solidFill>
                  <a:srgbClr val="BA0003"/>
                </a:solidFill>
              </a:rPr>
              <a:t>çalışma alanları</a:t>
            </a:r>
            <a:r>
              <a:rPr lang="tr-TR" altLang="tr-TR" sz="2000" smtClean="0"/>
              <a:t> nelerdir?</a:t>
            </a:r>
          </a:p>
          <a:p>
            <a:pPr marL="533400" indent="-533400" eaLnBrk="1" hangingPunct="1">
              <a:lnSpc>
                <a:spcPct val="80000"/>
              </a:lnSpc>
            </a:pPr>
            <a:r>
              <a:rPr lang="tr-TR" altLang="tr-TR" sz="2000" smtClean="0"/>
              <a:t>Eğitim teknologlarının bir disiplin olarak </a:t>
            </a:r>
            <a:r>
              <a:rPr lang="tr-TR" altLang="tr-TR" sz="2000" smtClean="0">
                <a:solidFill>
                  <a:srgbClr val="BA0003"/>
                </a:solidFill>
              </a:rPr>
              <a:t>E.T.nin tanımına, hedeflerine, kapsamına, ürünlerine, kullanılan yönteme</a:t>
            </a:r>
            <a:r>
              <a:rPr lang="tr-TR" altLang="tr-TR" sz="2000" smtClean="0"/>
              <a:t> ilişkin algıları nelerdir?</a:t>
            </a:r>
          </a:p>
          <a:p>
            <a:pPr marL="533400" indent="-533400" eaLnBrk="1" hangingPunct="1">
              <a:lnSpc>
                <a:spcPct val="80000"/>
              </a:lnSpc>
            </a:pPr>
            <a:r>
              <a:rPr lang="tr-TR" altLang="tr-TR" sz="2000" smtClean="0"/>
              <a:t>Eğitim teknologlarının </a:t>
            </a:r>
            <a:r>
              <a:rPr lang="tr-TR" altLang="tr-TR" sz="2000" smtClean="0">
                <a:solidFill>
                  <a:srgbClr val="BA0003"/>
                </a:solidFill>
              </a:rPr>
              <a:t>ülkelerindeki eğitim teknolojisi uygulamalarına</a:t>
            </a:r>
            <a:r>
              <a:rPr lang="tr-TR" altLang="tr-TR" sz="2000" smtClean="0"/>
              <a:t> ilişkin görüşleri nelerdir?</a:t>
            </a:r>
          </a:p>
          <a:p>
            <a:pPr marL="533400" indent="-533400" eaLnBrk="1" hangingPunct="1">
              <a:lnSpc>
                <a:spcPct val="80000"/>
              </a:lnSpc>
            </a:pPr>
            <a:r>
              <a:rPr lang="tr-TR" altLang="tr-TR" sz="2000" smtClean="0"/>
              <a:t>Eğitim teknologlarının algıları ve düşünceleri </a:t>
            </a:r>
            <a:r>
              <a:rPr lang="tr-TR" altLang="tr-TR" sz="2000" smtClean="0">
                <a:solidFill>
                  <a:srgbClr val="BA0003"/>
                </a:solidFill>
              </a:rPr>
              <a:t>ülkelerinin gelişmişlik düzeyine göre</a:t>
            </a:r>
            <a:r>
              <a:rPr lang="tr-TR" altLang="tr-TR" sz="2000" smtClean="0"/>
              <a:t> değişmekte midir?</a:t>
            </a:r>
          </a:p>
          <a:p>
            <a:pPr marL="533400" indent="-533400" algn="just" eaLnBrk="1" hangingPunct="1">
              <a:lnSpc>
                <a:spcPct val="80000"/>
              </a:lnSpc>
              <a:buFontTx/>
              <a:buAutoNum type="arabicPeriod"/>
            </a:pPr>
            <a:endParaRPr lang="tr-TR" altLang="tr-TR" sz="2000" smtClean="0"/>
          </a:p>
        </p:txBody>
      </p:sp>
      <p:pic>
        <p:nvPicPr>
          <p:cNvPr id="26628" name="Picture 4" descr="j0349648"/>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9388" y="4005263"/>
            <a:ext cx="228600"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3863938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pPr eaLnBrk="1" hangingPunct="1"/>
            <a:r>
              <a:rPr lang="tr-TR" altLang="tr-TR" smtClean="0"/>
              <a:t>Yöntem</a:t>
            </a:r>
          </a:p>
        </p:txBody>
      </p:sp>
      <p:sp>
        <p:nvSpPr>
          <p:cNvPr id="27651" name="Rectangle 3"/>
          <p:cNvSpPr>
            <a:spLocks noGrp="1" noChangeArrowheads="1"/>
          </p:cNvSpPr>
          <p:nvPr>
            <p:ph type="body" idx="1"/>
          </p:nvPr>
        </p:nvSpPr>
        <p:spPr/>
        <p:txBody>
          <a:bodyPr/>
          <a:lstStyle/>
          <a:p>
            <a:pPr eaLnBrk="1" hangingPunct="1"/>
            <a:r>
              <a:rPr lang="tr-TR" altLang="tr-TR" sz="2800" smtClean="0"/>
              <a:t>Anket dağıtılarak SURVEY modeli kullanılıyor.</a:t>
            </a:r>
          </a:p>
          <a:p>
            <a:pPr eaLnBrk="1" hangingPunct="1">
              <a:buFontTx/>
              <a:buNone/>
            </a:pPr>
            <a:r>
              <a:rPr lang="tr-TR" altLang="tr-TR" sz="2800" b="1" smtClean="0"/>
              <a:t>Katılımcılar</a:t>
            </a:r>
            <a:endParaRPr lang="tr-TR" altLang="tr-TR" sz="2800" smtClean="0"/>
          </a:p>
          <a:p>
            <a:pPr eaLnBrk="1" hangingPunct="1"/>
            <a:r>
              <a:rPr lang="tr-TR" altLang="tr-TR" sz="2800" smtClean="0"/>
              <a:t>Toplam 71 uzman katılmıştır. Bütün katılımcılar en az doktora derecesine sahiptir.</a:t>
            </a:r>
          </a:p>
          <a:p>
            <a:pPr eaLnBrk="1" hangingPunct="1"/>
            <a:r>
              <a:rPr lang="tr-TR" altLang="tr-TR" sz="2800" smtClean="0"/>
              <a:t>Gelişmişlik düzeyleri</a:t>
            </a:r>
          </a:p>
        </p:txBody>
      </p:sp>
      <p:pic>
        <p:nvPicPr>
          <p:cNvPr id="27652" name="Picture 4" descr="j041169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092950" y="5589588"/>
            <a:ext cx="1525588" cy="1017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08942318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355803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9702" name="Group 70">
            <a:extLst>
              <a:ext uri="{FF2B5EF4-FFF2-40B4-BE49-F238E27FC236}">
                <a16:creationId xmlns:a16="http://schemas.microsoft.com/office/drawing/2014/main" id="{1D8E5576-5A13-C04E-806D-1EBA16FE84AD}"/>
              </a:ext>
            </a:extLst>
          </p:cNvPr>
          <p:cNvGraphicFramePr>
            <a:graphicFrameLocks noGrp="1"/>
          </p:cNvGraphicFramePr>
          <p:nvPr/>
        </p:nvGraphicFramePr>
        <p:xfrm>
          <a:off x="179388" y="1844675"/>
          <a:ext cx="8964612" cy="5013325"/>
        </p:xfrm>
        <a:graphic>
          <a:graphicData uri="http://schemas.openxmlformats.org/drawingml/2006/table">
            <a:tbl>
              <a:tblPr/>
              <a:tblGrid>
                <a:gridCol w="3805237">
                  <a:extLst>
                    <a:ext uri="{9D8B030D-6E8A-4147-A177-3AD203B41FA5}">
                      <a16:colId xmlns:a16="http://schemas.microsoft.com/office/drawing/2014/main" val="2173683725"/>
                    </a:ext>
                  </a:extLst>
                </a:gridCol>
                <a:gridCol w="677863">
                  <a:extLst>
                    <a:ext uri="{9D8B030D-6E8A-4147-A177-3AD203B41FA5}">
                      <a16:colId xmlns:a16="http://schemas.microsoft.com/office/drawing/2014/main" val="281847932"/>
                    </a:ext>
                  </a:extLst>
                </a:gridCol>
                <a:gridCol w="3989387">
                  <a:extLst>
                    <a:ext uri="{9D8B030D-6E8A-4147-A177-3AD203B41FA5}">
                      <a16:colId xmlns:a16="http://schemas.microsoft.com/office/drawing/2014/main" val="2172259081"/>
                    </a:ext>
                  </a:extLst>
                </a:gridCol>
                <a:gridCol w="492125">
                  <a:extLst>
                    <a:ext uri="{9D8B030D-6E8A-4147-A177-3AD203B41FA5}">
                      <a16:colId xmlns:a16="http://schemas.microsoft.com/office/drawing/2014/main" val="2583539604"/>
                    </a:ext>
                  </a:extLst>
                </a:gridCol>
              </a:tblGrid>
              <a:tr h="30956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KAVRAM</a:t>
                      </a:r>
                      <a:endParaRPr kumimoji="0" lang="en-US"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f</a:t>
                      </a:r>
                      <a:endParaRPr kumimoji="0" lang="en-US"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KAVRAM</a:t>
                      </a:r>
                      <a:endParaRPr kumimoji="0" lang="en-US"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f</a:t>
                      </a:r>
                      <a:endParaRPr kumimoji="0" lang="en-US"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23541086"/>
                  </a:ext>
                </a:extLst>
              </a:tr>
              <a:tr h="435609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Bilgisayar destekli öğretim/öğrenme</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Görsel-işitsel öğretim/ortamlar</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Ortamlar yönetimi</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Radyo-televizyon yapımcılığı</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Bilgi teknolojileri</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Kütüphane ortamları</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Öğretimi geliştirme/değerlendirme</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Veri işleme/istatistik</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Açıköğretim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Etkileşimli video/ortamlar</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Öğretim tasarımı</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Araştırma yöntemleri</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Duyuşsal öğrenme</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Eğitim kuramları</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Eğitim psikolojisi</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Grafik materyaller</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Koleksiyon geliştirme</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Online arama servisleri /iletişim</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Öğrenme kaynakları</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Öğrenme stratejileri</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Öğretim sistemleri</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Sistem analizi</a:t>
                      </a:r>
                      <a:endParaRPr kumimoji="0" lang="en-US" altLang="tr-TR" sz="1200" b="1"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9</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Yetişkin öğrenmesi</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İş alanları okur-yazarlığı</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Bilgisayar destekli tasarım</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Bilgisayarlı uygulamalar</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Bireysel öğretim</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Çok kültürlü eğitim</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Eğitim otomasyonu</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Eğitim planlaması</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Eğitimde teknoloji kullanımı</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Halografi</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İhtiyaç belirleme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İnformatik /telematik</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Matematik öğretimi</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Mesaj tasarımı</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Öğrenme çevresi</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Öğretim yönetimi</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Program geliştirme</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Program ve öğretim</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Sibernetik</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Teknoloji felsefesi</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Yerel tarih öğretimi</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a:t>
                      </a:r>
                      <a:endParaRPr kumimoji="0" lang="en-US" altLang="tr-TR" sz="1200" b="1"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60675820"/>
                  </a:ext>
                </a:extLst>
              </a:tr>
              <a:tr h="347663">
                <a:tc gridSpan="4">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tr-TR" sz="1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Kavram sayısı=43        </a:t>
                      </a: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itchFamily="2" charset="2"/>
                        </a:rPr>
                        <a:t></a:t>
                      </a:r>
                      <a:r>
                        <a:rPr kumimoji="0" lang="en-US" altLang="tr-TR" sz="1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f = 92</a:t>
                      </a:r>
                      <a:endParaRPr kumimoji="0" lang="en-US" altLang="tr-TR" sz="1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itchFamily="2" charset="2"/>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val="2571154447"/>
                  </a:ext>
                </a:extLst>
              </a:tr>
            </a:tbl>
          </a:graphicData>
        </a:graphic>
      </p:graphicFrame>
    </p:spTree>
    <p:extLst>
      <p:ext uri="{BB962C8B-B14F-4D97-AF65-F5344CB8AC3E}">
        <p14:creationId xmlns:p14="http://schemas.microsoft.com/office/powerpoint/2010/main" val="14088914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713" y="2420938"/>
            <a:ext cx="5619750" cy="3667125"/>
          </a:xfrm>
          <a:prstGeom prst="rect">
            <a:avLst/>
          </a:prstGeom>
          <a:noFill/>
          <a:ln w="63500">
            <a:solidFill>
              <a:srgbClr val="FF0000"/>
            </a:solidFill>
            <a:miter lim="800000"/>
            <a:headEnd/>
            <a:tailEnd/>
          </a:ln>
          <a:extLst>
            <a:ext uri="{909E8E84-426E-40DD-AFC4-6F175D3DCCD1}">
              <a14:hiddenFill xmlns:a14="http://schemas.microsoft.com/office/drawing/2010/main">
                <a:solidFill>
                  <a:srgbClr val="FFFFFF"/>
                </a:solidFill>
              </a14:hiddenFill>
            </a:ext>
          </a:extLst>
        </p:spPr>
      </p:pic>
      <p:pic>
        <p:nvPicPr>
          <p:cNvPr id="30723" name="Picture 5" descr="bd06926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92275" y="549275"/>
            <a:ext cx="1879600" cy="919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4" name="Picture 6" descr="bl00580_"/>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292725" y="620713"/>
            <a:ext cx="1812925" cy="890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054523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tr-TR" altLang="tr-TR" smtClean="0"/>
              <a:t>Ölçme Aracı</a:t>
            </a:r>
          </a:p>
        </p:txBody>
      </p:sp>
      <p:sp>
        <p:nvSpPr>
          <p:cNvPr id="31747" name="Rectangle 3"/>
          <p:cNvSpPr>
            <a:spLocks noGrp="1" noChangeArrowheads="1"/>
          </p:cNvSpPr>
          <p:nvPr>
            <p:ph type="body" idx="1"/>
          </p:nvPr>
        </p:nvSpPr>
        <p:spPr/>
        <p:txBody>
          <a:bodyPr>
            <a:normAutofit fontScale="92500" lnSpcReduction="10000"/>
          </a:bodyPr>
          <a:lstStyle/>
          <a:p>
            <a:pPr eaLnBrk="1" hangingPunct="1">
              <a:lnSpc>
                <a:spcPct val="90000"/>
              </a:lnSpc>
            </a:pPr>
            <a:r>
              <a:rPr lang="tr-TR" altLang="tr-TR" sz="2800" smtClean="0"/>
              <a:t>Ölçme aracı İngilizce </a:t>
            </a:r>
          </a:p>
          <a:p>
            <a:pPr eaLnBrk="1" hangingPunct="1">
              <a:lnSpc>
                <a:spcPct val="90000"/>
              </a:lnSpc>
            </a:pPr>
            <a:r>
              <a:rPr lang="tr-TR" altLang="tr-TR" sz="2800" smtClean="0"/>
              <a:t>Toplam 48 sorudan oluşmaktadır. Bunlardan 8’i demografik özellikleri ölçmeye yönelik olup; 16’sı eğitim teknolojileri </a:t>
            </a:r>
            <a:r>
              <a:rPr lang="tr-TR" altLang="tr-TR" sz="2800" smtClean="0">
                <a:solidFill>
                  <a:srgbClr val="BA0003"/>
                </a:solidFill>
              </a:rPr>
              <a:t>algılarına yönelik</a:t>
            </a:r>
            <a:r>
              <a:rPr lang="tr-TR" altLang="tr-TR" sz="2800" smtClean="0"/>
              <a:t> ve 24 soru ise E.T.’nin </a:t>
            </a:r>
            <a:r>
              <a:rPr lang="tr-TR" altLang="tr-TR" sz="2800" smtClean="0">
                <a:solidFill>
                  <a:srgbClr val="BA0003"/>
                </a:solidFill>
              </a:rPr>
              <a:t>uygulamalarına</a:t>
            </a:r>
            <a:r>
              <a:rPr lang="tr-TR" altLang="tr-TR" sz="2800" smtClean="0"/>
              <a:t> yöneliktir. </a:t>
            </a:r>
          </a:p>
          <a:p>
            <a:pPr eaLnBrk="1" hangingPunct="1">
              <a:lnSpc>
                <a:spcPct val="90000"/>
              </a:lnSpc>
            </a:pPr>
            <a:r>
              <a:rPr lang="tr-TR" altLang="tr-TR" sz="2800" smtClean="0"/>
              <a:t>Ölçeğin pilot çalışması 2000 yılında 34 uzman üzerinde yapılmış ve güvenirlik katsayısı .80 olarak bulunmuştur.</a:t>
            </a:r>
          </a:p>
        </p:txBody>
      </p:sp>
    </p:spTree>
    <p:extLst>
      <p:ext uri="{BB962C8B-B14F-4D97-AF65-F5344CB8AC3E}">
        <p14:creationId xmlns:p14="http://schemas.microsoft.com/office/powerpoint/2010/main" val="27597583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tr-TR" altLang="tr-TR" b="1" smtClean="0"/>
              <a:t>Verilerin çözümlenmesi</a:t>
            </a:r>
          </a:p>
        </p:txBody>
      </p:sp>
      <p:sp>
        <p:nvSpPr>
          <p:cNvPr id="32771" name="Rectangle 3"/>
          <p:cNvSpPr>
            <a:spLocks noGrp="1" noChangeArrowheads="1"/>
          </p:cNvSpPr>
          <p:nvPr>
            <p:ph type="body" idx="1"/>
          </p:nvPr>
        </p:nvSpPr>
        <p:spPr/>
        <p:txBody>
          <a:bodyPr/>
          <a:lstStyle/>
          <a:p>
            <a:pPr eaLnBrk="1" hangingPunct="1"/>
            <a:r>
              <a:rPr lang="tr-TR" altLang="tr-TR" smtClean="0"/>
              <a:t>Genel olarak frekans, yüzde ve ortalamalar alınmıştır. </a:t>
            </a:r>
          </a:p>
          <a:p>
            <a:pPr eaLnBrk="1" hangingPunct="1"/>
            <a:r>
              <a:rPr lang="tr-TR" altLang="tr-TR" smtClean="0"/>
              <a:t>Anova ile F değeri bulunmuş ve gelişmişlik düzeyi arasında farkın olup olmadığına bakmak için ise tek gruplu t testi uygulanmıştır.</a:t>
            </a:r>
          </a:p>
        </p:txBody>
      </p:sp>
    </p:spTree>
    <p:extLst>
      <p:ext uri="{BB962C8B-B14F-4D97-AF65-F5344CB8AC3E}">
        <p14:creationId xmlns:p14="http://schemas.microsoft.com/office/powerpoint/2010/main" val="30296245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5"/>
          <p:cNvSpPr>
            <a:spLocks noGrp="1" noChangeArrowheads="1"/>
          </p:cNvSpPr>
          <p:nvPr>
            <p:ph type="title"/>
          </p:nvPr>
        </p:nvSpPr>
        <p:spPr/>
        <p:txBody>
          <a:bodyPr/>
          <a:lstStyle/>
          <a:p>
            <a:pPr eaLnBrk="1" hangingPunct="1"/>
            <a:r>
              <a:rPr lang="tr-TR" altLang="tr-TR" smtClean="0"/>
              <a:t>ET tanımı</a:t>
            </a:r>
          </a:p>
        </p:txBody>
      </p:sp>
      <p:sp>
        <p:nvSpPr>
          <p:cNvPr id="33795" name="Rectangle 14"/>
          <p:cNvSpPr>
            <a:spLocks noGrp="1" noChangeArrowheads="1"/>
          </p:cNvSpPr>
          <p:nvPr>
            <p:ph type="body" idx="1"/>
          </p:nvPr>
        </p:nvSpPr>
        <p:spPr>
          <a:xfrm>
            <a:off x="457200" y="2667000"/>
            <a:ext cx="8305800" cy="2633663"/>
          </a:xfrm>
        </p:spPr>
        <p:txBody>
          <a:bodyPr>
            <a:normAutofit lnSpcReduction="10000"/>
          </a:bodyPr>
          <a:lstStyle/>
          <a:p>
            <a:pPr eaLnBrk="1" hangingPunct="1">
              <a:lnSpc>
                <a:spcPct val="80000"/>
              </a:lnSpc>
            </a:pPr>
            <a:r>
              <a:rPr lang="tr-TR" altLang="tr-TR" sz="2400" smtClean="0"/>
              <a:t>Eğitim teknolojisinin hem teknolojik ürünlerin eğitimde kullanımı, hem de öğretim ortamlarının üretimi süreçlerini kapsadığı (=4.51); </a:t>
            </a:r>
          </a:p>
          <a:p>
            <a:pPr eaLnBrk="1" hangingPunct="1">
              <a:lnSpc>
                <a:spcPct val="80000"/>
              </a:lnSpc>
            </a:pPr>
            <a:r>
              <a:rPr lang="tr-TR" altLang="tr-TR" sz="2400" smtClean="0"/>
              <a:t>Bütünü ile öğretim tasarımı süreçlerini kapsadığı (=3.97); </a:t>
            </a:r>
          </a:p>
          <a:p>
            <a:pPr eaLnBrk="1" hangingPunct="1">
              <a:lnSpc>
                <a:spcPct val="80000"/>
              </a:lnSpc>
            </a:pPr>
            <a:r>
              <a:rPr lang="tr-TR" altLang="tr-TR" sz="2400" smtClean="0"/>
              <a:t>Öğrencileri eğitim programlarının hedeflerine ulaştırma yöntemleri ile ilgili bir uzmanlık alanı olduğu (=3.64) </a:t>
            </a:r>
          </a:p>
        </p:txBody>
      </p:sp>
      <p:pic>
        <p:nvPicPr>
          <p:cNvPr id="33796" name="Picture 15" descr="j041546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51725" y="5332413"/>
            <a:ext cx="1490663"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7" name="Text Box 17"/>
          <p:cNvSpPr txBox="1">
            <a:spLocks noChangeArrowheads="1"/>
          </p:cNvSpPr>
          <p:nvPr/>
        </p:nvSpPr>
        <p:spPr bwMode="auto">
          <a:xfrm>
            <a:off x="611188" y="4797425"/>
            <a:ext cx="7272337"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pPr>
            <a:r>
              <a:rPr lang="tr-TR" altLang="tr-TR" sz="2400"/>
              <a:t> Eğitim hizmetlerinde kullanılan teknolojik ürünleri ifade ettiği şeklindeki öngörü, reddedilmiştir (=1.88). </a:t>
            </a:r>
          </a:p>
        </p:txBody>
      </p:sp>
      <p:sp>
        <p:nvSpPr>
          <p:cNvPr id="51218" name="Text Box 18"/>
          <p:cNvSpPr txBox="1">
            <a:spLocks noChangeArrowheads="1"/>
          </p:cNvSpPr>
          <p:nvPr/>
        </p:nvSpPr>
        <p:spPr bwMode="auto">
          <a:xfrm>
            <a:off x="2195513" y="5734050"/>
            <a:ext cx="4679950" cy="666750"/>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FontTx/>
              <a:buNone/>
            </a:pPr>
            <a:r>
              <a:rPr lang="tr-TR" altLang="tr-TR" sz="1800"/>
              <a:t>F sonuçlarına göre gelişmişlik düzeyi arasında fark yok, paylaşılıyor.</a:t>
            </a:r>
          </a:p>
        </p:txBody>
      </p:sp>
    </p:spTree>
    <p:extLst>
      <p:ext uri="{BB962C8B-B14F-4D97-AF65-F5344CB8AC3E}">
        <p14:creationId xmlns:p14="http://schemas.microsoft.com/office/powerpoint/2010/main" val="5830459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1218"/>
                                        </p:tgtEl>
                                        <p:attrNameLst>
                                          <p:attrName>style.visibility</p:attrName>
                                        </p:attrNameLst>
                                      </p:cBhvr>
                                      <p:to>
                                        <p:strVal val="visible"/>
                                      </p:to>
                                    </p:set>
                                    <p:animEffect transition="in" filter="checkerboard(across)">
                                      <p:cBhvr>
                                        <p:cTn id="7" dur="500"/>
                                        <p:tgtEl>
                                          <p:spTgt spid="5121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1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755576" y="2492896"/>
            <a:ext cx="8229600" cy="1165225"/>
          </a:xfrm>
        </p:spPr>
        <p:txBody>
          <a:bodyPr>
            <a:normAutofit fontScale="90000"/>
          </a:bodyPr>
          <a:lstStyle/>
          <a:p>
            <a:pPr algn="ctr" eaLnBrk="1" hangingPunct="1"/>
            <a:r>
              <a:rPr lang="tr-TR" altLang="tr-TR" sz="4000" dirty="0" err="1" smtClean="0"/>
              <a:t>EğitimTeknologlarının</a:t>
            </a:r>
            <a:r>
              <a:rPr lang="tr-TR" altLang="tr-TR" sz="4000" dirty="0" smtClean="0"/>
              <a:t> Eğitim </a:t>
            </a:r>
            <a:r>
              <a:rPr lang="tr-TR" altLang="tr-TR" sz="4000" b="1" dirty="0" smtClean="0"/>
              <a:t>Teknolojileri ile İlgili Algıları ve Düşünceleri</a:t>
            </a:r>
          </a:p>
        </p:txBody>
      </p:sp>
    </p:spTree>
    <p:extLst>
      <p:ext uri="{BB962C8B-B14F-4D97-AF65-F5344CB8AC3E}">
        <p14:creationId xmlns:p14="http://schemas.microsoft.com/office/powerpoint/2010/main" val="20335998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tr-TR" altLang="tr-TR" b="1" smtClean="0"/>
              <a:t>ET hedefleri</a:t>
            </a:r>
          </a:p>
        </p:txBody>
      </p:sp>
      <p:sp>
        <p:nvSpPr>
          <p:cNvPr id="34819" name="Rectangle 3"/>
          <p:cNvSpPr>
            <a:spLocks noGrp="1" noChangeArrowheads="1"/>
          </p:cNvSpPr>
          <p:nvPr>
            <p:ph type="body" idx="1"/>
          </p:nvPr>
        </p:nvSpPr>
        <p:spPr/>
        <p:txBody>
          <a:bodyPr>
            <a:normAutofit fontScale="92500"/>
          </a:bodyPr>
          <a:lstStyle/>
          <a:p>
            <a:pPr marL="457200" indent="-457200" eaLnBrk="1" hangingPunct="1">
              <a:lnSpc>
                <a:spcPct val="80000"/>
              </a:lnSpc>
              <a:buFontTx/>
              <a:buNone/>
            </a:pPr>
            <a:r>
              <a:rPr lang="tr-TR" altLang="tr-TR" sz="2800" smtClean="0"/>
              <a:t>Uzmanların hem fikir olduğu ET hedefi: </a:t>
            </a:r>
          </a:p>
          <a:p>
            <a:pPr marL="457200" indent="-457200" eaLnBrk="1" hangingPunct="1">
              <a:lnSpc>
                <a:spcPct val="80000"/>
              </a:lnSpc>
            </a:pPr>
            <a:r>
              <a:rPr lang="tr-TR" altLang="tr-TR" sz="2800" smtClean="0"/>
              <a:t>Öğrencilerin öğrenmelerine destekte bulunmak olmuştur (M=4.59). </a:t>
            </a:r>
          </a:p>
          <a:p>
            <a:pPr marL="457200" indent="-457200" eaLnBrk="1" hangingPunct="1">
              <a:lnSpc>
                <a:spcPct val="80000"/>
              </a:lnSpc>
            </a:pPr>
            <a:r>
              <a:rPr lang="tr-TR" altLang="tr-TR" sz="2800" smtClean="0"/>
              <a:t>Aynı şekilde, öğretimin etkililiğini artırmak (M=4.15).    </a:t>
            </a:r>
          </a:p>
          <a:p>
            <a:pPr marL="457200" indent="-457200" eaLnBrk="1" hangingPunct="1">
              <a:lnSpc>
                <a:spcPct val="80000"/>
              </a:lnSpc>
            </a:pPr>
            <a:r>
              <a:rPr lang="tr-TR" altLang="tr-TR" sz="2800" smtClean="0"/>
              <a:t>Öğrenme ve öğretme ile ilgili teorik bilgilerin uygulamaya aktarılması(M=3.99)</a:t>
            </a:r>
          </a:p>
          <a:p>
            <a:pPr marL="457200" indent="-457200" eaLnBrk="1" hangingPunct="1">
              <a:lnSpc>
                <a:spcPct val="80000"/>
              </a:lnSpc>
            </a:pPr>
            <a:r>
              <a:rPr lang="tr-TR" altLang="tr-TR" sz="2800" smtClean="0"/>
              <a:t>Öğreticiyi desteklemek (M=3.85)</a:t>
            </a:r>
          </a:p>
          <a:p>
            <a:pPr marL="457200" indent="-457200" eaLnBrk="1" hangingPunct="1">
              <a:lnSpc>
                <a:spcPct val="80000"/>
              </a:lnSpc>
            </a:pPr>
            <a:endParaRPr lang="tr-TR" altLang="tr-TR" sz="2800" smtClean="0"/>
          </a:p>
        </p:txBody>
      </p:sp>
      <p:pic>
        <p:nvPicPr>
          <p:cNvPr id="34820" name="Picture 4" descr="j041546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51725" y="5332413"/>
            <a:ext cx="1490663"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2709" name="Text Box 5"/>
          <p:cNvSpPr txBox="1">
            <a:spLocks noChangeArrowheads="1"/>
          </p:cNvSpPr>
          <p:nvPr/>
        </p:nvSpPr>
        <p:spPr bwMode="auto">
          <a:xfrm>
            <a:off x="2124075" y="6021388"/>
            <a:ext cx="4679950" cy="666750"/>
          </a:xfrm>
          <a:prstGeom prst="rect">
            <a:avLst/>
          </a:prstGeom>
          <a:noFill/>
          <a:ln w="25400">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FontTx/>
              <a:buNone/>
            </a:pPr>
            <a:r>
              <a:rPr lang="tr-TR" altLang="tr-TR" sz="1800"/>
              <a:t>F sonuçlarına göre gelişmişlik düzeyi arasında fark yok, paylaşılıyor.</a:t>
            </a:r>
          </a:p>
        </p:txBody>
      </p:sp>
    </p:spTree>
    <p:extLst>
      <p:ext uri="{BB962C8B-B14F-4D97-AF65-F5344CB8AC3E}">
        <p14:creationId xmlns:p14="http://schemas.microsoft.com/office/powerpoint/2010/main" val="13974095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72709"/>
                                        </p:tgtEl>
                                        <p:attrNameLst>
                                          <p:attrName>style.visibility</p:attrName>
                                        </p:attrNameLst>
                                      </p:cBhvr>
                                      <p:to>
                                        <p:strVal val="visible"/>
                                      </p:to>
                                    </p:set>
                                    <p:animEffect transition="in" filter="checkerboard(across)">
                                      <p:cBhvr>
                                        <p:cTn id="7" dur="500"/>
                                        <p:tgtEl>
                                          <p:spTgt spid="7270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9"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pPr eaLnBrk="1" hangingPunct="1"/>
            <a:r>
              <a:rPr lang="tr-TR" altLang="tr-TR" b="1" smtClean="0"/>
              <a:t>ET Ürünleri</a:t>
            </a:r>
          </a:p>
        </p:txBody>
      </p:sp>
      <p:pic>
        <p:nvPicPr>
          <p:cNvPr id="35843" name="Picture 4" descr="j041546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51725" y="5332413"/>
            <a:ext cx="1490663"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73838" name="Group 110">
            <a:extLst>
              <a:ext uri="{FF2B5EF4-FFF2-40B4-BE49-F238E27FC236}">
                <a16:creationId xmlns:a16="http://schemas.microsoft.com/office/drawing/2014/main" id="{50857777-DBB6-2040-B91B-677E45C37209}"/>
              </a:ext>
            </a:extLst>
          </p:cNvPr>
          <p:cNvGraphicFramePr>
            <a:graphicFrameLocks noGrp="1"/>
          </p:cNvGraphicFramePr>
          <p:nvPr>
            <p:ph idx="1"/>
          </p:nvPr>
        </p:nvGraphicFramePr>
        <p:xfrm>
          <a:off x="457200" y="2667000"/>
          <a:ext cx="8305800" cy="3170238"/>
        </p:xfrm>
        <a:graphic>
          <a:graphicData uri="http://schemas.openxmlformats.org/drawingml/2006/table">
            <a:tbl>
              <a:tblPr/>
              <a:tblGrid>
                <a:gridCol w="6067425">
                  <a:extLst>
                    <a:ext uri="{9D8B030D-6E8A-4147-A177-3AD203B41FA5}">
                      <a16:colId xmlns:a16="http://schemas.microsoft.com/office/drawing/2014/main" val="2521690168"/>
                    </a:ext>
                  </a:extLst>
                </a:gridCol>
                <a:gridCol w="660400">
                  <a:extLst>
                    <a:ext uri="{9D8B030D-6E8A-4147-A177-3AD203B41FA5}">
                      <a16:colId xmlns:a16="http://schemas.microsoft.com/office/drawing/2014/main" val="3526449172"/>
                    </a:ext>
                  </a:extLst>
                </a:gridCol>
                <a:gridCol w="788988">
                  <a:extLst>
                    <a:ext uri="{9D8B030D-6E8A-4147-A177-3AD203B41FA5}">
                      <a16:colId xmlns:a16="http://schemas.microsoft.com/office/drawing/2014/main" val="1372256952"/>
                    </a:ext>
                  </a:extLst>
                </a:gridCol>
                <a:gridCol w="788987">
                  <a:extLst>
                    <a:ext uri="{9D8B030D-6E8A-4147-A177-3AD203B41FA5}">
                      <a16:colId xmlns:a16="http://schemas.microsoft.com/office/drawing/2014/main" val="3579710114"/>
                    </a:ext>
                  </a:extLst>
                </a:gridCol>
              </a:tblGrid>
              <a:tr h="401638">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MADDE</a:t>
                      </a:r>
                      <a:endParaRPr kumimoji="0" lang="en-US" altLang="tr-TR" sz="1200" b="1"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itchFamily="2" charset="2"/>
                        </a:rPr>
                        <a:t></a:t>
                      </a:r>
                      <a:endParaRPr kumimoji="0" lang="en-US" altLang="tr-TR" sz="1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itchFamily="2" charset="2"/>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F</a:t>
                      </a:r>
                      <a:endParaRPr kumimoji="0" lang="en-US"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P</a:t>
                      </a:r>
                      <a:endParaRPr kumimoji="0" lang="en-US"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64341608"/>
                  </a:ext>
                </a:extLst>
              </a:tr>
              <a:tr h="714375">
                <a:tc>
                  <a:txBody>
                    <a:bodyPr/>
                    <a:lstStyle>
                      <a:lvl1pPr marL="342900" indent="-342900">
                        <a:spcBef>
                          <a:spcPct val="20000"/>
                        </a:spcBef>
                        <a:tabLst>
                          <a:tab pos="5130800" algn="l"/>
                        </a:tabLst>
                        <a:defRPr sz="2800">
                          <a:solidFill>
                            <a:schemeClr val="tx1"/>
                          </a:solidFill>
                          <a:latin typeface="Arial" panose="020B0604020202020204" pitchFamily="34" charset="0"/>
                        </a:defRPr>
                      </a:lvl1pPr>
                      <a:lvl2pPr marL="742950" indent="-285750">
                        <a:spcBef>
                          <a:spcPct val="20000"/>
                        </a:spcBef>
                        <a:tabLst>
                          <a:tab pos="5130800" algn="l"/>
                        </a:tabLst>
                        <a:defRPr sz="2400">
                          <a:solidFill>
                            <a:schemeClr val="tx1"/>
                          </a:solidFill>
                          <a:latin typeface="Arial" panose="020B0604020202020204" pitchFamily="34" charset="0"/>
                        </a:defRPr>
                      </a:lvl2pPr>
                      <a:lvl3pPr marL="1143000" indent="-228600">
                        <a:spcBef>
                          <a:spcPct val="20000"/>
                        </a:spcBef>
                        <a:tabLst>
                          <a:tab pos="5130800" algn="l"/>
                        </a:tabLst>
                        <a:defRPr sz="2000">
                          <a:solidFill>
                            <a:schemeClr val="tx1"/>
                          </a:solidFill>
                          <a:latin typeface="Arial" panose="020B0604020202020204" pitchFamily="34" charset="0"/>
                        </a:defRPr>
                      </a:lvl3pPr>
                      <a:lvl4pPr marL="1600200" indent="-228600">
                        <a:spcBef>
                          <a:spcPct val="20000"/>
                        </a:spcBef>
                        <a:tabLst>
                          <a:tab pos="5130800" algn="l"/>
                        </a:tabLst>
                        <a:defRPr>
                          <a:solidFill>
                            <a:schemeClr val="tx1"/>
                          </a:solidFill>
                          <a:latin typeface="Arial" panose="020B0604020202020204" pitchFamily="34" charset="0"/>
                        </a:defRPr>
                      </a:lvl4pPr>
                      <a:lvl5pPr marL="2057400" indent="-228600">
                        <a:spcBef>
                          <a:spcPct val="20000"/>
                        </a:spcBef>
                        <a:tabLst>
                          <a:tab pos="5130800" algn="l"/>
                        </a:tabLst>
                        <a:defRPr>
                          <a:solidFill>
                            <a:schemeClr val="tx1"/>
                          </a:solidFill>
                          <a:latin typeface="Arial" panose="020B0604020202020204" pitchFamily="34" charset="0"/>
                        </a:defRPr>
                      </a:lvl5pPr>
                      <a:lvl6pPr marL="2514600" indent="-228600" fontAlgn="base">
                        <a:spcBef>
                          <a:spcPct val="20000"/>
                        </a:spcBef>
                        <a:spcAft>
                          <a:spcPct val="0"/>
                        </a:spcAft>
                        <a:tabLst>
                          <a:tab pos="5130800" algn="l"/>
                        </a:tabLst>
                        <a:defRPr>
                          <a:solidFill>
                            <a:schemeClr val="tx1"/>
                          </a:solidFill>
                          <a:latin typeface="Arial" panose="020B0604020202020204" pitchFamily="34" charset="0"/>
                        </a:defRPr>
                      </a:lvl6pPr>
                      <a:lvl7pPr marL="2971800" indent="-228600" fontAlgn="base">
                        <a:spcBef>
                          <a:spcPct val="20000"/>
                        </a:spcBef>
                        <a:spcAft>
                          <a:spcPct val="0"/>
                        </a:spcAft>
                        <a:tabLst>
                          <a:tab pos="5130800" algn="l"/>
                        </a:tabLst>
                        <a:defRPr>
                          <a:solidFill>
                            <a:schemeClr val="tx1"/>
                          </a:solidFill>
                          <a:latin typeface="Arial" panose="020B0604020202020204" pitchFamily="34" charset="0"/>
                        </a:defRPr>
                      </a:lvl7pPr>
                      <a:lvl8pPr marL="3429000" indent="-228600" fontAlgn="base">
                        <a:spcBef>
                          <a:spcPct val="20000"/>
                        </a:spcBef>
                        <a:spcAft>
                          <a:spcPct val="0"/>
                        </a:spcAft>
                        <a:tabLst>
                          <a:tab pos="5130800" algn="l"/>
                        </a:tabLst>
                        <a:defRPr>
                          <a:solidFill>
                            <a:schemeClr val="tx1"/>
                          </a:solidFill>
                          <a:latin typeface="Arial" panose="020B0604020202020204" pitchFamily="34" charset="0"/>
                        </a:defRPr>
                      </a:lvl8pPr>
                      <a:lvl9pPr marL="3886200" indent="-228600" fontAlgn="base">
                        <a:spcBef>
                          <a:spcPct val="20000"/>
                        </a:spcBef>
                        <a:spcAft>
                          <a:spcPct val="0"/>
                        </a:spcAft>
                        <a:tabLst>
                          <a:tab pos="5130800" algn="l"/>
                        </a:tabLst>
                        <a:defRPr>
                          <a:solidFill>
                            <a:schemeClr val="tx1"/>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tab pos="5130800" algn="l"/>
                        </a:tabLst>
                      </a:pPr>
                      <a:r>
                        <a:rPr kumimoji="0" lang="en-US" altLang="tr-TR"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14.Eğitim teknolojisinin ürünü, eğitim programlarından mezun olan öğrencilerdir.</a:t>
                      </a:r>
                      <a:endParaRPr kumimoji="0" lang="en-US" altLang="tr-TR" sz="1600" b="1"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tabLst>
                          <a:tab pos="5130800" algn="l"/>
                        </a:tabLst>
                        <a:defRPr sz="2800">
                          <a:solidFill>
                            <a:schemeClr val="tx1"/>
                          </a:solidFill>
                          <a:latin typeface="Arial" panose="020B0604020202020204" pitchFamily="34" charset="0"/>
                        </a:defRPr>
                      </a:lvl1pPr>
                      <a:lvl2pPr marL="742950" indent="-285750">
                        <a:spcBef>
                          <a:spcPct val="20000"/>
                        </a:spcBef>
                        <a:tabLst>
                          <a:tab pos="5130800" algn="l"/>
                        </a:tabLst>
                        <a:defRPr sz="2400">
                          <a:solidFill>
                            <a:schemeClr val="tx1"/>
                          </a:solidFill>
                          <a:latin typeface="Arial" panose="020B0604020202020204" pitchFamily="34" charset="0"/>
                        </a:defRPr>
                      </a:lvl2pPr>
                      <a:lvl3pPr marL="1143000" indent="-228600">
                        <a:spcBef>
                          <a:spcPct val="20000"/>
                        </a:spcBef>
                        <a:tabLst>
                          <a:tab pos="5130800" algn="l"/>
                        </a:tabLst>
                        <a:defRPr sz="2000">
                          <a:solidFill>
                            <a:schemeClr val="tx1"/>
                          </a:solidFill>
                          <a:latin typeface="Arial" panose="020B0604020202020204" pitchFamily="34" charset="0"/>
                        </a:defRPr>
                      </a:lvl3pPr>
                      <a:lvl4pPr marL="1600200" indent="-228600">
                        <a:spcBef>
                          <a:spcPct val="20000"/>
                        </a:spcBef>
                        <a:tabLst>
                          <a:tab pos="5130800" algn="l"/>
                        </a:tabLst>
                        <a:defRPr>
                          <a:solidFill>
                            <a:schemeClr val="tx1"/>
                          </a:solidFill>
                          <a:latin typeface="Arial" panose="020B0604020202020204" pitchFamily="34" charset="0"/>
                        </a:defRPr>
                      </a:lvl4pPr>
                      <a:lvl5pPr marL="2057400" indent="-228600">
                        <a:spcBef>
                          <a:spcPct val="20000"/>
                        </a:spcBef>
                        <a:tabLst>
                          <a:tab pos="5130800" algn="l"/>
                        </a:tabLst>
                        <a:defRPr>
                          <a:solidFill>
                            <a:schemeClr val="tx1"/>
                          </a:solidFill>
                          <a:latin typeface="Arial" panose="020B0604020202020204" pitchFamily="34" charset="0"/>
                        </a:defRPr>
                      </a:lvl5pPr>
                      <a:lvl6pPr marL="2514600" indent="-228600" fontAlgn="base">
                        <a:spcBef>
                          <a:spcPct val="20000"/>
                        </a:spcBef>
                        <a:spcAft>
                          <a:spcPct val="0"/>
                        </a:spcAft>
                        <a:tabLst>
                          <a:tab pos="5130800" algn="l"/>
                        </a:tabLst>
                        <a:defRPr>
                          <a:solidFill>
                            <a:schemeClr val="tx1"/>
                          </a:solidFill>
                          <a:latin typeface="Arial" panose="020B0604020202020204" pitchFamily="34" charset="0"/>
                        </a:defRPr>
                      </a:lvl6pPr>
                      <a:lvl7pPr marL="2971800" indent="-228600" fontAlgn="base">
                        <a:spcBef>
                          <a:spcPct val="20000"/>
                        </a:spcBef>
                        <a:spcAft>
                          <a:spcPct val="0"/>
                        </a:spcAft>
                        <a:tabLst>
                          <a:tab pos="5130800" algn="l"/>
                        </a:tabLst>
                        <a:defRPr>
                          <a:solidFill>
                            <a:schemeClr val="tx1"/>
                          </a:solidFill>
                          <a:latin typeface="Arial" panose="020B0604020202020204" pitchFamily="34" charset="0"/>
                        </a:defRPr>
                      </a:lvl7pPr>
                      <a:lvl8pPr marL="3429000" indent="-228600" fontAlgn="base">
                        <a:spcBef>
                          <a:spcPct val="20000"/>
                        </a:spcBef>
                        <a:spcAft>
                          <a:spcPct val="0"/>
                        </a:spcAft>
                        <a:tabLst>
                          <a:tab pos="5130800" algn="l"/>
                        </a:tabLst>
                        <a:defRPr>
                          <a:solidFill>
                            <a:schemeClr val="tx1"/>
                          </a:solidFill>
                          <a:latin typeface="Arial" panose="020B0604020202020204" pitchFamily="34" charset="0"/>
                        </a:defRPr>
                      </a:lvl8pPr>
                      <a:lvl9pPr marL="3886200" indent="-228600" fontAlgn="base">
                        <a:spcBef>
                          <a:spcPct val="20000"/>
                        </a:spcBef>
                        <a:spcAft>
                          <a:spcPct val="0"/>
                        </a:spcAft>
                        <a:tabLst>
                          <a:tab pos="51308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tab pos="5130800" algn="l"/>
                        </a:tabLst>
                      </a:pPr>
                      <a:r>
                        <a:rPr kumimoji="0" lang="en-US"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3.00</a:t>
                      </a:r>
                      <a:endParaRPr kumimoji="0" lang="en-US"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tabLst>
                          <a:tab pos="5130800" algn="l"/>
                        </a:tabLst>
                        <a:defRPr sz="2800">
                          <a:solidFill>
                            <a:schemeClr val="tx1"/>
                          </a:solidFill>
                          <a:latin typeface="Arial" panose="020B0604020202020204" pitchFamily="34" charset="0"/>
                        </a:defRPr>
                      </a:lvl1pPr>
                      <a:lvl2pPr marL="742950" indent="-285750">
                        <a:spcBef>
                          <a:spcPct val="20000"/>
                        </a:spcBef>
                        <a:tabLst>
                          <a:tab pos="5130800" algn="l"/>
                        </a:tabLst>
                        <a:defRPr sz="2400">
                          <a:solidFill>
                            <a:schemeClr val="tx1"/>
                          </a:solidFill>
                          <a:latin typeface="Arial" panose="020B0604020202020204" pitchFamily="34" charset="0"/>
                        </a:defRPr>
                      </a:lvl2pPr>
                      <a:lvl3pPr marL="1143000" indent="-228600">
                        <a:spcBef>
                          <a:spcPct val="20000"/>
                        </a:spcBef>
                        <a:tabLst>
                          <a:tab pos="5130800" algn="l"/>
                        </a:tabLst>
                        <a:defRPr sz="2000">
                          <a:solidFill>
                            <a:schemeClr val="tx1"/>
                          </a:solidFill>
                          <a:latin typeface="Arial" panose="020B0604020202020204" pitchFamily="34" charset="0"/>
                        </a:defRPr>
                      </a:lvl3pPr>
                      <a:lvl4pPr marL="1600200" indent="-228600">
                        <a:spcBef>
                          <a:spcPct val="20000"/>
                        </a:spcBef>
                        <a:tabLst>
                          <a:tab pos="5130800" algn="l"/>
                        </a:tabLst>
                        <a:defRPr>
                          <a:solidFill>
                            <a:schemeClr val="tx1"/>
                          </a:solidFill>
                          <a:latin typeface="Arial" panose="020B0604020202020204" pitchFamily="34" charset="0"/>
                        </a:defRPr>
                      </a:lvl4pPr>
                      <a:lvl5pPr marL="2057400" indent="-228600">
                        <a:spcBef>
                          <a:spcPct val="20000"/>
                        </a:spcBef>
                        <a:tabLst>
                          <a:tab pos="5130800" algn="l"/>
                        </a:tabLst>
                        <a:defRPr>
                          <a:solidFill>
                            <a:schemeClr val="tx1"/>
                          </a:solidFill>
                          <a:latin typeface="Arial" panose="020B0604020202020204" pitchFamily="34" charset="0"/>
                        </a:defRPr>
                      </a:lvl5pPr>
                      <a:lvl6pPr marL="2514600" indent="-228600" fontAlgn="base">
                        <a:spcBef>
                          <a:spcPct val="20000"/>
                        </a:spcBef>
                        <a:spcAft>
                          <a:spcPct val="0"/>
                        </a:spcAft>
                        <a:tabLst>
                          <a:tab pos="5130800" algn="l"/>
                        </a:tabLst>
                        <a:defRPr>
                          <a:solidFill>
                            <a:schemeClr val="tx1"/>
                          </a:solidFill>
                          <a:latin typeface="Arial" panose="020B0604020202020204" pitchFamily="34" charset="0"/>
                        </a:defRPr>
                      </a:lvl6pPr>
                      <a:lvl7pPr marL="2971800" indent="-228600" fontAlgn="base">
                        <a:spcBef>
                          <a:spcPct val="20000"/>
                        </a:spcBef>
                        <a:spcAft>
                          <a:spcPct val="0"/>
                        </a:spcAft>
                        <a:tabLst>
                          <a:tab pos="5130800" algn="l"/>
                        </a:tabLst>
                        <a:defRPr>
                          <a:solidFill>
                            <a:schemeClr val="tx1"/>
                          </a:solidFill>
                          <a:latin typeface="Arial" panose="020B0604020202020204" pitchFamily="34" charset="0"/>
                        </a:defRPr>
                      </a:lvl7pPr>
                      <a:lvl8pPr marL="3429000" indent="-228600" fontAlgn="base">
                        <a:spcBef>
                          <a:spcPct val="20000"/>
                        </a:spcBef>
                        <a:spcAft>
                          <a:spcPct val="0"/>
                        </a:spcAft>
                        <a:tabLst>
                          <a:tab pos="5130800" algn="l"/>
                        </a:tabLst>
                        <a:defRPr>
                          <a:solidFill>
                            <a:schemeClr val="tx1"/>
                          </a:solidFill>
                          <a:latin typeface="Arial" panose="020B0604020202020204" pitchFamily="34" charset="0"/>
                        </a:defRPr>
                      </a:lvl8pPr>
                      <a:lvl9pPr marL="3886200" indent="-228600" fontAlgn="base">
                        <a:spcBef>
                          <a:spcPct val="20000"/>
                        </a:spcBef>
                        <a:spcAft>
                          <a:spcPct val="0"/>
                        </a:spcAft>
                        <a:tabLst>
                          <a:tab pos="51308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tab pos="5130800" algn="l"/>
                        </a:tabLst>
                      </a:pPr>
                      <a:r>
                        <a:rPr kumimoji="0" lang="en-US"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8,536</a:t>
                      </a:r>
                      <a:endParaRPr kumimoji="0" lang="en-US"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tabLst>
                          <a:tab pos="5130800" algn="l"/>
                        </a:tabLst>
                        <a:defRPr sz="2800">
                          <a:solidFill>
                            <a:schemeClr val="tx1"/>
                          </a:solidFill>
                          <a:latin typeface="Arial" panose="020B0604020202020204" pitchFamily="34" charset="0"/>
                        </a:defRPr>
                      </a:lvl1pPr>
                      <a:lvl2pPr marL="742950" indent="-285750">
                        <a:spcBef>
                          <a:spcPct val="20000"/>
                        </a:spcBef>
                        <a:tabLst>
                          <a:tab pos="5130800" algn="l"/>
                        </a:tabLst>
                        <a:defRPr sz="2400">
                          <a:solidFill>
                            <a:schemeClr val="tx1"/>
                          </a:solidFill>
                          <a:latin typeface="Arial" panose="020B0604020202020204" pitchFamily="34" charset="0"/>
                        </a:defRPr>
                      </a:lvl2pPr>
                      <a:lvl3pPr marL="1143000" indent="-228600">
                        <a:spcBef>
                          <a:spcPct val="20000"/>
                        </a:spcBef>
                        <a:tabLst>
                          <a:tab pos="5130800" algn="l"/>
                        </a:tabLst>
                        <a:defRPr sz="2000">
                          <a:solidFill>
                            <a:schemeClr val="tx1"/>
                          </a:solidFill>
                          <a:latin typeface="Arial" panose="020B0604020202020204" pitchFamily="34" charset="0"/>
                        </a:defRPr>
                      </a:lvl3pPr>
                      <a:lvl4pPr marL="1600200" indent="-228600">
                        <a:spcBef>
                          <a:spcPct val="20000"/>
                        </a:spcBef>
                        <a:tabLst>
                          <a:tab pos="5130800" algn="l"/>
                        </a:tabLst>
                        <a:defRPr>
                          <a:solidFill>
                            <a:schemeClr val="tx1"/>
                          </a:solidFill>
                          <a:latin typeface="Arial" panose="020B0604020202020204" pitchFamily="34" charset="0"/>
                        </a:defRPr>
                      </a:lvl4pPr>
                      <a:lvl5pPr marL="2057400" indent="-228600">
                        <a:spcBef>
                          <a:spcPct val="20000"/>
                        </a:spcBef>
                        <a:tabLst>
                          <a:tab pos="5130800" algn="l"/>
                        </a:tabLst>
                        <a:defRPr>
                          <a:solidFill>
                            <a:schemeClr val="tx1"/>
                          </a:solidFill>
                          <a:latin typeface="Arial" panose="020B0604020202020204" pitchFamily="34" charset="0"/>
                        </a:defRPr>
                      </a:lvl5pPr>
                      <a:lvl6pPr marL="2514600" indent="-228600" fontAlgn="base">
                        <a:spcBef>
                          <a:spcPct val="20000"/>
                        </a:spcBef>
                        <a:spcAft>
                          <a:spcPct val="0"/>
                        </a:spcAft>
                        <a:tabLst>
                          <a:tab pos="5130800" algn="l"/>
                        </a:tabLst>
                        <a:defRPr>
                          <a:solidFill>
                            <a:schemeClr val="tx1"/>
                          </a:solidFill>
                          <a:latin typeface="Arial" panose="020B0604020202020204" pitchFamily="34" charset="0"/>
                        </a:defRPr>
                      </a:lvl6pPr>
                      <a:lvl7pPr marL="2971800" indent="-228600" fontAlgn="base">
                        <a:spcBef>
                          <a:spcPct val="20000"/>
                        </a:spcBef>
                        <a:spcAft>
                          <a:spcPct val="0"/>
                        </a:spcAft>
                        <a:tabLst>
                          <a:tab pos="5130800" algn="l"/>
                        </a:tabLst>
                        <a:defRPr>
                          <a:solidFill>
                            <a:schemeClr val="tx1"/>
                          </a:solidFill>
                          <a:latin typeface="Arial" panose="020B0604020202020204" pitchFamily="34" charset="0"/>
                        </a:defRPr>
                      </a:lvl7pPr>
                      <a:lvl8pPr marL="3429000" indent="-228600" fontAlgn="base">
                        <a:spcBef>
                          <a:spcPct val="20000"/>
                        </a:spcBef>
                        <a:spcAft>
                          <a:spcPct val="0"/>
                        </a:spcAft>
                        <a:tabLst>
                          <a:tab pos="5130800" algn="l"/>
                        </a:tabLst>
                        <a:defRPr>
                          <a:solidFill>
                            <a:schemeClr val="tx1"/>
                          </a:solidFill>
                          <a:latin typeface="Arial" panose="020B0604020202020204" pitchFamily="34" charset="0"/>
                        </a:defRPr>
                      </a:lvl8pPr>
                      <a:lvl9pPr marL="3886200" indent="-228600" fontAlgn="base">
                        <a:spcBef>
                          <a:spcPct val="20000"/>
                        </a:spcBef>
                        <a:spcAft>
                          <a:spcPct val="0"/>
                        </a:spcAft>
                        <a:tabLst>
                          <a:tab pos="51308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tab pos="5130800" algn="l"/>
                        </a:tabLst>
                      </a:pPr>
                      <a:r>
                        <a:rPr kumimoji="0" lang="en-US"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,074</a:t>
                      </a:r>
                      <a:endParaRPr kumimoji="0" lang="en-US"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671861588"/>
                  </a:ext>
                </a:extLst>
              </a:tr>
              <a:tr h="998538">
                <a:tc>
                  <a:txBody>
                    <a:bodyPr/>
                    <a:lstStyle>
                      <a:lvl1pPr marL="342900" indent="-342900">
                        <a:spcBef>
                          <a:spcPct val="20000"/>
                        </a:spcBef>
                        <a:tabLst>
                          <a:tab pos="5130800" algn="l"/>
                        </a:tabLst>
                        <a:defRPr sz="2800">
                          <a:solidFill>
                            <a:schemeClr val="tx1"/>
                          </a:solidFill>
                          <a:latin typeface="Arial" panose="020B0604020202020204" pitchFamily="34" charset="0"/>
                        </a:defRPr>
                      </a:lvl1pPr>
                      <a:lvl2pPr marL="742950" indent="-285750">
                        <a:spcBef>
                          <a:spcPct val="20000"/>
                        </a:spcBef>
                        <a:tabLst>
                          <a:tab pos="5130800" algn="l"/>
                        </a:tabLst>
                        <a:defRPr sz="2400">
                          <a:solidFill>
                            <a:schemeClr val="tx1"/>
                          </a:solidFill>
                          <a:latin typeface="Arial" panose="020B0604020202020204" pitchFamily="34" charset="0"/>
                        </a:defRPr>
                      </a:lvl2pPr>
                      <a:lvl3pPr marL="1143000" indent="-228600">
                        <a:spcBef>
                          <a:spcPct val="20000"/>
                        </a:spcBef>
                        <a:tabLst>
                          <a:tab pos="5130800" algn="l"/>
                        </a:tabLst>
                        <a:defRPr sz="2000">
                          <a:solidFill>
                            <a:schemeClr val="tx1"/>
                          </a:solidFill>
                          <a:latin typeface="Arial" panose="020B0604020202020204" pitchFamily="34" charset="0"/>
                        </a:defRPr>
                      </a:lvl3pPr>
                      <a:lvl4pPr marL="1600200" indent="-228600">
                        <a:spcBef>
                          <a:spcPct val="20000"/>
                        </a:spcBef>
                        <a:tabLst>
                          <a:tab pos="5130800" algn="l"/>
                        </a:tabLst>
                        <a:defRPr>
                          <a:solidFill>
                            <a:schemeClr val="tx1"/>
                          </a:solidFill>
                          <a:latin typeface="Arial" panose="020B0604020202020204" pitchFamily="34" charset="0"/>
                        </a:defRPr>
                      </a:lvl4pPr>
                      <a:lvl5pPr marL="2057400" indent="-228600">
                        <a:spcBef>
                          <a:spcPct val="20000"/>
                        </a:spcBef>
                        <a:tabLst>
                          <a:tab pos="5130800" algn="l"/>
                        </a:tabLst>
                        <a:defRPr>
                          <a:solidFill>
                            <a:schemeClr val="tx1"/>
                          </a:solidFill>
                          <a:latin typeface="Arial" panose="020B0604020202020204" pitchFamily="34" charset="0"/>
                        </a:defRPr>
                      </a:lvl5pPr>
                      <a:lvl6pPr marL="2514600" indent="-228600" fontAlgn="base">
                        <a:spcBef>
                          <a:spcPct val="20000"/>
                        </a:spcBef>
                        <a:spcAft>
                          <a:spcPct val="0"/>
                        </a:spcAft>
                        <a:tabLst>
                          <a:tab pos="5130800" algn="l"/>
                        </a:tabLst>
                        <a:defRPr>
                          <a:solidFill>
                            <a:schemeClr val="tx1"/>
                          </a:solidFill>
                          <a:latin typeface="Arial" panose="020B0604020202020204" pitchFamily="34" charset="0"/>
                        </a:defRPr>
                      </a:lvl6pPr>
                      <a:lvl7pPr marL="2971800" indent="-228600" fontAlgn="base">
                        <a:spcBef>
                          <a:spcPct val="20000"/>
                        </a:spcBef>
                        <a:spcAft>
                          <a:spcPct val="0"/>
                        </a:spcAft>
                        <a:tabLst>
                          <a:tab pos="5130800" algn="l"/>
                        </a:tabLst>
                        <a:defRPr>
                          <a:solidFill>
                            <a:schemeClr val="tx1"/>
                          </a:solidFill>
                          <a:latin typeface="Arial" panose="020B0604020202020204" pitchFamily="34" charset="0"/>
                        </a:defRPr>
                      </a:lvl7pPr>
                      <a:lvl8pPr marL="3429000" indent="-228600" fontAlgn="base">
                        <a:spcBef>
                          <a:spcPct val="20000"/>
                        </a:spcBef>
                        <a:spcAft>
                          <a:spcPct val="0"/>
                        </a:spcAft>
                        <a:tabLst>
                          <a:tab pos="5130800" algn="l"/>
                        </a:tabLst>
                        <a:defRPr>
                          <a:solidFill>
                            <a:schemeClr val="tx1"/>
                          </a:solidFill>
                          <a:latin typeface="Arial" panose="020B0604020202020204" pitchFamily="34" charset="0"/>
                        </a:defRPr>
                      </a:lvl8pPr>
                      <a:lvl9pPr marL="3886200" indent="-228600" fontAlgn="base">
                        <a:spcBef>
                          <a:spcPct val="20000"/>
                        </a:spcBef>
                        <a:spcAft>
                          <a:spcPct val="0"/>
                        </a:spcAft>
                        <a:tabLst>
                          <a:tab pos="5130800" algn="l"/>
                        </a:tabLst>
                        <a:defRPr>
                          <a:solidFill>
                            <a:schemeClr val="tx1"/>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tab pos="5130800" algn="l"/>
                        </a:tabLst>
                      </a:pPr>
                      <a:r>
                        <a:rPr kumimoji="0" lang="en-US" altLang="tr-TR"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15.Eğitim teknolojisinin ürünü, öğrenme-öğretme süreçlerine ilişkin teknik, strateji, yöntem ve ortamlardır.</a:t>
                      </a:r>
                      <a:endParaRPr kumimoji="0" lang="en-US" altLang="tr-TR" sz="1600" b="1"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tabLst>
                          <a:tab pos="5130800" algn="l"/>
                        </a:tabLst>
                        <a:defRPr sz="2800">
                          <a:solidFill>
                            <a:schemeClr val="tx1"/>
                          </a:solidFill>
                          <a:latin typeface="Arial" panose="020B0604020202020204" pitchFamily="34" charset="0"/>
                        </a:defRPr>
                      </a:lvl1pPr>
                      <a:lvl2pPr marL="742950" indent="-285750">
                        <a:spcBef>
                          <a:spcPct val="20000"/>
                        </a:spcBef>
                        <a:tabLst>
                          <a:tab pos="5130800" algn="l"/>
                        </a:tabLst>
                        <a:defRPr sz="2400">
                          <a:solidFill>
                            <a:schemeClr val="tx1"/>
                          </a:solidFill>
                          <a:latin typeface="Arial" panose="020B0604020202020204" pitchFamily="34" charset="0"/>
                        </a:defRPr>
                      </a:lvl2pPr>
                      <a:lvl3pPr marL="1143000" indent="-228600">
                        <a:spcBef>
                          <a:spcPct val="20000"/>
                        </a:spcBef>
                        <a:tabLst>
                          <a:tab pos="5130800" algn="l"/>
                        </a:tabLst>
                        <a:defRPr sz="2000">
                          <a:solidFill>
                            <a:schemeClr val="tx1"/>
                          </a:solidFill>
                          <a:latin typeface="Arial" panose="020B0604020202020204" pitchFamily="34" charset="0"/>
                        </a:defRPr>
                      </a:lvl3pPr>
                      <a:lvl4pPr marL="1600200" indent="-228600">
                        <a:spcBef>
                          <a:spcPct val="20000"/>
                        </a:spcBef>
                        <a:tabLst>
                          <a:tab pos="5130800" algn="l"/>
                        </a:tabLst>
                        <a:defRPr>
                          <a:solidFill>
                            <a:schemeClr val="tx1"/>
                          </a:solidFill>
                          <a:latin typeface="Arial" panose="020B0604020202020204" pitchFamily="34" charset="0"/>
                        </a:defRPr>
                      </a:lvl4pPr>
                      <a:lvl5pPr marL="2057400" indent="-228600">
                        <a:spcBef>
                          <a:spcPct val="20000"/>
                        </a:spcBef>
                        <a:tabLst>
                          <a:tab pos="5130800" algn="l"/>
                        </a:tabLst>
                        <a:defRPr>
                          <a:solidFill>
                            <a:schemeClr val="tx1"/>
                          </a:solidFill>
                          <a:latin typeface="Arial" panose="020B0604020202020204" pitchFamily="34" charset="0"/>
                        </a:defRPr>
                      </a:lvl5pPr>
                      <a:lvl6pPr marL="2514600" indent="-228600" fontAlgn="base">
                        <a:spcBef>
                          <a:spcPct val="20000"/>
                        </a:spcBef>
                        <a:spcAft>
                          <a:spcPct val="0"/>
                        </a:spcAft>
                        <a:tabLst>
                          <a:tab pos="5130800" algn="l"/>
                        </a:tabLst>
                        <a:defRPr>
                          <a:solidFill>
                            <a:schemeClr val="tx1"/>
                          </a:solidFill>
                          <a:latin typeface="Arial" panose="020B0604020202020204" pitchFamily="34" charset="0"/>
                        </a:defRPr>
                      </a:lvl6pPr>
                      <a:lvl7pPr marL="2971800" indent="-228600" fontAlgn="base">
                        <a:spcBef>
                          <a:spcPct val="20000"/>
                        </a:spcBef>
                        <a:spcAft>
                          <a:spcPct val="0"/>
                        </a:spcAft>
                        <a:tabLst>
                          <a:tab pos="5130800" algn="l"/>
                        </a:tabLst>
                        <a:defRPr>
                          <a:solidFill>
                            <a:schemeClr val="tx1"/>
                          </a:solidFill>
                          <a:latin typeface="Arial" panose="020B0604020202020204" pitchFamily="34" charset="0"/>
                        </a:defRPr>
                      </a:lvl7pPr>
                      <a:lvl8pPr marL="3429000" indent="-228600" fontAlgn="base">
                        <a:spcBef>
                          <a:spcPct val="20000"/>
                        </a:spcBef>
                        <a:spcAft>
                          <a:spcPct val="0"/>
                        </a:spcAft>
                        <a:tabLst>
                          <a:tab pos="5130800" algn="l"/>
                        </a:tabLst>
                        <a:defRPr>
                          <a:solidFill>
                            <a:schemeClr val="tx1"/>
                          </a:solidFill>
                          <a:latin typeface="Arial" panose="020B0604020202020204" pitchFamily="34" charset="0"/>
                        </a:defRPr>
                      </a:lvl8pPr>
                      <a:lvl9pPr marL="3886200" indent="-228600" fontAlgn="base">
                        <a:spcBef>
                          <a:spcPct val="20000"/>
                        </a:spcBef>
                        <a:spcAft>
                          <a:spcPct val="0"/>
                        </a:spcAft>
                        <a:tabLst>
                          <a:tab pos="51308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tab pos="5130800" algn="l"/>
                        </a:tabLst>
                      </a:pPr>
                      <a:r>
                        <a:rPr kumimoji="0" lang="en-US"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3.85</a:t>
                      </a:r>
                      <a:endParaRPr kumimoji="0" lang="en-US"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tabLst>
                          <a:tab pos="5130800" algn="l"/>
                        </a:tabLst>
                        <a:defRPr sz="2800">
                          <a:solidFill>
                            <a:schemeClr val="tx1"/>
                          </a:solidFill>
                          <a:latin typeface="Arial" panose="020B0604020202020204" pitchFamily="34" charset="0"/>
                        </a:defRPr>
                      </a:lvl1pPr>
                      <a:lvl2pPr marL="742950" indent="-285750">
                        <a:spcBef>
                          <a:spcPct val="20000"/>
                        </a:spcBef>
                        <a:tabLst>
                          <a:tab pos="5130800" algn="l"/>
                        </a:tabLst>
                        <a:defRPr sz="2400">
                          <a:solidFill>
                            <a:schemeClr val="tx1"/>
                          </a:solidFill>
                          <a:latin typeface="Arial" panose="020B0604020202020204" pitchFamily="34" charset="0"/>
                        </a:defRPr>
                      </a:lvl2pPr>
                      <a:lvl3pPr marL="1143000" indent="-228600">
                        <a:spcBef>
                          <a:spcPct val="20000"/>
                        </a:spcBef>
                        <a:tabLst>
                          <a:tab pos="5130800" algn="l"/>
                        </a:tabLst>
                        <a:defRPr sz="2000">
                          <a:solidFill>
                            <a:schemeClr val="tx1"/>
                          </a:solidFill>
                          <a:latin typeface="Arial" panose="020B0604020202020204" pitchFamily="34" charset="0"/>
                        </a:defRPr>
                      </a:lvl3pPr>
                      <a:lvl4pPr marL="1600200" indent="-228600">
                        <a:spcBef>
                          <a:spcPct val="20000"/>
                        </a:spcBef>
                        <a:tabLst>
                          <a:tab pos="5130800" algn="l"/>
                        </a:tabLst>
                        <a:defRPr>
                          <a:solidFill>
                            <a:schemeClr val="tx1"/>
                          </a:solidFill>
                          <a:latin typeface="Arial" panose="020B0604020202020204" pitchFamily="34" charset="0"/>
                        </a:defRPr>
                      </a:lvl4pPr>
                      <a:lvl5pPr marL="2057400" indent="-228600">
                        <a:spcBef>
                          <a:spcPct val="20000"/>
                        </a:spcBef>
                        <a:tabLst>
                          <a:tab pos="5130800" algn="l"/>
                        </a:tabLst>
                        <a:defRPr>
                          <a:solidFill>
                            <a:schemeClr val="tx1"/>
                          </a:solidFill>
                          <a:latin typeface="Arial" panose="020B0604020202020204" pitchFamily="34" charset="0"/>
                        </a:defRPr>
                      </a:lvl5pPr>
                      <a:lvl6pPr marL="2514600" indent="-228600" fontAlgn="base">
                        <a:spcBef>
                          <a:spcPct val="20000"/>
                        </a:spcBef>
                        <a:spcAft>
                          <a:spcPct val="0"/>
                        </a:spcAft>
                        <a:tabLst>
                          <a:tab pos="5130800" algn="l"/>
                        </a:tabLst>
                        <a:defRPr>
                          <a:solidFill>
                            <a:schemeClr val="tx1"/>
                          </a:solidFill>
                          <a:latin typeface="Arial" panose="020B0604020202020204" pitchFamily="34" charset="0"/>
                        </a:defRPr>
                      </a:lvl6pPr>
                      <a:lvl7pPr marL="2971800" indent="-228600" fontAlgn="base">
                        <a:spcBef>
                          <a:spcPct val="20000"/>
                        </a:spcBef>
                        <a:spcAft>
                          <a:spcPct val="0"/>
                        </a:spcAft>
                        <a:tabLst>
                          <a:tab pos="5130800" algn="l"/>
                        </a:tabLst>
                        <a:defRPr>
                          <a:solidFill>
                            <a:schemeClr val="tx1"/>
                          </a:solidFill>
                          <a:latin typeface="Arial" panose="020B0604020202020204" pitchFamily="34" charset="0"/>
                        </a:defRPr>
                      </a:lvl7pPr>
                      <a:lvl8pPr marL="3429000" indent="-228600" fontAlgn="base">
                        <a:spcBef>
                          <a:spcPct val="20000"/>
                        </a:spcBef>
                        <a:spcAft>
                          <a:spcPct val="0"/>
                        </a:spcAft>
                        <a:tabLst>
                          <a:tab pos="5130800" algn="l"/>
                        </a:tabLst>
                        <a:defRPr>
                          <a:solidFill>
                            <a:schemeClr val="tx1"/>
                          </a:solidFill>
                          <a:latin typeface="Arial" panose="020B0604020202020204" pitchFamily="34" charset="0"/>
                        </a:defRPr>
                      </a:lvl8pPr>
                      <a:lvl9pPr marL="3886200" indent="-228600" fontAlgn="base">
                        <a:spcBef>
                          <a:spcPct val="20000"/>
                        </a:spcBef>
                        <a:spcAft>
                          <a:spcPct val="0"/>
                        </a:spcAft>
                        <a:tabLst>
                          <a:tab pos="51308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tab pos="5130800" algn="l"/>
                        </a:tabLst>
                      </a:pPr>
                      <a:r>
                        <a:rPr kumimoji="0" lang="en-US"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9,785</a:t>
                      </a:r>
                      <a:endParaRPr kumimoji="0" lang="en-US"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tabLst>
                          <a:tab pos="5130800" algn="l"/>
                        </a:tabLst>
                        <a:defRPr sz="2800">
                          <a:solidFill>
                            <a:schemeClr val="tx1"/>
                          </a:solidFill>
                          <a:latin typeface="Arial" panose="020B0604020202020204" pitchFamily="34" charset="0"/>
                        </a:defRPr>
                      </a:lvl1pPr>
                      <a:lvl2pPr marL="742950" indent="-285750">
                        <a:spcBef>
                          <a:spcPct val="20000"/>
                        </a:spcBef>
                        <a:tabLst>
                          <a:tab pos="5130800" algn="l"/>
                        </a:tabLst>
                        <a:defRPr sz="2400">
                          <a:solidFill>
                            <a:schemeClr val="tx1"/>
                          </a:solidFill>
                          <a:latin typeface="Arial" panose="020B0604020202020204" pitchFamily="34" charset="0"/>
                        </a:defRPr>
                      </a:lvl2pPr>
                      <a:lvl3pPr marL="1143000" indent="-228600">
                        <a:spcBef>
                          <a:spcPct val="20000"/>
                        </a:spcBef>
                        <a:tabLst>
                          <a:tab pos="5130800" algn="l"/>
                        </a:tabLst>
                        <a:defRPr sz="2000">
                          <a:solidFill>
                            <a:schemeClr val="tx1"/>
                          </a:solidFill>
                          <a:latin typeface="Arial" panose="020B0604020202020204" pitchFamily="34" charset="0"/>
                        </a:defRPr>
                      </a:lvl3pPr>
                      <a:lvl4pPr marL="1600200" indent="-228600">
                        <a:spcBef>
                          <a:spcPct val="20000"/>
                        </a:spcBef>
                        <a:tabLst>
                          <a:tab pos="5130800" algn="l"/>
                        </a:tabLst>
                        <a:defRPr>
                          <a:solidFill>
                            <a:schemeClr val="tx1"/>
                          </a:solidFill>
                          <a:latin typeface="Arial" panose="020B0604020202020204" pitchFamily="34" charset="0"/>
                        </a:defRPr>
                      </a:lvl4pPr>
                      <a:lvl5pPr marL="2057400" indent="-228600">
                        <a:spcBef>
                          <a:spcPct val="20000"/>
                        </a:spcBef>
                        <a:tabLst>
                          <a:tab pos="5130800" algn="l"/>
                        </a:tabLst>
                        <a:defRPr>
                          <a:solidFill>
                            <a:schemeClr val="tx1"/>
                          </a:solidFill>
                          <a:latin typeface="Arial" panose="020B0604020202020204" pitchFamily="34" charset="0"/>
                        </a:defRPr>
                      </a:lvl5pPr>
                      <a:lvl6pPr marL="2514600" indent="-228600" fontAlgn="base">
                        <a:spcBef>
                          <a:spcPct val="20000"/>
                        </a:spcBef>
                        <a:spcAft>
                          <a:spcPct val="0"/>
                        </a:spcAft>
                        <a:tabLst>
                          <a:tab pos="5130800" algn="l"/>
                        </a:tabLst>
                        <a:defRPr>
                          <a:solidFill>
                            <a:schemeClr val="tx1"/>
                          </a:solidFill>
                          <a:latin typeface="Arial" panose="020B0604020202020204" pitchFamily="34" charset="0"/>
                        </a:defRPr>
                      </a:lvl6pPr>
                      <a:lvl7pPr marL="2971800" indent="-228600" fontAlgn="base">
                        <a:spcBef>
                          <a:spcPct val="20000"/>
                        </a:spcBef>
                        <a:spcAft>
                          <a:spcPct val="0"/>
                        </a:spcAft>
                        <a:tabLst>
                          <a:tab pos="5130800" algn="l"/>
                        </a:tabLst>
                        <a:defRPr>
                          <a:solidFill>
                            <a:schemeClr val="tx1"/>
                          </a:solidFill>
                          <a:latin typeface="Arial" panose="020B0604020202020204" pitchFamily="34" charset="0"/>
                        </a:defRPr>
                      </a:lvl7pPr>
                      <a:lvl8pPr marL="3429000" indent="-228600" fontAlgn="base">
                        <a:spcBef>
                          <a:spcPct val="20000"/>
                        </a:spcBef>
                        <a:spcAft>
                          <a:spcPct val="0"/>
                        </a:spcAft>
                        <a:tabLst>
                          <a:tab pos="5130800" algn="l"/>
                        </a:tabLst>
                        <a:defRPr>
                          <a:solidFill>
                            <a:schemeClr val="tx1"/>
                          </a:solidFill>
                          <a:latin typeface="Arial" panose="020B0604020202020204" pitchFamily="34" charset="0"/>
                        </a:defRPr>
                      </a:lvl8pPr>
                      <a:lvl9pPr marL="3886200" indent="-228600" fontAlgn="base">
                        <a:spcBef>
                          <a:spcPct val="20000"/>
                        </a:spcBef>
                        <a:spcAft>
                          <a:spcPct val="0"/>
                        </a:spcAft>
                        <a:tabLst>
                          <a:tab pos="51308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tab pos="5130800" algn="l"/>
                        </a:tabLst>
                      </a:pPr>
                      <a:r>
                        <a:rPr kumimoji="0" lang="en-US"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,0444</a:t>
                      </a:r>
                      <a:endParaRPr kumimoji="0" lang="en-US"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904513202"/>
                  </a:ext>
                </a:extLst>
              </a:tr>
              <a:tr h="1000125">
                <a:tc>
                  <a:txBody>
                    <a:bodyPr/>
                    <a:lstStyle>
                      <a:lvl1pPr marL="342900" indent="-342900">
                        <a:spcBef>
                          <a:spcPct val="20000"/>
                        </a:spcBef>
                        <a:tabLst>
                          <a:tab pos="5130800" algn="l"/>
                        </a:tabLst>
                        <a:defRPr sz="2800">
                          <a:solidFill>
                            <a:schemeClr val="tx1"/>
                          </a:solidFill>
                          <a:latin typeface="Arial" panose="020B0604020202020204" pitchFamily="34" charset="0"/>
                        </a:defRPr>
                      </a:lvl1pPr>
                      <a:lvl2pPr marL="742950" indent="-285750">
                        <a:spcBef>
                          <a:spcPct val="20000"/>
                        </a:spcBef>
                        <a:tabLst>
                          <a:tab pos="5130800" algn="l"/>
                        </a:tabLst>
                        <a:defRPr sz="2400">
                          <a:solidFill>
                            <a:schemeClr val="tx1"/>
                          </a:solidFill>
                          <a:latin typeface="Arial" panose="020B0604020202020204" pitchFamily="34" charset="0"/>
                        </a:defRPr>
                      </a:lvl2pPr>
                      <a:lvl3pPr marL="1143000" indent="-228600">
                        <a:spcBef>
                          <a:spcPct val="20000"/>
                        </a:spcBef>
                        <a:tabLst>
                          <a:tab pos="5130800" algn="l"/>
                        </a:tabLst>
                        <a:defRPr sz="2000">
                          <a:solidFill>
                            <a:schemeClr val="tx1"/>
                          </a:solidFill>
                          <a:latin typeface="Arial" panose="020B0604020202020204" pitchFamily="34" charset="0"/>
                        </a:defRPr>
                      </a:lvl3pPr>
                      <a:lvl4pPr marL="1600200" indent="-228600">
                        <a:spcBef>
                          <a:spcPct val="20000"/>
                        </a:spcBef>
                        <a:tabLst>
                          <a:tab pos="5130800" algn="l"/>
                        </a:tabLst>
                        <a:defRPr>
                          <a:solidFill>
                            <a:schemeClr val="tx1"/>
                          </a:solidFill>
                          <a:latin typeface="Arial" panose="020B0604020202020204" pitchFamily="34" charset="0"/>
                        </a:defRPr>
                      </a:lvl4pPr>
                      <a:lvl5pPr marL="2057400" indent="-228600">
                        <a:spcBef>
                          <a:spcPct val="20000"/>
                        </a:spcBef>
                        <a:tabLst>
                          <a:tab pos="5130800" algn="l"/>
                        </a:tabLst>
                        <a:defRPr>
                          <a:solidFill>
                            <a:schemeClr val="tx1"/>
                          </a:solidFill>
                          <a:latin typeface="Arial" panose="020B0604020202020204" pitchFamily="34" charset="0"/>
                        </a:defRPr>
                      </a:lvl5pPr>
                      <a:lvl6pPr marL="2514600" indent="-228600" fontAlgn="base">
                        <a:spcBef>
                          <a:spcPct val="20000"/>
                        </a:spcBef>
                        <a:spcAft>
                          <a:spcPct val="0"/>
                        </a:spcAft>
                        <a:tabLst>
                          <a:tab pos="5130800" algn="l"/>
                        </a:tabLst>
                        <a:defRPr>
                          <a:solidFill>
                            <a:schemeClr val="tx1"/>
                          </a:solidFill>
                          <a:latin typeface="Arial" panose="020B0604020202020204" pitchFamily="34" charset="0"/>
                        </a:defRPr>
                      </a:lvl6pPr>
                      <a:lvl7pPr marL="2971800" indent="-228600" fontAlgn="base">
                        <a:spcBef>
                          <a:spcPct val="20000"/>
                        </a:spcBef>
                        <a:spcAft>
                          <a:spcPct val="0"/>
                        </a:spcAft>
                        <a:tabLst>
                          <a:tab pos="5130800" algn="l"/>
                        </a:tabLst>
                        <a:defRPr>
                          <a:solidFill>
                            <a:schemeClr val="tx1"/>
                          </a:solidFill>
                          <a:latin typeface="Arial" panose="020B0604020202020204" pitchFamily="34" charset="0"/>
                        </a:defRPr>
                      </a:lvl7pPr>
                      <a:lvl8pPr marL="3429000" indent="-228600" fontAlgn="base">
                        <a:spcBef>
                          <a:spcPct val="20000"/>
                        </a:spcBef>
                        <a:spcAft>
                          <a:spcPct val="0"/>
                        </a:spcAft>
                        <a:tabLst>
                          <a:tab pos="5130800" algn="l"/>
                        </a:tabLst>
                        <a:defRPr>
                          <a:solidFill>
                            <a:schemeClr val="tx1"/>
                          </a:solidFill>
                          <a:latin typeface="Arial" panose="020B0604020202020204" pitchFamily="34" charset="0"/>
                        </a:defRPr>
                      </a:lvl8pPr>
                      <a:lvl9pPr marL="3886200" indent="-228600" fontAlgn="base">
                        <a:spcBef>
                          <a:spcPct val="20000"/>
                        </a:spcBef>
                        <a:spcAft>
                          <a:spcPct val="0"/>
                        </a:spcAft>
                        <a:tabLst>
                          <a:tab pos="5130800" algn="l"/>
                        </a:tabLst>
                        <a:defRPr>
                          <a:solidFill>
                            <a:schemeClr val="tx1"/>
                          </a:solidFill>
                          <a:latin typeface="Arial" panose="020B0604020202020204" pitchFamily="34" charset="0"/>
                        </a:defRPr>
                      </a:lvl9pPr>
                    </a:lstStyle>
                    <a:p>
                      <a:pPr marL="342900" marR="0" lvl="0" indent="-342900" algn="just" defTabSz="914400" rtl="0" eaLnBrk="1" fontAlgn="base" latinLnBrk="0" hangingPunct="1">
                        <a:lnSpc>
                          <a:spcPct val="100000"/>
                        </a:lnSpc>
                        <a:spcBef>
                          <a:spcPct val="0"/>
                        </a:spcBef>
                        <a:spcAft>
                          <a:spcPct val="0"/>
                        </a:spcAft>
                        <a:buClrTx/>
                        <a:buSzTx/>
                        <a:buFontTx/>
                        <a:buNone/>
                        <a:tabLst>
                          <a:tab pos="5130800" algn="l"/>
                        </a:tabLst>
                      </a:pPr>
                      <a:r>
                        <a:rPr kumimoji="0" lang="en-US" altLang="tr-TR" sz="16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16.Eğitim teknolojisi kuramsal temele dayanır, ancak kuramsal bilgi üretimi ile ilgilenmez; doğrudan uygulamaya ve ürüne dönüktür.</a:t>
                      </a:r>
                      <a:endParaRPr kumimoji="0" lang="en-US" altLang="tr-TR" sz="1600" b="1"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tabLst>
                          <a:tab pos="5130800" algn="l"/>
                        </a:tabLst>
                        <a:defRPr sz="2800">
                          <a:solidFill>
                            <a:schemeClr val="tx1"/>
                          </a:solidFill>
                          <a:latin typeface="Arial" panose="020B0604020202020204" pitchFamily="34" charset="0"/>
                        </a:defRPr>
                      </a:lvl1pPr>
                      <a:lvl2pPr marL="742950" indent="-285750">
                        <a:spcBef>
                          <a:spcPct val="20000"/>
                        </a:spcBef>
                        <a:tabLst>
                          <a:tab pos="5130800" algn="l"/>
                        </a:tabLst>
                        <a:defRPr sz="2400">
                          <a:solidFill>
                            <a:schemeClr val="tx1"/>
                          </a:solidFill>
                          <a:latin typeface="Arial" panose="020B0604020202020204" pitchFamily="34" charset="0"/>
                        </a:defRPr>
                      </a:lvl2pPr>
                      <a:lvl3pPr marL="1143000" indent="-228600">
                        <a:spcBef>
                          <a:spcPct val="20000"/>
                        </a:spcBef>
                        <a:tabLst>
                          <a:tab pos="5130800" algn="l"/>
                        </a:tabLst>
                        <a:defRPr sz="2000">
                          <a:solidFill>
                            <a:schemeClr val="tx1"/>
                          </a:solidFill>
                          <a:latin typeface="Arial" panose="020B0604020202020204" pitchFamily="34" charset="0"/>
                        </a:defRPr>
                      </a:lvl3pPr>
                      <a:lvl4pPr marL="1600200" indent="-228600">
                        <a:spcBef>
                          <a:spcPct val="20000"/>
                        </a:spcBef>
                        <a:tabLst>
                          <a:tab pos="5130800" algn="l"/>
                        </a:tabLst>
                        <a:defRPr>
                          <a:solidFill>
                            <a:schemeClr val="tx1"/>
                          </a:solidFill>
                          <a:latin typeface="Arial" panose="020B0604020202020204" pitchFamily="34" charset="0"/>
                        </a:defRPr>
                      </a:lvl4pPr>
                      <a:lvl5pPr marL="2057400" indent="-228600">
                        <a:spcBef>
                          <a:spcPct val="20000"/>
                        </a:spcBef>
                        <a:tabLst>
                          <a:tab pos="5130800" algn="l"/>
                        </a:tabLst>
                        <a:defRPr>
                          <a:solidFill>
                            <a:schemeClr val="tx1"/>
                          </a:solidFill>
                          <a:latin typeface="Arial" panose="020B0604020202020204" pitchFamily="34" charset="0"/>
                        </a:defRPr>
                      </a:lvl5pPr>
                      <a:lvl6pPr marL="2514600" indent="-228600" fontAlgn="base">
                        <a:spcBef>
                          <a:spcPct val="20000"/>
                        </a:spcBef>
                        <a:spcAft>
                          <a:spcPct val="0"/>
                        </a:spcAft>
                        <a:tabLst>
                          <a:tab pos="5130800" algn="l"/>
                        </a:tabLst>
                        <a:defRPr>
                          <a:solidFill>
                            <a:schemeClr val="tx1"/>
                          </a:solidFill>
                          <a:latin typeface="Arial" panose="020B0604020202020204" pitchFamily="34" charset="0"/>
                        </a:defRPr>
                      </a:lvl6pPr>
                      <a:lvl7pPr marL="2971800" indent="-228600" fontAlgn="base">
                        <a:spcBef>
                          <a:spcPct val="20000"/>
                        </a:spcBef>
                        <a:spcAft>
                          <a:spcPct val="0"/>
                        </a:spcAft>
                        <a:tabLst>
                          <a:tab pos="5130800" algn="l"/>
                        </a:tabLst>
                        <a:defRPr>
                          <a:solidFill>
                            <a:schemeClr val="tx1"/>
                          </a:solidFill>
                          <a:latin typeface="Arial" panose="020B0604020202020204" pitchFamily="34" charset="0"/>
                        </a:defRPr>
                      </a:lvl7pPr>
                      <a:lvl8pPr marL="3429000" indent="-228600" fontAlgn="base">
                        <a:spcBef>
                          <a:spcPct val="20000"/>
                        </a:spcBef>
                        <a:spcAft>
                          <a:spcPct val="0"/>
                        </a:spcAft>
                        <a:tabLst>
                          <a:tab pos="5130800" algn="l"/>
                        </a:tabLst>
                        <a:defRPr>
                          <a:solidFill>
                            <a:schemeClr val="tx1"/>
                          </a:solidFill>
                          <a:latin typeface="Arial" panose="020B0604020202020204" pitchFamily="34" charset="0"/>
                        </a:defRPr>
                      </a:lvl8pPr>
                      <a:lvl9pPr marL="3886200" indent="-228600" fontAlgn="base">
                        <a:spcBef>
                          <a:spcPct val="20000"/>
                        </a:spcBef>
                        <a:spcAft>
                          <a:spcPct val="0"/>
                        </a:spcAft>
                        <a:tabLst>
                          <a:tab pos="51308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tab pos="5130800" algn="l"/>
                        </a:tabLst>
                      </a:pPr>
                      <a:r>
                        <a:rPr kumimoji="0" lang="en-US"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3.14</a:t>
                      </a:r>
                      <a:endParaRPr kumimoji="0" lang="en-US"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tabLst>
                          <a:tab pos="5130800" algn="l"/>
                        </a:tabLst>
                        <a:defRPr sz="2800">
                          <a:solidFill>
                            <a:schemeClr val="tx1"/>
                          </a:solidFill>
                          <a:latin typeface="Arial" panose="020B0604020202020204" pitchFamily="34" charset="0"/>
                        </a:defRPr>
                      </a:lvl1pPr>
                      <a:lvl2pPr marL="742950" indent="-285750">
                        <a:spcBef>
                          <a:spcPct val="20000"/>
                        </a:spcBef>
                        <a:tabLst>
                          <a:tab pos="5130800" algn="l"/>
                        </a:tabLst>
                        <a:defRPr sz="2400">
                          <a:solidFill>
                            <a:schemeClr val="tx1"/>
                          </a:solidFill>
                          <a:latin typeface="Arial" panose="020B0604020202020204" pitchFamily="34" charset="0"/>
                        </a:defRPr>
                      </a:lvl2pPr>
                      <a:lvl3pPr marL="1143000" indent="-228600">
                        <a:spcBef>
                          <a:spcPct val="20000"/>
                        </a:spcBef>
                        <a:tabLst>
                          <a:tab pos="5130800" algn="l"/>
                        </a:tabLst>
                        <a:defRPr sz="2000">
                          <a:solidFill>
                            <a:schemeClr val="tx1"/>
                          </a:solidFill>
                          <a:latin typeface="Arial" panose="020B0604020202020204" pitchFamily="34" charset="0"/>
                        </a:defRPr>
                      </a:lvl3pPr>
                      <a:lvl4pPr marL="1600200" indent="-228600">
                        <a:spcBef>
                          <a:spcPct val="20000"/>
                        </a:spcBef>
                        <a:tabLst>
                          <a:tab pos="5130800" algn="l"/>
                        </a:tabLst>
                        <a:defRPr>
                          <a:solidFill>
                            <a:schemeClr val="tx1"/>
                          </a:solidFill>
                          <a:latin typeface="Arial" panose="020B0604020202020204" pitchFamily="34" charset="0"/>
                        </a:defRPr>
                      </a:lvl4pPr>
                      <a:lvl5pPr marL="2057400" indent="-228600">
                        <a:spcBef>
                          <a:spcPct val="20000"/>
                        </a:spcBef>
                        <a:tabLst>
                          <a:tab pos="5130800" algn="l"/>
                        </a:tabLst>
                        <a:defRPr>
                          <a:solidFill>
                            <a:schemeClr val="tx1"/>
                          </a:solidFill>
                          <a:latin typeface="Arial" panose="020B0604020202020204" pitchFamily="34" charset="0"/>
                        </a:defRPr>
                      </a:lvl5pPr>
                      <a:lvl6pPr marL="2514600" indent="-228600" fontAlgn="base">
                        <a:spcBef>
                          <a:spcPct val="20000"/>
                        </a:spcBef>
                        <a:spcAft>
                          <a:spcPct val="0"/>
                        </a:spcAft>
                        <a:tabLst>
                          <a:tab pos="5130800" algn="l"/>
                        </a:tabLst>
                        <a:defRPr>
                          <a:solidFill>
                            <a:schemeClr val="tx1"/>
                          </a:solidFill>
                          <a:latin typeface="Arial" panose="020B0604020202020204" pitchFamily="34" charset="0"/>
                        </a:defRPr>
                      </a:lvl6pPr>
                      <a:lvl7pPr marL="2971800" indent="-228600" fontAlgn="base">
                        <a:spcBef>
                          <a:spcPct val="20000"/>
                        </a:spcBef>
                        <a:spcAft>
                          <a:spcPct val="0"/>
                        </a:spcAft>
                        <a:tabLst>
                          <a:tab pos="5130800" algn="l"/>
                        </a:tabLst>
                        <a:defRPr>
                          <a:solidFill>
                            <a:schemeClr val="tx1"/>
                          </a:solidFill>
                          <a:latin typeface="Arial" panose="020B0604020202020204" pitchFamily="34" charset="0"/>
                        </a:defRPr>
                      </a:lvl7pPr>
                      <a:lvl8pPr marL="3429000" indent="-228600" fontAlgn="base">
                        <a:spcBef>
                          <a:spcPct val="20000"/>
                        </a:spcBef>
                        <a:spcAft>
                          <a:spcPct val="0"/>
                        </a:spcAft>
                        <a:tabLst>
                          <a:tab pos="5130800" algn="l"/>
                        </a:tabLst>
                        <a:defRPr>
                          <a:solidFill>
                            <a:schemeClr val="tx1"/>
                          </a:solidFill>
                          <a:latin typeface="Arial" panose="020B0604020202020204" pitchFamily="34" charset="0"/>
                        </a:defRPr>
                      </a:lvl8pPr>
                      <a:lvl9pPr marL="3886200" indent="-228600" fontAlgn="base">
                        <a:spcBef>
                          <a:spcPct val="20000"/>
                        </a:spcBef>
                        <a:spcAft>
                          <a:spcPct val="0"/>
                        </a:spcAft>
                        <a:tabLst>
                          <a:tab pos="51308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tab pos="5130800" algn="l"/>
                        </a:tabLst>
                      </a:pPr>
                      <a:r>
                        <a:rPr kumimoji="0" lang="en-US"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5,479</a:t>
                      </a:r>
                      <a:endParaRPr kumimoji="0" lang="en-US"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tabLst>
                          <a:tab pos="5130800" algn="l"/>
                        </a:tabLst>
                        <a:defRPr sz="2800">
                          <a:solidFill>
                            <a:schemeClr val="tx1"/>
                          </a:solidFill>
                          <a:latin typeface="Arial" panose="020B0604020202020204" pitchFamily="34" charset="0"/>
                        </a:defRPr>
                      </a:lvl1pPr>
                      <a:lvl2pPr marL="742950" indent="-285750">
                        <a:spcBef>
                          <a:spcPct val="20000"/>
                        </a:spcBef>
                        <a:tabLst>
                          <a:tab pos="5130800" algn="l"/>
                        </a:tabLst>
                        <a:defRPr sz="2400">
                          <a:solidFill>
                            <a:schemeClr val="tx1"/>
                          </a:solidFill>
                          <a:latin typeface="Arial" panose="020B0604020202020204" pitchFamily="34" charset="0"/>
                        </a:defRPr>
                      </a:lvl2pPr>
                      <a:lvl3pPr marL="1143000" indent="-228600">
                        <a:spcBef>
                          <a:spcPct val="20000"/>
                        </a:spcBef>
                        <a:tabLst>
                          <a:tab pos="5130800" algn="l"/>
                        </a:tabLst>
                        <a:defRPr sz="2000">
                          <a:solidFill>
                            <a:schemeClr val="tx1"/>
                          </a:solidFill>
                          <a:latin typeface="Arial" panose="020B0604020202020204" pitchFamily="34" charset="0"/>
                        </a:defRPr>
                      </a:lvl3pPr>
                      <a:lvl4pPr marL="1600200" indent="-228600">
                        <a:spcBef>
                          <a:spcPct val="20000"/>
                        </a:spcBef>
                        <a:tabLst>
                          <a:tab pos="5130800" algn="l"/>
                        </a:tabLst>
                        <a:defRPr>
                          <a:solidFill>
                            <a:schemeClr val="tx1"/>
                          </a:solidFill>
                          <a:latin typeface="Arial" panose="020B0604020202020204" pitchFamily="34" charset="0"/>
                        </a:defRPr>
                      </a:lvl4pPr>
                      <a:lvl5pPr marL="2057400" indent="-228600">
                        <a:spcBef>
                          <a:spcPct val="20000"/>
                        </a:spcBef>
                        <a:tabLst>
                          <a:tab pos="5130800" algn="l"/>
                        </a:tabLst>
                        <a:defRPr>
                          <a:solidFill>
                            <a:schemeClr val="tx1"/>
                          </a:solidFill>
                          <a:latin typeface="Arial" panose="020B0604020202020204" pitchFamily="34" charset="0"/>
                        </a:defRPr>
                      </a:lvl5pPr>
                      <a:lvl6pPr marL="2514600" indent="-228600" fontAlgn="base">
                        <a:spcBef>
                          <a:spcPct val="20000"/>
                        </a:spcBef>
                        <a:spcAft>
                          <a:spcPct val="0"/>
                        </a:spcAft>
                        <a:tabLst>
                          <a:tab pos="5130800" algn="l"/>
                        </a:tabLst>
                        <a:defRPr>
                          <a:solidFill>
                            <a:schemeClr val="tx1"/>
                          </a:solidFill>
                          <a:latin typeface="Arial" panose="020B0604020202020204" pitchFamily="34" charset="0"/>
                        </a:defRPr>
                      </a:lvl6pPr>
                      <a:lvl7pPr marL="2971800" indent="-228600" fontAlgn="base">
                        <a:spcBef>
                          <a:spcPct val="20000"/>
                        </a:spcBef>
                        <a:spcAft>
                          <a:spcPct val="0"/>
                        </a:spcAft>
                        <a:tabLst>
                          <a:tab pos="5130800" algn="l"/>
                        </a:tabLst>
                        <a:defRPr>
                          <a:solidFill>
                            <a:schemeClr val="tx1"/>
                          </a:solidFill>
                          <a:latin typeface="Arial" panose="020B0604020202020204" pitchFamily="34" charset="0"/>
                        </a:defRPr>
                      </a:lvl7pPr>
                      <a:lvl8pPr marL="3429000" indent="-228600" fontAlgn="base">
                        <a:spcBef>
                          <a:spcPct val="20000"/>
                        </a:spcBef>
                        <a:spcAft>
                          <a:spcPct val="0"/>
                        </a:spcAft>
                        <a:tabLst>
                          <a:tab pos="5130800" algn="l"/>
                        </a:tabLst>
                        <a:defRPr>
                          <a:solidFill>
                            <a:schemeClr val="tx1"/>
                          </a:solidFill>
                          <a:latin typeface="Arial" panose="020B0604020202020204" pitchFamily="34" charset="0"/>
                        </a:defRPr>
                      </a:lvl8pPr>
                      <a:lvl9pPr marL="3886200" indent="-228600" fontAlgn="base">
                        <a:spcBef>
                          <a:spcPct val="20000"/>
                        </a:spcBef>
                        <a:spcAft>
                          <a:spcPct val="0"/>
                        </a:spcAft>
                        <a:tabLst>
                          <a:tab pos="51308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tab pos="5130800" algn="l"/>
                        </a:tabLst>
                      </a:pPr>
                      <a:r>
                        <a:rPr kumimoji="0" lang="en-US"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,705</a:t>
                      </a:r>
                      <a:endParaRPr kumimoji="0" lang="en-US"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820904293"/>
                  </a:ext>
                </a:extLst>
              </a:tr>
            </a:tbl>
          </a:graphicData>
        </a:graphic>
      </p:graphicFrame>
    </p:spTree>
    <p:extLst>
      <p:ext uri="{BB962C8B-B14F-4D97-AF65-F5344CB8AC3E}">
        <p14:creationId xmlns:p14="http://schemas.microsoft.com/office/powerpoint/2010/main" val="3132824325"/>
      </p:ext>
    </p:extLst>
  </p:cSld>
  <p:clrMapOvr>
    <a:masterClrMapping/>
  </p:clrMapOvr>
  <p:transition spd="slow">
    <p:wheel spokes="8"/>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eaLnBrk="1" hangingPunct="1"/>
            <a:r>
              <a:rPr lang="tr-TR" altLang="tr-TR" smtClean="0"/>
              <a:t>ET Kapsamı</a:t>
            </a:r>
          </a:p>
        </p:txBody>
      </p:sp>
      <p:graphicFrame>
        <p:nvGraphicFramePr>
          <p:cNvPr id="86201" name="Group 185">
            <a:extLst>
              <a:ext uri="{FF2B5EF4-FFF2-40B4-BE49-F238E27FC236}">
                <a16:creationId xmlns:a16="http://schemas.microsoft.com/office/drawing/2014/main" id="{903F137F-CF3F-A543-A1F9-51B5D370FD69}"/>
              </a:ext>
            </a:extLst>
          </p:cNvPr>
          <p:cNvGraphicFramePr>
            <a:graphicFrameLocks noGrp="1"/>
          </p:cNvGraphicFramePr>
          <p:nvPr>
            <p:ph idx="1"/>
          </p:nvPr>
        </p:nvGraphicFramePr>
        <p:xfrm>
          <a:off x="457200" y="2667000"/>
          <a:ext cx="8305800" cy="3429001"/>
        </p:xfrm>
        <a:graphic>
          <a:graphicData uri="http://schemas.openxmlformats.org/drawingml/2006/table">
            <a:tbl>
              <a:tblPr/>
              <a:tblGrid>
                <a:gridCol w="6200775">
                  <a:extLst>
                    <a:ext uri="{9D8B030D-6E8A-4147-A177-3AD203B41FA5}">
                      <a16:colId xmlns:a16="http://schemas.microsoft.com/office/drawing/2014/main" val="160656015"/>
                    </a:ext>
                  </a:extLst>
                </a:gridCol>
                <a:gridCol w="663575">
                  <a:extLst>
                    <a:ext uri="{9D8B030D-6E8A-4147-A177-3AD203B41FA5}">
                      <a16:colId xmlns:a16="http://schemas.microsoft.com/office/drawing/2014/main" val="1510874219"/>
                    </a:ext>
                  </a:extLst>
                </a:gridCol>
                <a:gridCol w="787400">
                  <a:extLst>
                    <a:ext uri="{9D8B030D-6E8A-4147-A177-3AD203B41FA5}">
                      <a16:colId xmlns:a16="http://schemas.microsoft.com/office/drawing/2014/main" val="2158758573"/>
                    </a:ext>
                  </a:extLst>
                </a:gridCol>
                <a:gridCol w="654050">
                  <a:extLst>
                    <a:ext uri="{9D8B030D-6E8A-4147-A177-3AD203B41FA5}">
                      <a16:colId xmlns:a16="http://schemas.microsoft.com/office/drawing/2014/main" val="1405295334"/>
                    </a:ext>
                  </a:extLst>
                </a:gridCol>
              </a:tblGrid>
              <a:tr h="817563">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MADDE</a:t>
                      </a:r>
                      <a:endParaRPr kumimoji="0" lang="en-US" altLang="tr-TR" sz="1800" b="1"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itchFamily="2" charset="2"/>
                        </a:rPr>
                        <a:t></a:t>
                      </a:r>
                      <a:endParaRPr kumimoji="0" lang="en-US" altLang="tr-TR" sz="1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itchFamily="2" charset="2"/>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F</a:t>
                      </a:r>
                      <a:endParaRPr kumimoji="0" lang="en-US"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P</a:t>
                      </a:r>
                      <a:endParaRPr kumimoji="0" lang="en-US"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26390674"/>
                  </a:ext>
                </a:extLst>
              </a:tr>
              <a:tr h="1143000">
                <a:tc>
                  <a:txBody>
                    <a:bodyPr/>
                    <a:lstStyle>
                      <a:lvl1pPr>
                        <a:spcBef>
                          <a:spcPct val="20000"/>
                        </a:spcBef>
                        <a:tabLst>
                          <a:tab pos="5130800" algn="l"/>
                        </a:tabLst>
                        <a:defRPr sz="2800">
                          <a:solidFill>
                            <a:schemeClr val="tx1"/>
                          </a:solidFill>
                          <a:latin typeface="Arial" panose="020B0604020202020204" pitchFamily="34" charset="0"/>
                        </a:defRPr>
                      </a:lvl1pPr>
                      <a:lvl2pPr>
                        <a:spcBef>
                          <a:spcPct val="20000"/>
                        </a:spcBef>
                        <a:tabLst>
                          <a:tab pos="5130800" algn="l"/>
                        </a:tabLst>
                        <a:defRPr sz="2400">
                          <a:solidFill>
                            <a:schemeClr val="tx1"/>
                          </a:solidFill>
                          <a:latin typeface="Arial" panose="020B0604020202020204" pitchFamily="34" charset="0"/>
                        </a:defRPr>
                      </a:lvl2pPr>
                      <a:lvl3pPr>
                        <a:spcBef>
                          <a:spcPct val="20000"/>
                        </a:spcBef>
                        <a:tabLst>
                          <a:tab pos="5130800" algn="l"/>
                        </a:tabLst>
                        <a:defRPr sz="2000">
                          <a:solidFill>
                            <a:schemeClr val="tx1"/>
                          </a:solidFill>
                          <a:latin typeface="Arial" panose="020B0604020202020204" pitchFamily="34" charset="0"/>
                        </a:defRPr>
                      </a:lvl3pPr>
                      <a:lvl4pPr>
                        <a:spcBef>
                          <a:spcPct val="20000"/>
                        </a:spcBef>
                        <a:tabLst>
                          <a:tab pos="5130800" algn="l"/>
                        </a:tabLst>
                        <a:defRPr>
                          <a:solidFill>
                            <a:schemeClr val="tx1"/>
                          </a:solidFill>
                          <a:latin typeface="Arial" panose="020B0604020202020204" pitchFamily="34" charset="0"/>
                        </a:defRPr>
                      </a:lvl4pPr>
                      <a:lvl5pPr>
                        <a:spcBef>
                          <a:spcPct val="20000"/>
                        </a:spcBef>
                        <a:tabLst>
                          <a:tab pos="5130800" algn="l"/>
                        </a:tabLst>
                        <a:defRPr>
                          <a:solidFill>
                            <a:schemeClr val="tx1"/>
                          </a:solidFill>
                          <a:latin typeface="Arial" panose="020B0604020202020204" pitchFamily="34" charset="0"/>
                        </a:defRPr>
                      </a:lvl5pPr>
                      <a:lvl6pPr fontAlgn="base">
                        <a:spcBef>
                          <a:spcPct val="20000"/>
                        </a:spcBef>
                        <a:spcAft>
                          <a:spcPct val="0"/>
                        </a:spcAft>
                        <a:tabLst>
                          <a:tab pos="5130800" algn="l"/>
                        </a:tabLst>
                        <a:defRPr>
                          <a:solidFill>
                            <a:schemeClr val="tx1"/>
                          </a:solidFill>
                          <a:latin typeface="Arial" panose="020B0604020202020204" pitchFamily="34" charset="0"/>
                        </a:defRPr>
                      </a:lvl6pPr>
                      <a:lvl7pPr fontAlgn="base">
                        <a:spcBef>
                          <a:spcPct val="20000"/>
                        </a:spcBef>
                        <a:spcAft>
                          <a:spcPct val="0"/>
                        </a:spcAft>
                        <a:tabLst>
                          <a:tab pos="5130800" algn="l"/>
                        </a:tabLst>
                        <a:defRPr>
                          <a:solidFill>
                            <a:schemeClr val="tx1"/>
                          </a:solidFill>
                          <a:latin typeface="Arial" panose="020B0604020202020204" pitchFamily="34" charset="0"/>
                        </a:defRPr>
                      </a:lvl7pPr>
                      <a:lvl8pPr fontAlgn="base">
                        <a:spcBef>
                          <a:spcPct val="20000"/>
                        </a:spcBef>
                        <a:spcAft>
                          <a:spcPct val="0"/>
                        </a:spcAft>
                        <a:tabLst>
                          <a:tab pos="5130800" algn="l"/>
                        </a:tabLst>
                        <a:defRPr>
                          <a:solidFill>
                            <a:schemeClr val="tx1"/>
                          </a:solidFill>
                          <a:latin typeface="Arial" panose="020B0604020202020204" pitchFamily="34" charset="0"/>
                        </a:defRPr>
                      </a:lvl8pPr>
                      <a:lvl9pPr fontAlgn="base">
                        <a:spcBef>
                          <a:spcPct val="20000"/>
                        </a:spcBef>
                        <a:spcAft>
                          <a:spcPct val="0"/>
                        </a:spcAft>
                        <a:tabLst>
                          <a:tab pos="5130800" algn="l"/>
                        </a:tabLs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5130800"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23.Eğitim teknolojisi koşulsuz, eğitimin tüm boyutlarını kapsar.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5130800" algn="l"/>
                        </a:tabLst>
                        <a:defRPr sz="2800">
                          <a:solidFill>
                            <a:schemeClr val="tx1"/>
                          </a:solidFill>
                          <a:latin typeface="Arial" panose="020B0604020202020204" pitchFamily="34" charset="0"/>
                        </a:defRPr>
                      </a:lvl1pPr>
                      <a:lvl2pPr>
                        <a:spcBef>
                          <a:spcPct val="20000"/>
                        </a:spcBef>
                        <a:tabLst>
                          <a:tab pos="5130800" algn="l"/>
                        </a:tabLst>
                        <a:defRPr sz="2400">
                          <a:solidFill>
                            <a:schemeClr val="tx1"/>
                          </a:solidFill>
                          <a:latin typeface="Arial" panose="020B0604020202020204" pitchFamily="34" charset="0"/>
                        </a:defRPr>
                      </a:lvl2pPr>
                      <a:lvl3pPr>
                        <a:spcBef>
                          <a:spcPct val="20000"/>
                        </a:spcBef>
                        <a:tabLst>
                          <a:tab pos="5130800" algn="l"/>
                        </a:tabLst>
                        <a:defRPr sz="2000">
                          <a:solidFill>
                            <a:schemeClr val="tx1"/>
                          </a:solidFill>
                          <a:latin typeface="Arial" panose="020B0604020202020204" pitchFamily="34" charset="0"/>
                        </a:defRPr>
                      </a:lvl3pPr>
                      <a:lvl4pPr>
                        <a:spcBef>
                          <a:spcPct val="20000"/>
                        </a:spcBef>
                        <a:tabLst>
                          <a:tab pos="5130800" algn="l"/>
                        </a:tabLst>
                        <a:defRPr>
                          <a:solidFill>
                            <a:schemeClr val="tx1"/>
                          </a:solidFill>
                          <a:latin typeface="Arial" panose="020B0604020202020204" pitchFamily="34" charset="0"/>
                        </a:defRPr>
                      </a:lvl4pPr>
                      <a:lvl5pPr>
                        <a:spcBef>
                          <a:spcPct val="20000"/>
                        </a:spcBef>
                        <a:tabLst>
                          <a:tab pos="5130800" algn="l"/>
                        </a:tabLst>
                        <a:defRPr>
                          <a:solidFill>
                            <a:schemeClr val="tx1"/>
                          </a:solidFill>
                          <a:latin typeface="Arial" panose="020B0604020202020204" pitchFamily="34" charset="0"/>
                        </a:defRPr>
                      </a:lvl5pPr>
                      <a:lvl6pPr fontAlgn="base">
                        <a:spcBef>
                          <a:spcPct val="20000"/>
                        </a:spcBef>
                        <a:spcAft>
                          <a:spcPct val="0"/>
                        </a:spcAft>
                        <a:tabLst>
                          <a:tab pos="5130800" algn="l"/>
                        </a:tabLst>
                        <a:defRPr>
                          <a:solidFill>
                            <a:schemeClr val="tx1"/>
                          </a:solidFill>
                          <a:latin typeface="Arial" panose="020B0604020202020204" pitchFamily="34" charset="0"/>
                        </a:defRPr>
                      </a:lvl6pPr>
                      <a:lvl7pPr fontAlgn="base">
                        <a:spcBef>
                          <a:spcPct val="20000"/>
                        </a:spcBef>
                        <a:spcAft>
                          <a:spcPct val="0"/>
                        </a:spcAft>
                        <a:tabLst>
                          <a:tab pos="5130800" algn="l"/>
                        </a:tabLst>
                        <a:defRPr>
                          <a:solidFill>
                            <a:schemeClr val="tx1"/>
                          </a:solidFill>
                          <a:latin typeface="Arial" panose="020B0604020202020204" pitchFamily="34" charset="0"/>
                        </a:defRPr>
                      </a:lvl7pPr>
                      <a:lvl8pPr fontAlgn="base">
                        <a:spcBef>
                          <a:spcPct val="20000"/>
                        </a:spcBef>
                        <a:spcAft>
                          <a:spcPct val="0"/>
                        </a:spcAft>
                        <a:tabLst>
                          <a:tab pos="5130800" algn="l"/>
                        </a:tabLst>
                        <a:defRPr>
                          <a:solidFill>
                            <a:schemeClr val="tx1"/>
                          </a:solidFill>
                          <a:latin typeface="Arial" panose="020B0604020202020204" pitchFamily="34" charset="0"/>
                        </a:defRPr>
                      </a:lvl8pPr>
                      <a:lvl9pPr fontAlgn="base">
                        <a:spcBef>
                          <a:spcPct val="20000"/>
                        </a:spcBef>
                        <a:spcAft>
                          <a:spcPct val="0"/>
                        </a:spcAft>
                        <a:tabLst>
                          <a:tab pos="5130800"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5130800" algn="l"/>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3.32</a:t>
                      </a:r>
                      <a:endParaRPr kumimoji="0" lang="en-US"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5130800" algn="l"/>
                        </a:tabLst>
                        <a:defRPr sz="2800">
                          <a:solidFill>
                            <a:schemeClr val="tx1"/>
                          </a:solidFill>
                          <a:latin typeface="Arial" panose="020B0604020202020204" pitchFamily="34" charset="0"/>
                        </a:defRPr>
                      </a:lvl1pPr>
                      <a:lvl2pPr>
                        <a:spcBef>
                          <a:spcPct val="20000"/>
                        </a:spcBef>
                        <a:tabLst>
                          <a:tab pos="5130800" algn="l"/>
                        </a:tabLst>
                        <a:defRPr sz="2400">
                          <a:solidFill>
                            <a:schemeClr val="tx1"/>
                          </a:solidFill>
                          <a:latin typeface="Arial" panose="020B0604020202020204" pitchFamily="34" charset="0"/>
                        </a:defRPr>
                      </a:lvl2pPr>
                      <a:lvl3pPr>
                        <a:spcBef>
                          <a:spcPct val="20000"/>
                        </a:spcBef>
                        <a:tabLst>
                          <a:tab pos="5130800" algn="l"/>
                        </a:tabLst>
                        <a:defRPr sz="2000">
                          <a:solidFill>
                            <a:schemeClr val="tx1"/>
                          </a:solidFill>
                          <a:latin typeface="Arial" panose="020B0604020202020204" pitchFamily="34" charset="0"/>
                        </a:defRPr>
                      </a:lvl3pPr>
                      <a:lvl4pPr>
                        <a:spcBef>
                          <a:spcPct val="20000"/>
                        </a:spcBef>
                        <a:tabLst>
                          <a:tab pos="5130800" algn="l"/>
                        </a:tabLst>
                        <a:defRPr>
                          <a:solidFill>
                            <a:schemeClr val="tx1"/>
                          </a:solidFill>
                          <a:latin typeface="Arial" panose="020B0604020202020204" pitchFamily="34" charset="0"/>
                        </a:defRPr>
                      </a:lvl4pPr>
                      <a:lvl5pPr>
                        <a:spcBef>
                          <a:spcPct val="20000"/>
                        </a:spcBef>
                        <a:tabLst>
                          <a:tab pos="5130800" algn="l"/>
                        </a:tabLst>
                        <a:defRPr>
                          <a:solidFill>
                            <a:schemeClr val="tx1"/>
                          </a:solidFill>
                          <a:latin typeface="Arial" panose="020B0604020202020204" pitchFamily="34" charset="0"/>
                        </a:defRPr>
                      </a:lvl5pPr>
                      <a:lvl6pPr fontAlgn="base">
                        <a:spcBef>
                          <a:spcPct val="20000"/>
                        </a:spcBef>
                        <a:spcAft>
                          <a:spcPct val="0"/>
                        </a:spcAft>
                        <a:tabLst>
                          <a:tab pos="5130800" algn="l"/>
                        </a:tabLst>
                        <a:defRPr>
                          <a:solidFill>
                            <a:schemeClr val="tx1"/>
                          </a:solidFill>
                          <a:latin typeface="Arial" panose="020B0604020202020204" pitchFamily="34" charset="0"/>
                        </a:defRPr>
                      </a:lvl6pPr>
                      <a:lvl7pPr fontAlgn="base">
                        <a:spcBef>
                          <a:spcPct val="20000"/>
                        </a:spcBef>
                        <a:spcAft>
                          <a:spcPct val="0"/>
                        </a:spcAft>
                        <a:tabLst>
                          <a:tab pos="5130800" algn="l"/>
                        </a:tabLst>
                        <a:defRPr>
                          <a:solidFill>
                            <a:schemeClr val="tx1"/>
                          </a:solidFill>
                          <a:latin typeface="Arial" panose="020B0604020202020204" pitchFamily="34" charset="0"/>
                        </a:defRPr>
                      </a:lvl7pPr>
                      <a:lvl8pPr fontAlgn="base">
                        <a:spcBef>
                          <a:spcPct val="20000"/>
                        </a:spcBef>
                        <a:spcAft>
                          <a:spcPct val="0"/>
                        </a:spcAft>
                        <a:tabLst>
                          <a:tab pos="5130800" algn="l"/>
                        </a:tabLst>
                        <a:defRPr>
                          <a:solidFill>
                            <a:schemeClr val="tx1"/>
                          </a:solidFill>
                          <a:latin typeface="Arial" panose="020B0604020202020204" pitchFamily="34" charset="0"/>
                        </a:defRPr>
                      </a:lvl8pPr>
                      <a:lvl9pPr fontAlgn="base">
                        <a:spcBef>
                          <a:spcPct val="20000"/>
                        </a:spcBef>
                        <a:spcAft>
                          <a:spcPct val="0"/>
                        </a:spcAft>
                        <a:tabLst>
                          <a:tab pos="5130800"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5130800" algn="l"/>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,729</a:t>
                      </a:r>
                      <a:endParaRPr kumimoji="0" lang="en-US"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5130800" algn="l"/>
                        </a:tabLst>
                        <a:defRPr sz="2800">
                          <a:solidFill>
                            <a:schemeClr val="tx1"/>
                          </a:solidFill>
                          <a:latin typeface="Arial" panose="020B0604020202020204" pitchFamily="34" charset="0"/>
                        </a:defRPr>
                      </a:lvl1pPr>
                      <a:lvl2pPr>
                        <a:spcBef>
                          <a:spcPct val="20000"/>
                        </a:spcBef>
                        <a:tabLst>
                          <a:tab pos="5130800" algn="l"/>
                        </a:tabLst>
                        <a:defRPr sz="2400">
                          <a:solidFill>
                            <a:schemeClr val="tx1"/>
                          </a:solidFill>
                          <a:latin typeface="Arial" panose="020B0604020202020204" pitchFamily="34" charset="0"/>
                        </a:defRPr>
                      </a:lvl2pPr>
                      <a:lvl3pPr>
                        <a:spcBef>
                          <a:spcPct val="20000"/>
                        </a:spcBef>
                        <a:tabLst>
                          <a:tab pos="5130800" algn="l"/>
                        </a:tabLst>
                        <a:defRPr sz="2000">
                          <a:solidFill>
                            <a:schemeClr val="tx1"/>
                          </a:solidFill>
                          <a:latin typeface="Arial" panose="020B0604020202020204" pitchFamily="34" charset="0"/>
                        </a:defRPr>
                      </a:lvl3pPr>
                      <a:lvl4pPr>
                        <a:spcBef>
                          <a:spcPct val="20000"/>
                        </a:spcBef>
                        <a:tabLst>
                          <a:tab pos="5130800" algn="l"/>
                        </a:tabLst>
                        <a:defRPr>
                          <a:solidFill>
                            <a:schemeClr val="tx1"/>
                          </a:solidFill>
                          <a:latin typeface="Arial" panose="020B0604020202020204" pitchFamily="34" charset="0"/>
                        </a:defRPr>
                      </a:lvl4pPr>
                      <a:lvl5pPr>
                        <a:spcBef>
                          <a:spcPct val="20000"/>
                        </a:spcBef>
                        <a:tabLst>
                          <a:tab pos="5130800" algn="l"/>
                        </a:tabLst>
                        <a:defRPr>
                          <a:solidFill>
                            <a:schemeClr val="tx1"/>
                          </a:solidFill>
                          <a:latin typeface="Arial" panose="020B0604020202020204" pitchFamily="34" charset="0"/>
                        </a:defRPr>
                      </a:lvl5pPr>
                      <a:lvl6pPr fontAlgn="base">
                        <a:spcBef>
                          <a:spcPct val="20000"/>
                        </a:spcBef>
                        <a:spcAft>
                          <a:spcPct val="0"/>
                        </a:spcAft>
                        <a:tabLst>
                          <a:tab pos="5130800" algn="l"/>
                        </a:tabLst>
                        <a:defRPr>
                          <a:solidFill>
                            <a:schemeClr val="tx1"/>
                          </a:solidFill>
                          <a:latin typeface="Arial" panose="020B0604020202020204" pitchFamily="34" charset="0"/>
                        </a:defRPr>
                      </a:lvl6pPr>
                      <a:lvl7pPr fontAlgn="base">
                        <a:spcBef>
                          <a:spcPct val="20000"/>
                        </a:spcBef>
                        <a:spcAft>
                          <a:spcPct val="0"/>
                        </a:spcAft>
                        <a:tabLst>
                          <a:tab pos="5130800" algn="l"/>
                        </a:tabLst>
                        <a:defRPr>
                          <a:solidFill>
                            <a:schemeClr val="tx1"/>
                          </a:solidFill>
                          <a:latin typeface="Arial" panose="020B0604020202020204" pitchFamily="34" charset="0"/>
                        </a:defRPr>
                      </a:lvl7pPr>
                      <a:lvl8pPr fontAlgn="base">
                        <a:spcBef>
                          <a:spcPct val="20000"/>
                        </a:spcBef>
                        <a:spcAft>
                          <a:spcPct val="0"/>
                        </a:spcAft>
                        <a:tabLst>
                          <a:tab pos="5130800" algn="l"/>
                        </a:tabLst>
                        <a:defRPr>
                          <a:solidFill>
                            <a:schemeClr val="tx1"/>
                          </a:solidFill>
                          <a:latin typeface="Arial" panose="020B0604020202020204" pitchFamily="34" charset="0"/>
                        </a:defRPr>
                      </a:lvl8pPr>
                      <a:lvl9pPr fontAlgn="base">
                        <a:spcBef>
                          <a:spcPct val="20000"/>
                        </a:spcBef>
                        <a:spcAft>
                          <a:spcPct val="0"/>
                        </a:spcAft>
                        <a:tabLst>
                          <a:tab pos="5130800"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5130800" algn="l"/>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,948</a:t>
                      </a:r>
                      <a:endParaRPr kumimoji="0" lang="en-US"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27888029"/>
                  </a:ext>
                </a:extLst>
              </a:tr>
              <a:tr h="1468438">
                <a:tc>
                  <a:txBody>
                    <a:bodyPr/>
                    <a:lstStyle>
                      <a:lvl1pPr>
                        <a:spcBef>
                          <a:spcPct val="20000"/>
                        </a:spcBef>
                        <a:tabLst>
                          <a:tab pos="5130800" algn="l"/>
                        </a:tabLst>
                        <a:defRPr sz="2800">
                          <a:solidFill>
                            <a:schemeClr val="tx1"/>
                          </a:solidFill>
                          <a:latin typeface="Arial" panose="020B0604020202020204" pitchFamily="34" charset="0"/>
                        </a:defRPr>
                      </a:lvl1pPr>
                      <a:lvl2pPr>
                        <a:spcBef>
                          <a:spcPct val="20000"/>
                        </a:spcBef>
                        <a:tabLst>
                          <a:tab pos="5130800" algn="l"/>
                        </a:tabLst>
                        <a:defRPr sz="2400">
                          <a:solidFill>
                            <a:schemeClr val="tx1"/>
                          </a:solidFill>
                          <a:latin typeface="Arial" panose="020B0604020202020204" pitchFamily="34" charset="0"/>
                        </a:defRPr>
                      </a:lvl2pPr>
                      <a:lvl3pPr>
                        <a:spcBef>
                          <a:spcPct val="20000"/>
                        </a:spcBef>
                        <a:tabLst>
                          <a:tab pos="5130800" algn="l"/>
                        </a:tabLst>
                        <a:defRPr sz="2000">
                          <a:solidFill>
                            <a:schemeClr val="tx1"/>
                          </a:solidFill>
                          <a:latin typeface="Arial" panose="020B0604020202020204" pitchFamily="34" charset="0"/>
                        </a:defRPr>
                      </a:lvl3pPr>
                      <a:lvl4pPr>
                        <a:spcBef>
                          <a:spcPct val="20000"/>
                        </a:spcBef>
                        <a:tabLst>
                          <a:tab pos="5130800" algn="l"/>
                        </a:tabLst>
                        <a:defRPr>
                          <a:solidFill>
                            <a:schemeClr val="tx1"/>
                          </a:solidFill>
                          <a:latin typeface="Arial" panose="020B0604020202020204" pitchFamily="34" charset="0"/>
                        </a:defRPr>
                      </a:lvl4pPr>
                      <a:lvl5pPr>
                        <a:spcBef>
                          <a:spcPct val="20000"/>
                        </a:spcBef>
                        <a:tabLst>
                          <a:tab pos="5130800" algn="l"/>
                        </a:tabLst>
                        <a:defRPr>
                          <a:solidFill>
                            <a:schemeClr val="tx1"/>
                          </a:solidFill>
                          <a:latin typeface="Arial" panose="020B0604020202020204" pitchFamily="34" charset="0"/>
                        </a:defRPr>
                      </a:lvl5pPr>
                      <a:lvl6pPr fontAlgn="base">
                        <a:spcBef>
                          <a:spcPct val="20000"/>
                        </a:spcBef>
                        <a:spcAft>
                          <a:spcPct val="0"/>
                        </a:spcAft>
                        <a:tabLst>
                          <a:tab pos="5130800" algn="l"/>
                        </a:tabLst>
                        <a:defRPr>
                          <a:solidFill>
                            <a:schemeClr val="tx1"/>
                          </a:solidFill>
                          <a:latin typeface="Arial" panose="020B0604020202020204" pitchFamily="34" charset="0"/>
                        </a:defRPr>
                      </a:lvl6pPr>
                      <a:lvl7pPr fontAlgn="base">
                        <a:spcBef>
                          <a:spcPct val="20000"/>
                        </a:spcBef>
                        <a:spcAft>
                          <a:spcPct val="0"/>
                        </a:spcAft>
                        <a:tabLst>
                          <a:tab pos="5130800" algn="l"/>
                        </a:tabLst>
                        <a:defRPr>
                          <a:solidFill>
                            <a:schemeClr val="tx1"/>
                          </a:solidFill>
                          <a:latin typeface="Arial" panose="020B0604020202020204" pitchFamily="34" charset="0"/>
                        </a:defRPr>
                      </a:lvl7pPr>
                      <a:lvl8pPr fontAlgn="base">
                        <a:spcBef>
                          <a:spcPct val="20000"/>
                        </a:spcBef>
                        <a:spcAft>
                          <a:spcPct val="0"/>
                        </a:spcAft>
                        <a:tabLst>
                          <a:tab pos="5130800" algn="l"/>
                        </a:tabLst>
                        <a:defRPr>
                          <a:solidFill>
                            <a:schemeClr val="tx1"/>
                          </a:solidFill>
                          <a:latin typeface="Arial" panose="020B0604020202020204" pitchFamily="34" charset="0"/>
                        </a:defRPr>
                      </a:lvl8pPr>
                      <a:lvl9pPr fontAlgn="base">
                        <a:spcBef>
                          <a:spcPct val="20000"/>
                        </a:spcBef>
                        <a:spcAft>
                          <a:spcPct val="0"/>
                        </a:spcAft>
                        <a:tabLst>
                          <a:tab pos="5130800" algn="l"/>
                        </a:tabLs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tab pos="5130800"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24.Asıl uğraş alanı öğrenme-öğretme süreç ve ortamları ile sınırlı olan eğitim teknolojisi eğitimin diğer boyutları ile, salt bu iki alandaki işlevini yerine getirebilmek için ilgilenir.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5130800" algn="l"/>
                        </a:tabLst>
                        <a:defRPr sz="2800">
                          <a:solidFill>
                            <a:schemeClr val="tx1"/>
                          </a:solidFill>
                          <a:latin typeface="Arial" panose="020B0604020202020204" pitchFamily="34" charset="0"/>
                        </a:defRPr>
                      </a:lvl1pPr>
                      <a:lvl2pPr>
                        <a:spcBef>
                          <a:spcPct val="20000"/>
                        </a:spcBef>
                        <a:tabLst>
                          <a:tab pos="5130800" algn="l"/>
                        </a:tabLst>
                        <a:defRPr sz="2400">
                          <a:solidFill>
                            <a:schemeClr val="tx1"/>
                          </a:solidFill>
                          <a:latin typeface="Arial" panose="020B0604020202020204" pitchFamily="34" charset="0"/>
                        </a:defRPr>
                      </a:lvl2pPr>
                      <a:lvl3pPr>
                        <a:spcBef>
                          <a:spcPct val="20000"/>
                        </a:spcBef>
                        <a:tabLst>
                          <a:tab pos="5130800" algn="l"/>
                        </a:tabLst>
                        <a:defRPr sz="2000">
                          <a:solidFill>
                            <a:schemeClr val="tx1"/>
                          </a:solidFill>
                          <a:latin typeface="Arial" panose="020B0604020202020204" pitchFamily="34" charset="0"/>
                        </a:defRPr>
                      </a:lvl3pPr>
                      <a:lvl4pPr>
                        <a:spcBef>
                          <a:spcPct val="20000"/>
                        </a:spcBef>
                        <a:tabLst>
                          <a:tab pos="5130800" algn="l"/>
                        </a:tabLst>
                        <a:defRPr>
                          <a:solidFill>
                            <a:schemeClr val="tx1"/>
                          </a:solidFill>
                          <a:latin typeface="Arial" panose="020B0604020202020204" pitchFamily="34" charset="0"/>
                        </a:defRPr>
                      </a:lvl4pPr>
                      <a:lvl5pPr>
                        <a:spcBef>
                          <a:spcPct val="20000"/>
                        </a:spcBef>
                        <a:tabLst>
                          <a:tab pos="5130800" algn="l"/>
                        </a:tabLst>
                        <a:defRPr>
                          <a:solidFill>
                            <a:schemeClr val="tx1"/>
                          </a:solidFill>
                          <a:latin typeface="Arial" panose="020B0604020202020204" pitchFamily="34" charset="0"/>
                        </a:defRPr>
                      </a:lvl5pPr>
                      <a:lvl6pPr fontAlgn="base">
                        <a:spcBef>
                          <a:spcPct val="20000"/>
                        </a:spcBef>
                        <a:spcAft>
                          <a:spcPct val="0"/>
                        </a:spcAft>
                        <a:tabLst>
                          <a:tab pos="5130800" algn="l"/>
                        </a:tabLst>
                        <a:defRPr>
                          <a:solidFill>
                            <a:schemeClr val="tx1"/>
                          </a:solidFill>
                          <a:latin typeface="Arial" panose="020B0604020202020204" pitchFamily="34" charset="0"/>
                        </a:defRPr>
                      </a:lvl6pPr>
                      <a:lvl7pPr fontAlgn="base">
                        <a:spcBef>
                          <a:spcPct val="20000"/>
                        </a:spcBef>
                        <a:spcAft>
                          <a:spcPct val="0"/>
                        </a:spcAft>
                        <a:tabLst>
                          <a:tab pos="5130800" algn="l"/>
                        </a:tabLst>
                        <a:defRPr>
                          <a:solidFill>
                            <a:schemeClr val="tx1"/>
                          </a:solidFill>
                          <a:latin typeface="Arial" panose="020B0604020202020204" pitchFamily="34" charset="0"/>
                        </a:defRPr>
                      </a:lvl7pPr>
                      <a:lvl8pPr fontAlgn="base">
                        <a:spcBef>
                          <a:spcPct val="20000"/>
                        </a:spcBef>
                        <a:spcAft>
                          <a:spcPct val="0"/>
                        </a:spcAft>
                        <a:tabLst>
                          <a:tab pos="5130800" algn="l"/>
                        </a:tabLst>
                        <a:defRPr>
                          <a:solidFill>
                            <a:schemeClr val="tx1"/>
                          </a:solidFill>
                          <a:latin typeface="Arial" panose="020B0604020202020204" pitchFamily="34" charset="0"/>
                        </a:defRPr>
                      </a:lvl8pPr>
                      <a:lvl9pPr fontAlgn="base">
                        <a:spcBef>
                          <a:spcPct val="20000"/>
                        </a:spcBef>
                        <a:spcAft>
                          <a:spcPct val="0"/>
                        </a:spcAft>
                        <a:tabLst>
                          <a:tab pos="5130800"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5130800" algn="l"/>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3.51</a:t>
                      </a:r>
                      <a:endParaRPr kumimoji="0" lang="en-US"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5130800" algn="l"/>
                        </a:tabLst>
                        <a:defRPr sz="2800">
                          <a:solidFill>
                            <a:schemeClr val="tx1"/>
                          </a:solidFill>
                          <a:latin typeface="Arial" panose="020B0604020202020204" pitchFamily="34" charset="0"/>
                        </a:defRPr>
                      </a:lvl1pPr>
                      <a:lvl2pPr>
                        <a:spcBef>
                          <a:spcPct val="20000"/>
                        </a:spcBef>
                        <a:tabLst>
                          <a:tab pos="5130800" algn="l"/>
                        </a:tabLst>
                        <a:defRPr sz="2400">
                          <a:solidFill>
                            <a:schemeClr val="tx1"/>
                          </a:solidFill>
                          <a:latin typeface="Arial" panose="020B0604020202020204" pitchFamily="34" charset="0"/>
                        </a:defRPr>
                      </a:lvl2pPr>
                      <a:lvl3pPr>
                        <a:spcBef>
                          <a:spcPct val="20000"/>
                        </a:spcBef>
                        <a:tabLst>
                          <a:tab pos="5130800" algn="l"/>
                        </a:tabLst>
                        <a:defRPr sz="2000">
                          <a:solidFill>
                            <a:schemeClr val="tx1"/>
                          </a:solidFill>
                          <a:latin typeface="Arial" panose="020B0604020202020204" pitchFamily="34" charset="0"/>
                        </a:defRPr>
                      </a:lvl3pPr>
                      <a:lvl4pPr>
                        <a:spcBef>
                          <a:spcPct val="20000"/>
                        </a:spcBef>
                        <a:tabLst>
                          <a:tab pos="5130800" algn="l"/>
                        </a:tabLst>
                        <a:defRPr>
                          <a:solidFill>
                            <a:schemeClr val="tx1"/>
                          </a:solidFill>
                          <a:latin typeface="Arial" panose="020B0604020202020204" pitchFamily="34" charset="0"/>
                        </a:defRPr>
                      </a:lvl4pPr>
                      <a:lvl5pPr>
                        <a:spcBef>
                          <a:spcPct val="20000"/>
                        </a:spcBef>
                        <a:tabLst>
                          <a:tab pos="5130800" algn="l"/>
                        </a:tabLst>
                        <a:defRPr>
                          <a:solidFill>
                            <a:schemeClr val="tx1"/>
                          </a:solidFill>
                          <a:latin typeface="Arial" panose="020B0604020202020204" pitchFamily="34" charset="0"/>
                        </a:defRPr>
                      </a:lvl5pPr>
                      <a:lvl6pPr fontAlgn="base">
                        <a:spcBef>
                          <a:spcPct val="20000"/>
                        </a:spcBef>
                        <a:spcAft>
                          <a:spcPct val="0"/>
                        </a:spcAft>
                        <a:tabLst>
                          <a:tab pos="5130800" algn="l"/>
                        </a:tabLst>
                        <a:defRPr>
                          <a:solidFill>
                            <a:schemeClr val="tx1"/>
                          </a:solidFill>
                          <a:latin typeface="Arial" panose="020B0604020202020204" pitchFamily="34" charset="0"/>
                        </a:defRPr>
                      </a:lvl6pPr>
                      <a:lvl7pPr fontAlgn="base">
                        <a:spcBef>
                          <a:spcPct val="20000"/>
                        </a:spcBef>
                        <a:spcAft>
                          <a:spcPct val="0"/>
                        </a:spcAft>
                        <a:tabLst>
                          <a:tab pos="5130800" algn="l"/>
                        </a:tabLst>
                        <a:defRPr>
                          <a:solidFill>
                            <a:schemeClr val="tx1"/>
                          </a:solidFill>
                          <a:latin typeface="Arial" panose="020B0604020202020204" pitchFamily="34" charset="0"/>
                        </a:defRPr>
                      </a:lvl7pPr>
                      <a:lvl8pPr fontAlgn="base">
                        <a:spcBef>
                          <a:spcPct val="20000"/>
                        </a:spcBef>
                        <a:spcAft>
                          <a:spcPct val="0"/>
                        </a:spcAft>
                        <a:tabLst>
                          <a:tab pos="5130800" algn="l"/>
                        </a:tabLst>
                        <a:defRPr>
                          <a:solidFill>
                            <a:schemeClr val="tx1"/>
                          </a:solidFill>
                          <a:latin typeface="Arial" panose="020B0604020202020204" pitchFamily="34" charset="0"/>
                        </a:defRPr>
                      </a:lvl8pPr>
                      <a:lvl9pPr fontAlgn="base">
                        <a:spcBef>
                          <a:spcPct val="20000"/>
                        </a:spcBef>
                        <a:spcAft>
                          <a:spcPct val="0"/>
                        </a:spcAft>
                        <a:tabLst>
                          <a:tab pos="5130800"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5130800" algn="l"/>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1,056</a:t>
                      </a:r>
                      <a:endParaRPr kumimoji="0" lang="en-US"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tabLst>
                          <a:tab pos="5130800" algn="l"/>
                        </a:tabLst>
                        <a:defRPr sz="2800">
                          <a:solidFill>
                            <a:schemeClr val="tx1"/>
                          </a:solidFill>
                          <a:latin typeface="Arial" panose="020B0604020202020204" pitchFamily="34" charset="0"/>
                        </a:defRPr>
                      </a:lvl1pPr>
                      <a:lvl2pPr>
                        <a:spcBef>
                          <a:spcPct val="20000"/>
                        </a:spcBef>
                        <a:tabLst>
                          <a:tab pos="5130800" algn="l"/>
                        </a:tabLst>
                        <a:defRPr sz="2400">
                          <a:solidFill>
                            <a:schemeClr val="tx1"/>
                          </a:solidFill>
                          <a:latin typeface="Arial" panose="020B0604020202020204" pitchFamily="34" charset="0"/>
                        </a:defRPr>
                      </a:lvl2pPr>
                      <a:lvl3pPr>
                        <a:spcBef>
                          <a:spcPct val="20000"/>
                        </a:spcBef>
                        <a:tabLst>
                          <a:tab pos="5130800" algn="l"/>
                        </a:tabLst>
                        <a:defRPr sz="2000">
                          <a:solidFill>
                            <a:schemeClr val="tx1"/>
                          </a:solidFill>
                          <a:latin typeface="Arial" panose="020B0604020202020204" pitchFamily="34" charset="0"/>
                        </a:defRPr>
                      </a:lvl3pPr>
                      <a:lvl4pPr>
                        <a:spcBef>
                          <a:spcPct val="20000"/>
                        </a:spcBef>
                        <a:tabLst>
                          <a:tab pos="5130800" algn="l"/>
                        </a:tabLst>
                        <a:defRPr>
                          <a:solidFill>
                            <a:schemeClr val="tx1"/>
                          </a:solidFill>
                          <a:latin typeface="Arial" panose="020B0604020202020204" pitchFamily="34" charset="0"/>
                        </a:defRPr>
                      </a:lvl4pPr>
                      <a:lvl5pPr>
                        <a:spcBef>
                          <a:spcPct val="20000"/>
                        </a:spcBef>
                        <a:tabLst>
                          <a:tab pos="5130800" algn="l"/>
                        </a:tabLst>
                        <a:defRPr>
                          <a:solidFill>
                            <a:schemeClr val="tx1"/>
                          </a:solidFill>
                          <a:latin typeface="Arial" panose="020B0604020202020204" pitchFamily="34" charset="0"/>
                        </a:defRPr>
                      </a:lvl5pPr>
                      <a:lvl6pPr fontAlgn="base">
                        <a:spcBef>
                          <a:spcPct val="20000"/>
                        </a:spcBef>
                        <a:spcAft>
                          <a:spcPct val="0"/>
                        </a:spcAft>
                        <a:tabLst>
                          <a:tab pos="5130800" algn="l"/>
                        </a:tabLst>
                        <a:defRPr>
                          <a:solidFill>
                            <a:schemeClr val="tx1"/>
                          </a:solidFill>
                          <a:latin typeface="Arial" panose="020B0604020202020204" pitchFamily="34" charset="0"/>
                        </a:defRPr>
                      </a:lvl6pPr>
                      <a:lvl7pPr fontAlgn="base">
                        <a:spcBef>
                          <a:spcPct val="20000"/>
                        </a:spcBef>
                        <a:spcAft>
                          <a:spcPct val="0"/>
                        </a:spcAft>
                        <a:tabLst>
                          <a:tab pos="5130800" algn="l"/>
                        </a:tabLst>
                        <a:defRPr>
                          <a:solidFill>
                            <a:schemeClr val="tx1"/>
                          </a:solidFill>
                          <a:latin typeface="Arial" panose="020B0604020202020204" pitchFamily="34" charset="0"/>
                        </a:defRPr>
                      </a:lvl7pPr>
                      <a:lvl8pPr fontAlgn="base">
                        <a:spcBef>
                          <a:spcPct val="20000"/>
                        </a:spcBef>
                        <a:spcAft>
                          <a:spcPct val="0"/>
                        </a:spcAft>
                        <a:tabLst>
                          <a:tab pos="5130800" algn="l"/>
                        </a:tabLst>
                        <a:defRPr>
                          <a:solidFill>
                            <a:schemeClr val="tx1"/>
                          </a:solidFill>
                          <a:latin typeface="Arial" panose="020B0604020202020204" pitchFamily="34" charset="0"/>
                        </a:defRPr>
                      </a:lvl8pPr>
                      <a:lvl9pPr fontAlgn="base">
                        <a:spcBef>
                          <a:spcPct val="20000"/>
                        </a:spcBef>
                        <a:spcAft>
                          <a:spcPct val="0"/>
                        </a:spcAft>
                        <a:tabLst>
                          <a:tab pos="5130800" algn="l"/>
                        </a:tabLs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tab pos="5130800" algn="l"/>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,901</a:t>
                      </a:r>
                      <a:endParaRPr kumimoji="0" lang="en-US"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68112024"/>
                  </a:ext>
                </a:extLst>
              </a:tr>
            </a:tbl>
          </a:graphicData>
        </a:graphic>
      </p:graphicFrame>
    </p:spTree>
    <p:extLst>
      <p:ext uri="{BB962C8B-B14F-4D97-AF65-F5344CB8AC3E}">
        <p14:creationId xmlns:p14="http://schemas.microsoft.com/office/powerpoint/2010/main" val="314397602"/>
      </p:ext>
    </p:extLst>
  </p:cSld>
  <p:clrMapOvr>
    <a:masterClrMapping/>
  </p:clrMapOvr>
  <p:transition spd="slow">
    <p:wheel spokes="8"/>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eaLnBrk="1" hangingPunct="1"/>
            <a:r>
              <a:rPr lang="tr-TR" altLang="tr-TR" smtClean="0"/>
              <a:t>ET Yöntemi</a:t>
            </a:r>
          </a:p>
        </p:txBody>
      </p:sp>
      <p:graphicFrame>
        <p:nvGraphicFramePr>
          <p:cNvPr id="88144" name="Group 80">
            <a:extLst>
              <a:ext uri="{FF2B5EF4-FFF2-40B4-BE49-F238E27FC236}">
                <a16:creationId xmlns:a16="http://schemas.microsoft.com/office/drawing/2014/main" id="{577E4843-52EB-3640-B49C-AEAB69808800}"/>
              </a:ext>
            </a:extLst>
          </p:cNvPr>
          <p:cNvGraphicFramePr>
            <a:graphicFrameLocks noGrp="1"/>
          </p:cNvGraphicFramePr>
          <p:nvPr>
            <p:ph idx="1"/>
          </p:nvPr>
        </p:nvGraphicFramePr>
        <p:xfrm>
          <a:off x="457200" y="2667000"/>
          <a:ext cx="8305800" cy="3429001"/>
        </p:xfrm>
        <a:graphic>
          <a:graphicData uri="http://schemas.openxmlformats.org/drawingml/2006/table">
            <a:tbl>
              <a:tblPr/>
              <a:tblGrid>
                <a:gridCol w="6035675">
                  <a:extLst>
                    <a:ext uri="{9D8B030D-6E8A-4147-A177-3AD203B41FA5}">
                      <a16:colId xmlns:a16="http://schemas.microsoft.com/office/drawing/2014/main" val="4052234720"/>
                    </a:ext>
                  </a:extLst>
                </a:gridCol>
                <a:gridCol w="642938">
                  <a:extLst>
                    <a:ext uri="{9D8B030D-6E8A-4147-A177-3AD203B41FA5}">
                      <a16:colId xmlns:a16="http://schemas.microsoft.com/office/drawing/2014/main" val="3155695168"/>
                    </a:ext>
                  </a:extLst>
                </a:gridCol>
                <a:gridCol w="987425">
                  <a:extLst>
                    <a:ext uri="{9D8B030D-6E8A-4147-A177-3AD203B41FA5}">
                      <a16:colId xmlns:a16="http://schemas.microsoft.com/office/drawing/2014/main" val="127318167"/>
                    </a:ext>
                  </a:extLst>
                </a:gridCol>
                <a:gridCol w="639762">
                  <a:extLst>
                    <a:ext uri="{9D8B030D-6E8A-4147-A177-3AD203B41FA5}">
                      <a16:colId xmlns:a16="http://schemas.microsoft.com/office/drawing/2014/main" val="1965085981"/>
                    </a:ext>
                  </a:extLst>
                </a:gridCol>
              </a:tblGrid>
              <a:tr h="904875">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MADDE</a:t>
                      </a:r>
                      <a:endParaRPr kumimoji="0" lang="en-US" altLang="tr-TR" sz="1200" b="1"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itchFamily="2" charset="2"/>
                        </a:rPr>
                        <a:t></a:t>
                      </a:r>
                      <a:endParaRPr kumimoji="0" lang="en-US" altLang="tr-TR" sz="10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itchFamily="2" charset="2"/>
                        </a:rPr>
                        <a:t>X</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F</a:t>
                      </a:r>
                      <a:endParaRPr kumimoji="0" lang="en-US"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defRPr sz="2800">
                          <a:solidFill>
                            <a:schemeClr val="tx1"/>
                          </a:solidFill>
                          <a:latin typeface="Arial" panose="020B0604020202020204" pitchFamily="34" charset="0"/>
                        </a:defRPr>
                      </a:lvl1pPr>
                      <a:lvl2pPr marL="742950" indent="-285750">
                        <a:spcBef>
                          <a:spcPct val="20000"/>
                        </a:spcBef>
                        <a:defRPr sz="2400">
                          <a:solidFill>
                            <a:schemeClr val="tx1"/>
                          </a:solidFill>
                          <a:latin typeface="Arial" panose="020B0604020202020204" pitchFamily="34" charset="0"/>
                        </a:defRPr>
                      </a:lvl2pPr>
                      <a:lvl3pPr marL="1143000" indent="-228600">
                        <a:spcBef>
                          <a:spcPct val="20000"/>
                        </a:spcBef>
                        <a:defRPr sz="2000">
                          <a:solidFill>
                            <a:schemeClr val="tx1"/>
                          </a:solidFill>
                          <a:latin typeface="Arial" panose="020B0604020202020204" pitchFamily="34" charset="0"/>
                        </a:defRPr>
                      </a:lvl3pPr>
                      <a:lvl4pPr marL="1600200" indent="-228600">
                        <a:spcBef>
                          <a:spcPct val="20000"/>
                        </a:spcBef>
                        <a:defRPr>
                          <a:solidFill>
                            <a:schemeClr val="tx1"/>
                          </a:solidFill>
                          <a:latin typeface="Arial" panose="020B0604020202020204" pitchFamily="34" charset="0"/>
                        </a:defRPr>
                      </a:lvl4pPr>
                      <a:lvl5pPr marL="2057400" indent="-228600">
                        <a:spcBef>
                          <a:spcPct val="20000"/>
                        </a:spcBef>
                        <a:defRPr>
                          <a:solidFill>
                            <a:schemeClr val="tx1"/>
                          </a:solidFill>
                          <a:latin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p</a:t>
                      </a:r>
                      <a:endParaRPr kumimoji="0" lang="en-US"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65432727"/>
                  </a:ext>
                </a:extLst>
              </a:tr>
              <a:tr h="900113">
                <a:tc>
                  <a:txBody>
                    <a:bodyPr/>
                    <a:lstStyle>
                      <a:lvl1pPr marL="342900" indent="-342900">
                        <a:spcBef>
                          <a:spcPct val="20000"/>
                        </a:spcBef>
                        <a:tabLst>
                          <a:tab pos="5130800" algn="l"/>
                        </a:tabLst>
                        <a:defRPr sz="2800">
                          <a:solidFill>
                            <a:schemeClr val="tx1"/>
                          </a:solidFill>
                          <a:latin typeface="Arial" panose="020B0604020202020204" pitchFamily="34" charset="0"/>
                        </a:defRPr>
                      </a:lvl1pPr>
                      <a:lvl2pPr marL="742950" indent="-285750">
                        <a:spcBef>
                          <a:spcPct val="20000"/>
                        </a:spcBef>
                        <a:tabLst>
                          <a:tab pos="5130800" algn="l"/>
                        </a:tabLst>
                        <a:defRPr sz="2400">
                          <a:solidFill>
                            <a:schemeClr val="tx1"/>
                          </a:solidFill>
                          <a:latin typeface="Arial" panose="020B0604020202020204" pitchFamily="34" charset="0"/>
                        </a:defRPr>
                      </a:lvl2pPr>
                      <a:lvl3pPr marL="1143000" indent="-228600">
                        <a:spcBef>
                          <a:spcPct val="20000"/>
                        </a:spcBef>
                        <a:tabLst>
                          <a:tab pos="5130800" algn="l"/>
                        </a:tabLst>
                        <a:defRPr sz="2000">
                          <a:solidFill>
                            <a:schemeClr val="tx1"/>
                          </a:solidFill>
                          <a:latin typeface="Arial" panose="020B0604020202020204" pitchFamily="34" charset="0"/>
                        </a:defRPr>
                      </a:lvl3pPr>
                      <a:lvl4pPr marL="1600200" indent="-228600">
                        <a:spcBef>
                          <a:spcPct val="20000"/>
                        </a:spcBef>
                        <a:tabLst>
                          <a:tab pos="5130800" algn="l"/>
                        </a:tabLst>
                        <a:defRPr>
                          <a:solidFill>
                            <a:schemeClr val="tx1"/>
                          </a:solidFill>
                          <a:latin typeface="Arial" panose="020B0604020202020204" pitchFamily="34" charset="0"/>
                        </a:defRPr>
                      </a:lvl4pPr>
                      <a:lvl5pPr marL="2057400" indent="-228600">
                        <a:spcBef>
                          <a:spcPct val="20000"/>
                        </a:spcBef>
                        <a:tabLst>
                          <a:tab pos="5130800" algn="l"/>
                        </a:tabLst>
                        <a:defRPr>
                          <a:solidFill>
                            <a:schemeClr val="tx1"/>
                          </a:solidFill>
                          <a:latin typeface="Arial" panose="020B0604020202020204" pitchFamily="34" charset="0"/>
                        </a:defRPr>
                      </a:lvl5pPr>
                      <a:lvl6pPr marL="2514600" indent="-228600" fontAlgn="base">
                        <a:spcBef>
                          <a:spcPct val="20000"/>
                        </a:spcBef>
                        <a:spcAft>
                          <a:spcPct val="0"/>
                        </a:spcAft>
                        <a:tabLst>
                          <a:tab pos="5130800" algn="l"/>
                        </a:tabLst>
                        <a:defRPr>
                          <a:solidFill>
                            <a:schemeClr val="tx1"/>
                          </a:solidFill>
                          <a:latin typeface="Arial" panose="020B0604020202020204" pitchFamily="34" charset="0"/>
                        </a:defRPr>
                      </a:lvl6pPr>
                      <a:lvl7pPr marL="2971800" indent="-228600" fontAlgn="base">
                        <a:spcBef>
                          <a:spcPct val="20000"/>
                        </a:spcBef>
                        <a:spcAft>
                          <a:spcPct val="0"/>
                        </a:spcAft>
                        <a:tabLst>
                          <a:tab pos="5130800" algn="l"/>
                        </a:tabLst>
                        <a:defRPr>
                          <a:solidFill>
                            <a:schemeClr val="tx1"/>
                          </a:solidFill>
                          <a:latin typeface="Arial" panose="020B0604020202020204" pitchFamily="34" charset="0"/>
                        </a:defRPr>
                      </a:lvl7pPr>
                      <a:lvl8pPr marL="3429000" indent="-228600" fontAlgn="base">
                        <a:spcBef>
                          <a:spcPct val="20000"/>
                        </a:spcBef>
                        <a:spcAft>
                          <a:spcPct val="0"/>
                        </a:spcAft>
                        <a:tabLst>
                          <a:tab pos="5130800" algn="l"/>
                        </a:tabLst>
                        <a:defRPr>
                          <a:solidFill>
                            <a:schemeClr val="tx1"/>
                          </a:solidFill>
                          <a:latin typeface="Arial" panose="020B0604020202020204" pitchFamily="34" charset="0"/>
                        </a:defRPr>
                      </a:lvl8pPr>
                      <a:lvl9pPr marL="3886200" indent="-228600" fontAlgn="base">
                        <a:spcBef>
                          <a:spcPct val="20000"/>
                        </a:spcBef>
                        <a:spcAft>
                          <a:spcPct val="0"/>
                        </a:spcAft>
                        <a:tabLst>
                          <a:tab pos="5130800" algn="l"/>
                        </a:tabLs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tab pos="5130800"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21.Eğitim teknolojisinin doğasına en uygun araştırma yöntemi deney ve AR-GE'dir.</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tabLst>
                          <a:tab pos="5130800" algn="l"/>
                        </a:tabLst>
                        <a:defRPr sz="2800">
                          <a:solidFill>
                            <a:schemeClr val="tx1"/>
                          </a:solidFill>
                          <a:latin typeface="Arial" panose="020B0604020202020204" pitchFamily="34" charset="0"/>
                        </a:defRPr>
                      </a:lvl1pPr>
                      <a:lvl2pPr marL="742950" indent="-285750">
                        <a:spcBef>
                          <a:spcPct val="20000"/>
                        </a:spcBef>
                        <a:tabLst>
                          <a:tab pos="5130800" algn="l"/>
                        </a:tabLst>
                        <a:defRPr sz="2400">
                          <a:solidFill>
                            <a:schemeClr val="tx1"/>
                          </a:solidFill>
                          <a:latin typeface="Arial" panose="020B0604020202020204" pitchFamily="34" charset="0"/>
                        </a:defRPr>
                      </a:lvl2pPr>
                      <a:lvl3pPr marL="1143000" indent="-228600">
                        <a:spcBef>
                          <a:spcPct val="20000"/>
                        </a:spcBef>
                        <a:tabLst>
                          <a:tab pos="5130800" algn="l"/>
                        </a:tabLst>
                        <a:defRPr sz="2000">
                          <a:solidFill>
                            <a:schemeClr val="tx1"/>
                          </a:solidFill>
                          <a:latin typeface="Arial" panose="020B0604020202020204" pitchFamily="34" charset="0"/>
                        </a:defRPr>
                      </a:lvl3pPr>
                      <a:lvl4pPr marL="1600200" indent="-228600">
                        <a:spcBef>
                          <a:spcPct val="20000"/>
                        </a:spcBef>
                        <a:tabLst>
                          <a:tab pos="5130800" algn="l"/>
                        </a:tabLst>
                        <a:defRPr>
                          <a:solidFill>
                            <a:schemeClr val="tx1"/>
                          </a:solidFill>
                          <a:latin typeface="Arial" panose="020B0604020202020204" pitchFamily="34" charset="0"/>
                        </a:defRPr>
                      </a:lvl4pPr>
                      <a:lvl5pPr marL="2057400" indent="-228600">
                        <a:spcBef>
                          <a:spcPct val="20000"/>
                        </a:spcBef>
                        <a:tabLst>
                          <a:tab pos="5130800" algn="l"/>
                        </a:tabLst>
                        <a:defRPr>
                          <a:solidFill>
                            <a:schemeClr val="tx1"/>
                          </a:solidFill>
                          <a:latin typeface="Arial" panose="020B0604020202020204" pitchFamily="34" charset="0"/>
                        </a:defRPr>
                      </a:lvl5pPr>
                      <a:lvl6pPr marL="2514600" indent="-228600" fontAlgn="base">
                        <a:spcBef>
                          <a:spcPct val="20000"/>
                        </a:spcBef>
                        <a:spcAft>
                          <a:spcPct val="0"/>
                        </a:spcAft>
                        <a:tabLst>
                          <a:tab pos="5130800" algn="l"/>
                        </a:tabLst>
                        <a:defRPr>
                          <a:solidFill>
                            <a:schemeClr val="tx1"/>
                          </a:solidFill>
                          <a:latin typeface="Arial" panose="020B0604020202020204" pitchFamily="34" charset="0"/>
                        </a:defRPr>
                      </a:lvl6pPr>
                      <a:lvl7pPr marL="2971800" indent="-228600" fontAlgn="base">
                        <a:spcBef>
                          <a:spcPct val="20000"/>
                        </a:spcBef>
                        <a:spcAft>
                          <a:spcPct val="0"/>
                        </a:spcAft>
                        <a:tabLst>
                          <a:tab pos="5130800" algn="l"/>
                        </a:tabLst>
                        <a:defRPr>
                          <a:solidFill>
                            <a:schemeClr val="tx1"/>
                          </a:solidFill>
                          <a:latin typeface="Arial" panose="020B0604020202020204" pitchFamily="34" charset="0"/>
                        </a:defRPr>
                      </a:lvl7pPr>
                      <a:lvl8pPr marL="3429000" indent="-228600" fontAlgn="base">
                        <a:spcBef>
                          <a:spcPct val="20000"/>
                        </a:spcBef>
                        <a:spcAft>
                          <a:spcPct val="0"/>
                        </a:spcAft>
                        <a:tabLst>
                          <a:tab pos="5130800" algn="l"/>
                        </a:tabLst>
                        <a:defRPr>
                          <a:solidFill>
                            <a:schemeClr val="tx1"/>
                          </a:solidFill>
                          <a:latin typeface="Arial" panose="020B0604020202020204" pitchFamily="34" charset="0"/>
                        </a:defRPr>
                      </a:lvl8pPr>
                      <a:lvl9pPr marL="3886200" indent="-228600" fontAlgn="base">
                        <a:spcBef>
                          <a:spcPct val="20000"/>
                        </a:spcBef>
                        <a:spcAft>
                          <a:spcPct val="0"/>
                        </a:spcAft>
                        <a:tabLst>
                          <a:tab pos="51308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tab pos="5130800" algn="l"/>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3.71</a:t>
                      </a:r>
                      <a:endParaRPr kumimoji="0" lang="en-US"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tabLst>
                          <a:tab pos="5130800" algn="l"/>
                        </a:tabLst>
                        <a:defRPr sz="2800">
                          <a:solidFill>
                            <a:schemeClr val="tx1"/>
                          </a:solidFill>
                          <a:latin typeface="Arial" panose="020B0604020202020204" pitchFamily="34" charset="0"/>
                        </a:defRPr>
                      </a:lvl1pPr>
                      <a:lvl2pPr marL="742950" indent="-285750">
                        <a:spcBef>
                          <a:spcPct val="20000"/>
                        </a:spcBef>
                        <a:tabLst>
                          <a:tab pos="5130800" algn="l"/>
                        </a:tabLst>
                        <a:defRPr sz="2400">
                          <a:solidFill>
                            <a:schemeClr val="tx1"/>
                          </a:solidFill>
                          <a:latin typeface="Arial" panose="020B0604020202020204" pitchFamily="34" charset="0"/>
                        </a:defRPr>
                      </a:lvl2pPr>
                      <a:lvl3pPr marL="1143000" indent="-228600">
                        <a:spcBef>
                          <a:spcPct val="20000"/>
                        </a:spcBef>
                        <a:tabLst>
                          <a:tab pos="5130800" algn="l"/>
                        </a:tabLst>
                        <a:defRPr sz="2000">
                          <a:solidFill>
                            <a:schemeClr val="tx1"/>
                          </a:solidFill>
                          <a:latin typeface="Arial" panose="020B0604020202020204" pitchFamily="34" charset="0"/>
                        </a:defRPr>
                      </a:lvl3pPr>
                      <a:lvl4pPr marL="1600200" indent="-228600">
                        <a:spcBef>
                          <a:spcPct val="20000"/>
                        </a:spcBef>
                        <a:tabLst>
                          <a:tab pos="5130800" algn="l"/>
                        </a:tabLst>
                        <a:defRPr>
                          <a:solidFill>
                            <a:schemeClr val="tx1"/>
                          </a:solidFill>
                          <a:latin typeface="Arial" panose="020B0604020202020204" pitchFamily="34" charset="0"/>
                        </a:defRPr>
                      </a:lvl4pPr>
                      <a:lvl5pPr marL="2057400" indent="-228600">
                        <a:spcBef>
                          <a:spcPct val="20000"/>
                        </a:spcBef>
                        <a:tabLst>
                          <a:tab pos="5130800" algn="l"/>
                        </a:tabLst>
                        <a:defRPr>
                          <a:solidFill>
                            <a:schemeClr val="tx1"/>
                          </a:solidFill>
                          <a:latin typeface="Arial" panose="020B0604020202020204" pitchFamily="34" charset="0"/>
                        </a:defRPr>
                      </a:lvl5pPr>
                      <a:lvl6pPr marL="2514600" indent="-228600" fontAlgn="base">
                        <a:spcBef>
                          <a:spcPct val="20000"/>
                        </a:spcBef>
                        <a:spcAft>
                          <a:spcPct val="0"/>
                        </a:spcAft>
                        <a:tabLst>
                          <a:tab pos="5130800" algn="l"/>
                        </a:tabLst>
                        <a:defRPr>
                          <a:solidFill>
                            <a:schemeClr val="tx1"/>
                          </a:solidFill>
                          <a:latin typeface="Arial" panose="020B0604020202020204" pitchFamily="34" charset="0"/>
                        </a:defRPr>
                      </a:lvl6pPr>
                      <a:lvl7pPr marL="2971800" indent="-228600" fontAlgn="base">
                        <a:spcBef>
                          <a:spcPct val="20000"/>
                        </a:spcBef>
                        <a:spcAft>
                          <a:spcPct val="0"/>
                        </a:spcAft>
                        <a:tabLst>
                          <a:tab pos="5130800" algn="l"/>
                        </a:tabLst>
                        <a:defRPr>
                          <a:solidFill>
                            <a:schemeClr val="tx1"/>
                          </a:solidFill>
                          <a:latin typeface="Arial" panose="020B0604020202020204" pitchFamily="34" charset="0"/>
                        </a:defRPr>
                      </a:lvl7pPr>
                      <a:lvl8pPr marL="3429000" indent="-228600" fontAlgn="base">
                        <a:spcBef>
                          <a:spcPct val="20000"/>
                        </a:spcBef>
                        <a:spcAft>
                          <a:spcPct val="0"/>
                        </a:spcAft>
                        <a:tabLst>
                          <a:tab pos="5130800" algn="l"/>
                        </a:tabLst>
                        <a:defRPr>
                          <a:solidFill>
                            <a:schemeClr val="tx1"/>
                          </a:solidFill>
                          <a:latin typeface="Arial" panose="020B0604020202020204" pitchFamily="34" charset="0"/>
                        </a:defRPr>
                      </a:lvl8pPr>
                      <a:lvl9pPr marL="3886200" indent="-228600" fontAlgn="base">
                        <a:spcBef>
                          <a:spcPct val="20000"/>
                        </a:spcBef>
                        <a:spcAft>
                          <a:spcPct val="0"/>
                        </a:spcAft>
                        <a:tabLst>
                          <a:tab pos="51308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tab pos="5130800" algn="l"/>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4,222</a:t>
                      </a:r>
                      <a:endParaRPr kumimoji="0" lang="en-US"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tabLst>
                          <a:tab pos="5130800" algn="l"/>
                        </a:tabLst>
                        <a:defRPr sz="2800">
                          <a:solidFill>
                            <a:schemeClr val="tx1"/>
                          </a:solidFill>
                          <a:latin typeface="Arial" panose="020B0604020202020204" pitchFamily="34" charset="0"/>
                        </a:defRPr>
                      </a:lvl1pPr>
                      <a:lvl2pPr marL="742950" indent="-285750">
                        <a:spcBef>
                          <a:spcPct val="20000"/>
                        </a:spcBef>
                        <a:tabLst>
                          <a:tab pos="5130800" algn="l"/>
                        </a:tabLst>
                        <a:defRPr sz="2400">
                          <a:solidFill>
                            <a:schemeClr val="tx1"/>
                          </a:solidFill>
                          <a:latin typeface="Arial" panose="020B0604020202020204" pitchFamily="34" charset="0"/>
                        </a:defRPr>
                      </a:lvl2pPr>
                      <a:lvl3pPr marL="1143000" indent="-228600">
                        <a:spcBef>
                          <a:spcPct val="20000"/>
                        </a:spcBef>
                        <a:tabLst>
                          <a:tab pos="5130800" algn="l"/>
                        </a:tabLst>
                        <a:defRPr sz="2000">
                          <a:solidFill>
                            <a:schemeClr val="tx1"/>
                          </a:solidFill>
                          <a:latin typeface="Arial" panose="020B0604020202020204" pitchFamily="34" charset="0"/>
                        </a:defRPr>
                      </a:lvl3pPr>
                      <a:lvl4pPr marL="1600200" indent="-228600">
                        <a:spcBef>
                          <a:spcPct val="20000"/>
                        </a:spcBef>
                        <a:tabLst>
                          <a:tab pos="5130800" algn="l"/>
                        </a:tabLst>
                        <a:defRPr>
                          <a:solidFill>
                            <a:schemeClr val="tx1"/>
                          </a:solidFill>
                          <a:latin typeface="Arial" panose="020B0604020202020204" pitchFamily="34" charset="0"/>
                        </a:defRPr>
                      </a:lvl4pPr>
                      <a:lvl5pPr marL="2057400" indent="-228600">
                        <a:spcBef>
                          <a:spcPct val="20000"/>
                        </a:spcBef>
                        <a:tabLst>
                          <a:tab pos="5130800" algn="l"/>
                        </a:tabLst>
                        <a:defRPr>
                          <a:solidFill>
                            <a:schemeClr val="tx1"/>
                          </a:solidFill>
                          <a:latin typeface="Arial" panose="020B0604020202020204" pitchFamily="34" charset="0"/>
                        </a:defRPr>
                      </a:lvl5pPr>
                      <a:lvl6pPr marL="2514600" indent="-228600" fontAlgn="base">
                        <a:spcBef>
                          <a:spcPct val="20000"/>
                        </a:spcBef>
                        <a:spcAft>
                          <a:spcPct val="0"/>
                        </a:spcAft>
                        <a:tabLst>
                          <a:tab pos="5130800" algn="l"/>
                        </a:tabLst>
                        <a:defRPr>
                          <a:solidFill>
                            <a:schemeClr val="tx1"/>
                          </a:solidFill>
                          <a:latin typeface="Arial" panose="020B0604020202020204" pitchFamily="34" charset="0"/>
                        </a:defRPr>
                      </a:lvl6pPr>
                      <a:lvl7pPr marL="2971800" indent="-228600" fontAlgn="base">
                        <a:spcBef>
                          <a:spcPct val="20000"/>
                        </a:spcBef>
                        <a:spcAft>
                          <a:spcPct val="0"/>
                        </a:spcAft>
                        <a:tabLst>
                          <a:tab pos="5130800" algn="l"/>
                        </a:tabLst>
                        <a:defRPr>
                          <a:solidFill>
                            <a:schemeClr val="tx1"/>
                          </a:solidFill>
                          <a:latin typeface="Arial" panose="020B0604020202020204" pitchFamily="34" charset="0"/>
                        </a:defRPr>
                      </a:lvl7pPr>
                      <a:lvl8pPr marL="3429000" indent="-228600" fontAlgn="base">
                        <a:spcBef>
                          <a:spcPct val="20000"/>
                        </a:spcBef>
                        <a:spcAft>
                          <a:spcPct val="0"/>
                        </a:spcAft>
                        <a:tabLst>
                          <a:tab pos="5130800" algn="l"/>
                        </a:tabLst>
                        <a:defRPr>
                          <a:solidFill>
                            <a:schemeClr val="tx1"/>
                          </a:solidFill>
                          <a:latin typeface="Arial" panose="020B0604020202020204" pitchFamily="34" charset="0"/>
                        </a:defRPr>
                      </a:lvl8pPr>
                      <a:lvl9pPr marL="3886200" indent="-228600" fontAlgn="base">
                        <a:spcBef>
                          <a:spcPct val="20000"/>
                        </a:spcBef>
                        <a:spcAft>
                          <a:spcPct val="0"/>
                        </a:spcAft>
                        <a:tabLst>
                          <a:tab pos="51308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tab pos="5130800" algn="l"/>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,377</a:t>
                      </a:r>
                      <a:endParaRPr kumimoji="0" lang="en-US"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85464966"/>
                  </a:ext>
                </a:extLst>
              </a:tr>
              <a:tr h="1624013">
                <a:tc>
                  <a:txBody>
                    <a:bodyPr/>
                    <a:lstStyle>
                      <a:lvl1pPr marL="342900" indent="-342900">
                        <a:spcBef>
                          <a:spcPct val="20000"/>
                        </a:spcBef>
                        <a:tabLst>
                          <a:tab pos="5130800" algn="l"/>
                        </a:tabLst>
                        <a:defRPr sz="2800">
                          <a:solidFill>
                            <a:schemeClr val="tx1"/>
                          </a:solidFill>
                          <a:latin typeface="Arial" panose="020B0604020202020204" pitchFamily="34" charset="0"/>
                        </a:defRPr>
                      </a:lvl1pPr>
                      <a:lvl2pPr marL="742950" indent="-285750">
                        <a:spcBef>
                          <a:spcPct val="20000"/>
                        </a:spcBef>
                        <a:tabLst>
                          <a:tab pos="5130800" algn="l"/>
                        </a:tabLst>
                        <a:defRPr sz="2400">
                          <a:solidFill>
                            <a:schemeClr val="tx1"/>
                          </a:solidFill>
                          <a:latin typeface="Arial" panose="020B0604020202020204" pitchFamily="34" charset="0"/>
                        </a:defRPr>
                      </a:lvl2pPr>
                      <a:lvl3pPr marL="1143000" indent="-228600">
                        <a:spcBef>
                          <a:spcPct val="20000"/>
                        </a:spcBef>
                        <a:tabLst>
                          <a:tab pos="5130800" algn="l"/>
                        </a:tabLst>
                        <a:defRPr sz="2000">
                          <a:solidFill>
                            <a:schemeClr val="tx1"/>
                          </a:solidFill>
                          <a:latin typeface="Arial" panose="020B0604020202020204" pitchFamily="34" charset="0"/>
                        </a:defRPr>
                      </a:lvl3pPr>
                      <a:lvl4pPr marL="1600200" indent="-228600">
                        <a:spcBef>
                          <a:spcPct val="20000"/>
                        </a:spcBef>
                        <a:tabLst>
                          <a:tab pos="5130800" algn="l"/>
                        </a:tabLst>
                        <a:defRPr>
                          <a:solidFill>
                            <a:schemeClr val="tx1"/>
                          </a:solidFill>
                          <a:latin typeface="Arial" panose="020B0604020202020204" pitchFamily="34" charset="0"/>
                        </a:defRPr>
                      </a:lvl4pPr>
                      <a:lvl5pPr marL="2057400" indent="-228600">
                        <a:spcBef>
                          <a:spcPct val="20000"/>
                        </a:spcBef>
                        <a:tabLst>
                          <a:tab pos="5130800" algn="l"/>
                        </a:tabLst>
                        <a:defRPr>
                          <a:solidFill>
                            <a:schemeClr val="tx1"/>
                          </a:solidFill>
                          <a:latin typeface="Arial" panose="020B0604020202020204" pitchFamily="34" charset="0"/>
                        </a:defRPr>
                      </a:lvl5pPr>
                      <a:lvl6pPr marL="2514600" indent="-228600" fontAlgn="base">
                        <a:spcBef>
                          <a:spcPct val="20000"/>
                        </a:spcBef>
                        <a:spcAft>
                          <a:spcPct val="0"/>
                        </a:spcAft>
                        <a:tabLst>
                          <a:tab pos="5130800" algn="l"/>
                        </a:tabLst>
                        <a:defRPr>
                          <a:solidFill>
                            <a:schemeClr val="tx1"/>
                          </a:solidFill>
                          <a:latin typeface="Arial" panose="020B0604020202020204" pitchFamily="34" charset="0"/>
                        </a:defRPr>
                      </a:lvl6pPr>
                      <a:lvl7pPr marL="2971800" indent="-228600" fontAlgn="base">
                        <a:spcBef>
                          <a:spcPct val="20000"/>
                        </a:spcBef>
                        <a:spcAft>
                          <a:spcPct val="0"/>
                        </a:spcAft>
                        <a:tabLst>
                          <a:tab pos="5130800" algn="l"/>
                        </a:tabLst>
                        <a:defRPr>
                          <a:solidFill>
                            <a:schemeClr val="tx1"/>
                          </a:solidFill>
                          <a:latin typeface="Arial" panose="020B0604020202020204" pitchFamily="34" charset="0"/>
                        </a:defRPr>
                      </a:lvl7pPr>
                      <a:lvl8pPr marL="3429000" indent="-228600" fontAlgn="base">
                        <a:spcBef>
                          <a:spcPct val="20000"/>
                        </a:spcBef>
                        <a:spcAft>
                          <a:spcPct val="0"/>
                        </a:spcAft>
                        <a:tabLst>
                          <a:tab pos="5130800" algn="l"/>
                        </a:tabLst>
                        <a:defRPr>
                          <a:solidFill>
                            <a:schemeClr val="tx1"/>
                          </a:solidFill>
                          <a:latin typeface="Arial" panose="020B0604020202020204" pitchFamily="34" charset="0"/>
                        </a:defRPr>
                      </a:lvl8pPr>
                      <a:lvl9pPr marL="3886200" indent="-228600" fontAlgn="base">
                        <a:spcBef>
                          <a:spcPct val="20000"/>
                        </a:spcBef>
                        <a:spcAft>
                          <a:spcPct val="0"/>
                        </a:spcAft>
                        <a:tabLst>
                          <a:tab pos="5130800" algn="l"/>
                        </a:tabLst>
                        <a:defRPr>
                          <a:solidFill>
                            <a:schemeClr val="tx1"/>
                          </a:solidFill>
                          <a:latin typeface="Arial" panose="020B0604020202020204" pitchFamily="34" charset="0"/>
                        </a:defRPr>
                      </a:lvl9pPr>
                    </a:lstStyle>
                    <a:p>
                      <a:pPr marL="342900" marR="0" lvl="0" indent="-342900" algn="l" defTabSz="914400" rtl="0" eaLnBrk="1" fontAlgn="base" latinLnBrk="0" hangingPunct="1">
                        <a:lnSpc>
                          <a:spcPct val="100000"/>
                        </a:lnSpc>
                        <a:spcBef>
                          <a:spcPct val="0"/>
                        </a:spcBef>
                        <a:spcAft>
                          <a:spcPct val="0"/>
                        </a:spcAft>
                        <a:buClrTx/>
                        <a:buSzTx/>
                        <a:buFontTx/>
                        <a:buNone/>
                        <a:tabLst>
                          <a:tab pos="5130800"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22.Var olan bilimsel bilgi ve yöntemlerin kendisini desteklemekte yetersiz kaldığı durumlarda eğitim teknolojisi, amprik bilgi ve yöntemlere de başvurabilir.</a:t>
                      </a: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tabLst>
                          <a:tab pos="5130800" algn="l"/>
                        </a:tabLst>
                        <a:defRPr sz="2800">
                          <a:solidFill>
                            <a:schemeClr val="tx1"/>
                          </a:solidFill>
                          <a:latin typeface="Arial" panose="020B0604020202020204" pitchFamily="34" charset="0"/>
                        </a:defRPr>
                      </a:lvl1pPr>
                      <a:lvl2pPr marL="742950" indent="-285750">
                        <a:spcBef>
                          <a:spcPct val="20000"/>
                        </a:spcBef>
                        <a:tabLst>
                          <a:tab pos="5130800" algn="l"/>
                        </a:tabLst>
                        <a:defRPr sz="2400">
                          <a:solidFill>
                            <a:schemeClr val="tx1"/>
                          </a:solidFill>
                          <a:latin typeface="Arial" panose="020B0604020202020204" pitchFamily="34" charset="0"/>
                        </a:defRPr>
                      </a:lvl2pPr>
                      <a:lvl3pPr marL="1143000" indent="-228600">
                        <a:spcBef>
                          <a:spcPct val="20000"/>
                        </a:spcBef>
                        <a:tabLst>
                          <a:tab pos="5130800" algn="l"/>
                        </a:tabLst>
                        <a:defRPr sz="2000">
                          <a:solidFill>
                            <a:schemeClr val="tx1"/>
                          </a:solidFill>
                          <a:latin typeface="Arial" panose="020B0604020202020204" pitchFamily="34" charset="0"/>
                        </a:defRPr>
                      </a:lvl3pPr>
                      <a:lvl4pPr marL="1600200" indent="-228600">
                        <a:spcBef>
                          <a:spcPct val="20000"/>
                        </a:spcBef>
                        <a:tabLst>
                          <a:tab pos="5130800" algn="l"/>
                        </a:tabLst>
                        <a:defRPr>
                          <a:solidFill>
                            <a:schemeClr val="tx1"/>
                          </a:solidFill>
                          <a:latin typeface="Arial" panose="020B0604020202020204" pitchFamily="34" charset="0"/>
                        </a:defRPr>
                      </a:lvl4pPr>
                      <a:lvl5pPr marL="2057400" indent="-228600">
                        <a:spcBef>
                          <a:spcPct val="20000"/>
                        </a:spcBef>
                        <a:tabLst>
                          <a:tab pos="5130800" algn="l"/>
                        </a:tabLst>
                        <a:defRPr>
                          <a:solidFill>
                            <a:schemeClr val="tx1"/>
                          </a:solidFill>
                          <a:latin typeface="Arial" panose="020B0604020202020204" pitchFamily="34" charset="0"/>
                        </a:defRPr>
                      </a:lvl5pPr>
                      <a:lvl6pPr marL="2514600" indent="-228600" fontAlgn="base">
                        <a:spcBef>
                          <a:spcPct val="20000"/>
                        </a:spcBef>
                        <a:spcAft>
                          <a:spcPct val="0"/>
                        </a:spcAft>
                        <a:tabLst>
                          <a:tab pos="5130800" algn="l"/>
                        </a:tabLst>
                        <a:defRPr>
                          <a:solidFill>
                            <a:schemeClr val="tx1"/>
                          </a:solidFill>
                          <a:latin typeface="Arial" panose="020B0604020202020204" pitchFamily="34" charset="0"/>
                        </a:defRPr>
                      </a:lvl6pPr>
                      <a:lvl7pPr marL="2971800" indent="-228600" fontAlgn="base">
                        <a:spcBef>
                          <a:spcPct val="20000"/>
                        </a:spcBef>
                        <a:spcAft>
                          <a:spcPct val="0"/>
                        </a:spcAft>
                        <a:tabLst>
                          <a:tab pos="5130800" algn="l"/>
                        </a:tabLst>
                        <a:defRPr>
                          <a:solidFill>
                            <a:schemeClr val="tx1"/>
                          </a:solidFill>
                          <a:latin typeface="Arial" panose="020B0604020202020204" pitchFamily="34" charset="0"/>
                        </a:defRPr>
                      </a:lvl7pPr>
                      <a:lvl8pPr marL="3429000" indent="-228600" fontAlgn="base">
                        <a:spcBef>
                          <a:spcPct val="20000"/>
                        </a:spcBef>
                        <a:spcAft>
                          <a:spcPct val="0"/>
                        </a:spcAft>
                        <a:tabLst>
                          <a:tab pos="5130800" algn="l"/>
                        </a:tabLst>
                        <a:defRPr>
                          <a:solidFill>
                            <a:schemeClr val="tx1"/>
                          </a:solidFill>
                          <a:latin typeface="Arial" panose="020B0604020202020204" pitchFamily="34" charset="0"/>
                        </a:defRPr>
                      </a:lvl8pPr>
                      <a:lvl9pPr marL="3886200" indent="-228600" fontAlgn="base">
                        <a:spcBef>
                          <a:spcPct val="20000"/>
                        </a:spcBef>
                        <a:spcAft>
                          <a:spcPct val="0"/>
                        </a:spcAft>
                        <a:tabLst>
                          <a:tab pos="51308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tab pos="5130800" algn="l"/>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3.64</a:t>
                      </a:r>
                      <a:endParaRPr kumimoji="0" lang="en-US"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tabLst>
                          <a:tab pos="5130800" algn="l"/>
                        </a:tabLst>
                        <a:defRPr sz="2800">
                          <a:solidFill>
                            <a:schemeClr val="tx1"/>
                          </a:solidFill>
                          <a:latin typeface="Arial" panose="020B0604020202020204" pitchFamily="34" charset="0"/>
                        </a:defRPr>
                      </a:lvl1pPr>
                      <a:lvl2pPr marL="742950" indent="-285750">
                        <a:spcBef>
                          <a:spcPct val="20000"/>
                        </a:spcBef>
                        <a:tabLst>
                          <a:tab pos="5130800" algn="l"/>
                        </a:tabLst>
                        <a:defRPr sz="2400">
                          <a:solidFill>
                            <a:schemeClr val="tx1"/>
                          </a:solidFill>
                          <a:latin typeface="Arial" panose="020B0604020202020204" pitchFamily="34" charset="0"/>
                        </a:defRPr>
                      </a:lvl2pPr>
                      <a:lvl3pPr marL="1143000" indent="-228600">
                        <a:spcBef>
                          <a:spcPct val="20000"/>
                        </a:spcBef>
                        <a:tabLst>
                          <a:tab pos="5130800" algn="l"/>
                        </a:tabLst>
                        <a:defRPr sz="2000">
                          <a:solidFill>
                            <a:schemeClr val="tx1"/>
                          </a:solidFill>
                          <a:latin typeface="Arial" panose="020B0604020202020204" pitchFamily="34" charset="0"/>
                        </a:defRPr>
                      </a:lvl3pPr>
                      <a:lvl4pPr marL="1600200" indent="-228600">
                        <a:spcBef>
                          <a:spcPct val="20000"/>
                        </a:spcBef>
                        <a:tabLst>
                          <a:tab pos="5130800" algn="l"/>
                        </a:tabLst>
                        <a:defRPr>
                          <a:solidFill>
                            <a:schemeClr val="tx1"/>
                          </a:solidFill>
                          <a:latin typeface="Arial" panose="020B0604020202020204" pitchFamily="34" charset="0"/>
                        </a:defRPr>
                      </a:lvl4pPr>
                      <a:lvl5pPr marL="2057400" indent="-228600">
                        <a:spcBef>
                          <a:spcPct val="20000"/>
                        </a:spcBef>
                        <a:tabLst>
                          <a:tab pos="5130800" algn="l"/>
                        </a:tabLst>
                        <a:defRPr>
                          <a:solidFill>
                            <a:schemeClr val="tx1"/>
                          </a:solidFill>
                          <a:latin typeface="Arial" panose="020B0604020202020204" pitchFamily="34" charset="0"/>
                        </a:defRPr>
                      </a:lvl5pPr>
                      <a:lvl6pPr marL="2514600" indent="-228600" fontAlgn="base">
                        <a:spcBef>
                          <a:spcPct val="20000"/>
                        </a:spcBef>
                        <a:spcAft>
                          <a:spcPct val="0"/>
                        </a:spcAft>
                        <a:tabLst>
                          <a:tab pos="5130800" algn="l"/>
                        </a:tabLst>
                        <a:defRPr>
                          <a:solidFill>
                            <a:schemeClr val="tx1"/>
                          </a:solidFill>
                          <a:latin typeface="Arial" panose="020B0604020202020204" pitchFamily="34" charset="0"/>
                        </a:defRPr>
                      </a:lvl6pPr>
                      <a:lvl7pPr marL="2971800" indent="-228600" fontAlgn="base">
                        <a:spcBef>
                          <a:spcPct val="20000"/>
                        </a:spcBef>
                        <a:spcAft>
                          <a:spcPct val="0"/>
                        </a:spcAft>
                        <a:tabLst>
                          <a:tab pos="5130800" algn="l"/>
                        </a:tabLst>
                        <a:defRPr>
                          <a:solidFill>
                            <a:schemeClr val="tx1"/>
                          </a:solidFill>
                          <a:latin typeface="Arial" panose="020B0604020202020204" pitchFamily="34" charset="0"/>
                        </a:defRPr>
                      </a:lvl7pPr>
                      <a:lvl8pPr marL="3429000" indent="-228600" fontAlgn="base">
                        <a:spcBef>
                          <a:spcPct val="20000"/>
                        </a:spcBef>
                        <a:spcAft>
                          <a:spcPct val="0"/>
                        </a:spcAft>
                        <a:tabLst>
                          <a:tab pos="5130800" algn="l"/>
                        </a:tabLst>
                        <a:defRPr>
                          <a:solidFill>
                            <a:schemeClr val="tx1"/>
                          </a:solidFill>
                          <a:latin typeface="Arial" panose="020B0604020202020204" pitchFamily="34" charset="0"/>
                        </a:defRPr>
                      </a:lvl8pPr>
                      <a:lvl9pPr marL="3886200" indent="-228600" fontAlgn="base">
                        <a:spcBef>
                          <a:spcPct val="20000"/>
                        </a:spcBef>
                        <a:spcAft>
                          <a:spcPct val="0"/>
                        </a:spcAft>
                        <a:tabLst>
                          <a:tab pos="51308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tab pos="5130800" algn="l"/>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6,073</a:t>
                      </a:r>
                      <a:endParaRPr kumimoji="0" lang="en-US"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marL="342900" indent="-342900">
                        <a:spcBef>
                          <a:spcPct val="20000"/>
                        </a:spcBef>
                        <a:tabLst>
                          <a:tab pos="5130800" algn="l"/>
                        </a:tabLst>
                        <a:defRPr sz="2800">
                          <a:solidFill>
                            <a:schemeClr val="tx1"/>
                          </a:solidFill>
                          <a:latin typeface="Arial" panose="020B0604020202020204" pitchFamily="34" charset="0"/>
                        </a:defRPr>
                      </a:lvl1pPr>
                      <a:lvl2pPr marL="742950" indent="-285750">
                        <a:spcBef>
                          <a:spcPct val="20000"/>
                        </a:spcBef>
                        <a:tabLst>
                          <a:tab pos="5130800" algn="l"/>
                        </a:tabLst>
                        <a:defRPr sz="2400">
                          <a:solidFill>
                            <a:schemeClr val="tx1"/>
                          </a:solidFill>
                          <a:latin typeface="Arial" panose="020B0604020202020204" pitchFamily="34" charset="0"/>
                        </a:defRPr>
                      </a:lvl2pPr>
                      <a:lvl3pPr marL="1143000" indent="-228600">
                        <a:spcBef>
                          <a:spcPct val="20000"/>
                        </a:spcBef>
                        <a:tabLst>
                          <a:tab pos="5130800" algn="l"/>
                        </a:tabLst>
                        <a:defRPr sz="2000">
                          <a:solidFill>
                            <a:schemeClr val="tx1"/>
                          </a:solidFill>
                          <a:latin typeface="Arial" panose="020B0604020202020204" pitchFamily="34" charset="0"/>
                        </a:defRPr>
                      </a:lvl3pPr>
                      <a:lvl4pPr marL="1600200" indent="-228600">
                        <a:spcBef>
                          <a:spcPct val="20000"/>
                        </a:spcBef>
                        <a:tabLst>
                          <a:tab pos="5130800" algn="l"/>
                        </a:tabLst>
                        <a:defRPr>
                          <a:solidFill>
                            <a:schemeClr val="tx1"/>
                          </a:solidFill>
                          <a:latin typeface="Arial" panose="020B0604020202020204" pitchFamily="34" charset="0"/>
                        </a:defRPr>
                      </a:lvl4pPr>
                      <a:lvl5pPr marL="2057400" indent="-228600">
                        <a:spcBef>
                          <a:spcPct val="20000"/>
                        </a:spcBef>
                        <a:tabLst>
                          <a:tab pos="5130800" algn="l"/>
                        </a:tabLst>
                        <a:defRPr>
                          <a:solidFill>
                            <a:schemeClr val="tx1"/>
                          </a:solidFill>
                          <a:latin typeface="Arial" panose="020B0604020202020204" pitchFamily="34" charset="0"/>
                        </a:defRPr>
                      </a:lvl5pPr>
                      <a:lvl6pPr marL="2514600" indent="-228600" fontAlgn="base">
                        <a:spcBef>
                          <a:spcPct val="20000"/>
                        </a:spcBef>
                        <a:spcAft>
                          <a:spcPct val="0"/>
                        </a:spcAft>
                        <a:tabLst>
                          <a:tab pos="5130800" algn="l"/>
                        </a:tabLst>
                        <a:defRPr>
                          <a:solidFill>
                            <a:schemeClr val="tx1"/>
                          </a:solidFill>
                          <a:latin typeface="Arial" panose="020B0604020202020204" pitchFamily="34" charset="0"/>
                        </a:defRPr>
                      </a:lvl6pPr>
                      <a:lvl7pPr marL="2971800" indent="-228600" fontAlgn="base">
                        <a:spcBef>
                          <a:spcPct val="20000"/>
                        </a:spcBef>
                        <a:spcAft>
                          <a:spcPct val="0"/>
                        </a:spcAft>
                        <a:tabLst>
                          <a:tab pos="5130800" algn="l"/>
                        </a:tabLst>
                        <a:defRPr>
                          <a:solidFill>
                            <a:schemeClr val="tx1"/>
                          </a:solidFill>
                          <a:latin typeface="Arial" panose="020B0604020202020204" pitchFamily="34" charset="0"/>
                        </a:defRPr>
                      </a:lvl7pPr>
                      <a:lvl8pPr marL="3429000" indent="-228600" fontAlgn="base">
                        <a:spcBef>
                          <a:spcPct val="20000"/>
                        </a:spcBef>
                        <a:spcAft>
                          <a:spcPct val="0"/>
                        </a:spcAft>
                        <a:tabLst>
                          <a:tab pos="5130800" algn="l"/>
                        </a:tabLst>
                        <a:defRPr>
                          <a:solidFill>
                            <a:schemeClr val="tx1"/>
                          </a:solidFill>
                          <a:latin typeface="Arial" panose="020B0604020202020204" pitchFamily="34" charset="0"/>
                        </a:defRPr>
                      </a:lvl8pPr>
                      <a:lvl9pPr marL="3886200" indent="-228600" fontAlgn="base">
                        <a:spcBef>
                          <a:spcPct val="20000"/>
                        </a:spcBef>
                        <a:spcAft>
                          <a:spcPct val="0"/>
                        </a:spcAft>
                        <a:tabLst>
                          <a:tab pos="5130800" algn="l"/>
                        </a:tabLst>
                        <a:defRPr>
                          <a:solidFill>
                            <a:schemeClr val="tx1"/>
                          </a:solidFill>
                          <a:latin typeface="Arial" panose="020B0604020202020204" pitchFamily="34" charset="0"/>
                        </a:defRPr>
                      </a:lvl9pPr>
                    </a:lstStyle>
                    <a:p>
                      <a:pPr marL="342900" marR="0" lvl="0" indent="-342900" algn="ctr" defTabSz="914400" rtl="0" eaLnBrk="1" fontAlgn="base" latinLnBrk="0" hangingPunct="1">
                        <a:lnSpc>
                          <a:spcPct val="100000"/>
                        </a:lnSpc>
                        <a:spcBef>
                          <a:spcPct val="0"/>
                        </a:spcBef>
                        <a:spcAft>
                          <a:spcPct val="0"/>
                        </a:spcAft>
                        <a:buClrTx/>
                        <a:buSzTx/>
                        <a:buFontTx/>
                        <a:buNone/>
                        <a:tabLst>
                          <a:tab pos="5130800" algn="l"/>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,194</a:t>
                      </a:r>
                      <a:endParaRPr kumimoji="0" lang="en-US"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19741029"/>
                  </a:ext>
                </a:extLst>
              </a:tr>
            </a:tbl>
          </a:graphicData>
        </a:graphic>
      </p:graphicFrame>
    </p:spTree>
    <p:extLst>
      <p:ext uri="{BB962C8B-B14F-4D97-AF65-F5344CB8AC3E}">
        <p14:creationId xmlns:p14="http://schemas.microsoft.com/office/powerpoint/2010/main" val="47379782"/>
      </p:ext>
    </p:extLst>
  </p:cSld>
  <p:clrMapOvr>
    <a:masterClrMapping/>
  </p:clrMapOvr>
  <p:transition spd="slow">
    <p:wheel spokes="8"/>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1943100"/>
            <a:ext cx="8305800" cy="838200"/>
          </a:xfrm>
        </p:spPr>
        <p:txBody>
          <a:bodyPr>
            <a:normAutofit fontScale="90000"/>
          </a:bodyPr>
          <a:lstStyle/>
          <a:p>
            <a:pPr eaLnBrk="1" hangingPunct="1"/>
            <a:r>
              <a:rPr lang="tr-TR" altLang="tr-TR" sz="3200" b="1" smtClean="0"/>
              <a:t>ET uygulamalarının ülkelere göre mevcut durumu</a:t>
            </a:r>
          </a:p>
        </p:txBody>
      </p:sp>
      <p:sp>
        <p:nvSpPr>
          <p:cNvPr id="38915" name="Rectangle 3"/>
          <p:cNvSpPr>
            <a:spLocks noGrp="1" noChangeArrowheads="1"/>
          </p:cNvSpPr>
          <p:nvPr>
            <p:ph type="body" idx="1"/>
          </p:nvPr>
        </p:nvSpPr>
        <p:spPr>
          <a:xfrm>
            <a:off x="457200" y="2952750"/>
            <a:ext cx="8305800" cy="1484313"/>
          </a:xfrm>
        </p:spPr>
        <p:txBody>
          <a:bodyPr>
            <a:normAutofit lnSpcReduction="10000"/>
          </a:bodyPr>
          <a:lstStyle/>
          <a:p>
            <a:pPr marL="457200" indent="-457200" eaLnBrk="1" hangingPunct="1">
              <a:lnSpc>
                <a:spcPct val="90000"/>
              </a:lnSpc>
            </a:pPr>
            <a:r>
              <a:rPr lang="tr-TR" altLang="tr-TR" sz="2400" smtClean="0"/>
              <a:t>24 maddelik bir ölçek hazırlanıyor ve </a:t>
            </a:r>
          </a:p>
          <a:p>
            <a:pPr marL="457200" indent="-457200" eaLnBrk="1" hangingPunct="1">
              <a:lnSpc>
                <a:spcPct val="90000"/>
              </a:lnSpc>
            </a:pPr>
            <a:r>
              <a:rPr lang="tr-TR" altLang="tr-TR" sz="2400" smtClean="0"/>
              <a:t>Ülkelerindeki ET uygulamaları soruluyor. Bunun amacı, farklı ülkelerdeki eğilimi ve karşılaşılan sorunları belirlemektir. </a:t>
            </a:r>
          </a:p>
          <a:p>
            <a:pPr marL="457200" indent="-457200" eaLnBrk="1" hangingPunct="1">
              <a:lnSpc>
                <a:spcPct val="90000"/>
              </a:lnSpc>
            </a:pPr>
            <a:endParaRPr lang="tr-TR" altLang="tr-TR" sz="2400" smtClean="0"/>
          </a:p>
        </p:txBody>
      </p:sp>
      <p:pic>
        <p:nvPicPr>
          <p:cNvPr id="38916" name="Picture 4" descr="j0415464"/>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451725" y="5332413"/>
            <a:ext cx="1490663" cy="1282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77526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5"/>
          <p:cNvSpPr>
            <a:spLocks noChangeArrowheads="1"/>
          </p:cNvSpPr>
          <p:nvPr/>
        </p:nvSpPr>
        <p:spPr bwMode="auto">
          <a:xfrm>
            <a:off x="0" y="0"/>
            <a:ext cx="9144000" cy="6858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tr-TR" altLang="tr-TR" sz="1800"/>
          </a:p>
        </p:txBody>
      </p:sp>
      <p:graphicFrame>
        <p:nvGraphicFramePr>
          <p:cNvPr id="76414" name="Group 638">
            <a:extLst>
              <a:ext uri="{FF2B5EF4-FFF2-40B4-BE49-F238E27FC236}">
                <a16:creationId xmlns:a16="http://schemas.microsoft.com/office/drawing/2014/main" id="{4D368666-B240-BB48-83A6-9C91B89F07EE}"/>
              </a:ext>
            </a:extLst>
          </p:cNvPr>
          <p:cNvGraphicFramePr>
            <a:graphicFrameLocks noGrp="1"/>
          </p:cNvGraphicFramePr>
          <p:nvPr/>
        </p:nvGraphicFramePr>
        <p:xfrm>
          <a:off x="468313" y="188913"/>
          <a:ext cx="8496300" cy="6129336"/>
        </p:xfrm>
        <a:graphic>
          <a:graphicData uri="http://schemas.openxmlformats.org/drawingml/2006/table">
            <a:tbl>
              <a:tblPr/>
              <a:tblGrid>
                <a:gridCol w="6159500">
                  <a:extLst>
                    <a:ext uri="{9D8B030D-6E8A-4147-A177-3AD203B41FA5}">
                      <a16:colId xmlns:a16="http://schemas.microsoft.com/office/drawing/2014/main" val="2391941700"/>
                    </a:ext>
                  </a:extLst>
                </a:gridCol>
                <a:gridCol w="850900">
                  <a:extLst>
                    <a:ext uri="{9D8B030D-6E8A-4147-A177-3AD203B41FA5}">
                      <a16:colId xmlns:a16="http://schemas.microsoft.com/office/drawing/2014/main" val="2811249287"/>
                    </a:ext>
                  </a:extLst>
                </a:gridCol>
                <a:gridCol w="847725">
                  <a:extLst>
                    <a:ext uri="{9D8B030D-6E8A-4147-A177-3AD203B41FA5}">
                      <a16:colId xmlns:a16="http://schemas.microsoft.com/office/drawing/2014/main" val="1308548341"/>
                    </a:ext>
                  </a:extLst>
                </a:gridCol>
                <a:gridCol w="638175">
                  <a:extLst>
                    <a:ext uri="{9D8B030D-6E8A-4147-A177-3AD203B41FA5}">
                      <a16:colId xmlns:a16="http://schemas.microsoft.com/office/drawing/2014/main" val="1541634896"/>
                    </a:ext>
                  </a:extLst>
                </a:gridCol>
              </a:tblGrid>
              <a:tr h="36579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tr-TR" sz="12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M  A  D  D  E</a:t>
                      </a:r>
                      <a:endParaRPr kumimoji="0" lang="en-US" altLang="tr-TR" sz="1000" b="1"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725" marB="45725"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itchFamily="2" charset="2"/>
                        </a:rPr>
                        <a:t>X</a:t>
                      </a: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F</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p</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138686517"/>
                  </a:ext>
                </a:extLst>
              </a:tr>
              <a:tr h="823998">
                <a:tc>
                  <a:txBody>
                    <a:bodyPr/>
                    <a:lstStyle>
                      <a:lvl1pPr>
                        <a:spcBef>
                          <a:spcPct val="20000"/>
                        </a:spcBef>
                        <a:tabLst>
                          <a:tab pos="4448175" algn="l"/>
                        </a:tabLst>
                        <a:defRPr sz="2800">
                          <a:solidFill>
                            <a:schemeClr val="tx1"/>
                          </a:solidFill>
                          <a:latin typeface="Arial" panose="020B0604020202020204" pitchFamily="34" charset="0"/>
                        </a:defRPr>
                      </a:lvl1pPr>
                      <a:lvl2pPr>
                        <a:spcBef>
                          <a:spcPct val="20000"/>
                        </a:spcBef>
                        <a:tabLst>
                          <a:tab pos="4448175" algn="l"/>
                        </a:tabLst>
                        <a:defRPr sz="2400">
                          <a:solidFill>
                            <a:schemeClr val="tx1"/>
                          </a:solidFill>
                          <a:latin typeface="Arial" panose="020B0604020202020204" pitchFamily="34" charset="0"/>
                        </a:defRPr>
                      </a:lvl2pPr>
                      <a:lvl3pPr>
                        <a:spcBef>
                          <a:spcPct val="20000"/>
                        </a:spcBef>
                        <a:tabLst>
                          <a:tab pos="4448175" algn="l"/>
                        </a:tabLst>
                        <a:defRPr sz="2000">
                          <a:solidFill>
                            <a:schemeClr val="tx1"/>
                          </a:solidFill>
                          <a:latin typeface="Arial" panose="020B0604020202020204" pitchFamily="34" charset="0"/>
                        </a:defRPr>
                      </a:lvl3pPr>
                      <a:lvl4pPr>
                        <a:spcBef>
                          <a:spcPct val="20000"/>
                        </a:spcBef>
                        <a:tabLst>
                          <a:tab pos="4448175" algn="l"/>
                        </a:tabLst>
                        <a:defRPr>
                          <a:solidFill>
                            <a:schemeClr val="tx1"/>
                          </a:solidFill>
                          <a:latin typeface="Arial" panose="020B0604020202020204" pitchFamily="34" charset="0"/>
                        </a:defRPr>
                      </a:lvl4pPr>
                      <a:lvl5pPr>
                        <a:spcBef>
                          <a:spcPct val="20000"/>
                        </a:spcBef>
                        <a:tabLst>
                          <a:tab pos="4448175" algn="l"/>
                        </a:tabLst>
                        <a:defRPr>
                          <a:solidFill>
                            <a:schemeClr val="tx1"/>
                          </a:solidFill>
                          <a:latin typeface="Arial" panose="020B0604020202020204" pitchFamily="34" charset="0"/>
                        </a:defRPr>
                      </a:lvl5pPr>
                      <a:lvl6pPr fontAlgn="base">
                        <a:spcBef>
                          <a:spcPct val="20000"/>
                        </a:spcBef>
                        <a:spcAft>
                          <a:spcPct val="0"/>
                        </a:spcAft>
                        <a:tabLst>
                          <a:tab pos="4448175" algn="l"/>
                        </a:tabLst>
                        <a:defRPr>
                          <a:solidFill>
                            <a:schemeClr val="tx1"/>
                          </a:solidFill>
                          <a:latin typeface="Arial" panose="020B0604020202020204" pitchFamily="34" charset="0"/>
                        </a:defRPr>
                      </a:lvl6pPr>
                      <a:lvl7pPr fontAlgn="base">
                        <a:spcBef>
                          <a:spcPct val="20000"/>
                        </a:spcBef>
                        <a:spcAft>
                          <a:spcPct val="0"/>
                        </a:spcAft>
                        <a:tabLst>
                          <a:tab pos="4448175" algn="l"/>
                        </a:tabLst>
                        <a:defRPr>
                          <a:solidFill>
                            <a:schemeClr val="tx1"/>
                          </a:solidFill>
                          <a:latin typeface="Arial" panose="020B0604020202020204" pitchFamily="34" charset="0"/>
                        </a:defRPr>
                      </a:lvl7pPr>
                      <a:lvl8pPr fontAlgn="base">
                        <a:spcBef>
                          <a:spcPct val="20000"/>
                        </a:spcBef>
                        <a:spcAft>
                          <a:spcPct val="0"/>
                        </a:spcAft>
                        <a:tabLst>
                          <a:tab pos="4448175" algn="l"/>
                        </a:tabLst>
                        <a:defRPr>
                          <a:solidFill>
                            <a:schemeClr val="tx1"/>
                          </a:solidFill>
                          <a:latin typeface="Arial" panose="020B0604020202020204" pitchFamily="34" charset="0"/>
                        </a:defRPr>
                      </a:lvl8pPr>
                      <a:lvl9pPr fontAlgn="base">
                        <a:spcBef>
                          <a:spcPct val="20000"/>
                        </a:spcBef>
                        <a:spcAft>
                          <a:spcPct val="0"/>
                        </a:spcAft>
                        <a:tabLst>
                          <a:tab pos="4448175"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448175"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25.Eğitim teknolojisine ilişkin algılar, alanın kesin doğasının belirginleşmesini engelleyecek kadar çeşitlidir.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4,14</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5,260</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,511</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00050656"/>
                  </a:ext>
                </a:extLst>
              </a:tr>
              <a:tr h="640146">
                <a:tc>
                  <a:txBody>
                    <a:bodyPr/>
                    <a:lstStyle>
                      <a:lvl1pPr>
                        <a:spcBef>
                          <a:spcPct val="20000"/>
                        </a:spcBef>
                        <a:tabLst>
                          <a:tab pos="4448175" algn="l"/>
                        </a:tabLst>
                        <a:defRPr sz="2800">
                          <a:solidFill>
                            <a:schemeClr val="tx1"/>
                          </a:solidFill>
                          <a:latin typeface="Arial" panose="020B0604020202020204" pitchFamily="34" charset="0"/>
                        </a:defRPr>
                      </a:lvl1pPr>
                      <a:lvl2pPr>
                        <a:spcBef>
                          <a:spcPct val="20000"/>
                        </a:spcBef>
                        <a:tabLst>
                          <a:tab pos="4448175" algn="l"/>
                        </a:tabLst>
                        <a:defRPr sz="2400">
                          <a:solidFill>
                            <a:schemeClr val="tx1"/>
                          </a:solidFill>
                          <a:latin typeface="Arial" panose="020B0604020202020204" pitchFamily="34" charset="0"/>
                        </a:defRPr>
                      </a:lvl2pPr>
                      <a:lvl3pPr>
                        <a:spcBef>
                          <a:spcPct val="20000"/>
                        </a:spcBef>
                        <a:tabLst>
                          <a:tab pos="4448175" algn="l"/>
                        </a:tabLst>
                        <a:defRPr sz="2000">
                          <a:solidFill>
                            <a:schemeClr val="tx1"/>
                          </a:solidFill>
                          <a:latin typeface="Arial" panose="020B0604020202020204" pitchFamily="34" charset="0"/>
                        </a:defRPr>
                      </a:lvl3pPr>
                      <a:lvl4pPr>
                        <a:spcBef>
                          <a:spcPct val="20000"/>
                        </a:spcBef>
                        <a:tabLst>
                          <a:tab pos="4448175" algn="l"/>
                        </a:tabLst>
                        <a:defRPr>
                          <a:solidFill>
                            <a:schemeClr val="tx1"/>
                          </a:solidFill>
                          <a:latin typeface="Arial" panose="020B0604020202020204" pitchFamily="34" charset="0"/>
                        </a:defRPr>
                      </a:lvl4pPr>
                      <a:lvl5pPr>
                        <a:spcBef>
                          <a:spcPct val="20000"/>
                        </a:spcBef>
                        <a:tabLst>
                          <a:tab pos="4448175" algn="l"/>
                        </a:tabLst>
                        <a:defRPr>
                          <a:solidFill>
                            <a:schemeClr val="tx1"/>
                          </a:solidFill>
                          <a:latin typeface="Arial" panose="020B0604020202020204" pitchFamily="34" charset="0"/>
                        </a:defRPr>
                      </a:lvl5pPr>
                      <a:lvl6pPr fontAlgn="base">
                        <a:spcBef>
                          <a:spcPct val="20000"/>
                        </a:spcBef>
                        <a:spcAft>
                          <a:spcPct val="0"/>
                        </a:spcAft>
                        <a:tabLst>
                          <a:tab pos="4448175" algn="l"/>
                        </a:tabLst>
                        <a:defRPr>
                          <a:solidFill>
                            <a:schemeClr val="tx1"/>
                          </a:solidFill>
                          <a:latin typeface="Arial" panose="020B0604020202020204" pitchFamily="34" charset="0"/>
                        </a:defRPr>
                      </a:lvl6pPr>
                      <a:lvl7pPr fontAlgn="base">
                        <a:spcBef>
                          <a:spcPct val="20000"/>
                        </a:spcBef>
                        <a:spcAft>
                          <a:spcPct val="0"/>
                        </a:spcAft>
                        <a:tabLst>
                          <a:tab pos="4448175" algn="l"/>
                        </a:tabLst>
                        <a:defRPr>
                          <a:solidFill>
                            <a:schemeClr val="tx1"/>
                          </a:solidFill>
                          <a:latin typeface="Arial" panose="020B0604020202020204" pitchFamily="34" charset="0"/>
                        </a:defRPr>
                      </a:lvl7pPr>
                      <a:lvl8pPr fontAlgn="base">
                        <a:spcBef>
                          <a:spcPct val="20000"/>
                        </a:spcBef>
                        <a:spcAft>
                          <a:spcPct val="0"/>
                        </a:spcAft>
                        <a:tabLst>
                          <a:tab pos="4448175" algn="l"/>
                        </a:tabLst>
                        <a:defRPr>
                          <a:solidFill>
                            <a:schemeClr val="tx1"/>
                          </a:solidFill>
                          <a:latin typeface="Arial" panose="020B0604020202020204" pitchFamily="34" charset="0"/>
                        </a:defRPr>
                      </a:lvl8pPr>
                      <a:lvl9pPr fontAlgn="base">
                        <a:spcBef>
                          <a:spcPct val="20000"/>
                        </a:spcBef>
                        <a:spcAft>
                          <a:spcPct val="0"/>
                        </a:spcAft>
                        <a:tabLst>
                          <a:tab pos="4448175"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448175"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26.Eğitim teknolojisi yaygın olarak, sınırlı bir boyutu ile algılanmaktadır.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4,57</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2,431</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,297</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89536731"/>
                  </a:ext>
                </a:extLst>
              </a:tr>
              <a:tr h="823998">
                <a:tc>
                  <a:txBody>
                    <a:bodyPr/>
                    <a:lstStyle>
                      <a:lvl1pPr>
                        <a:spcBef>
                          <a:spcPct val="20000"/>
                        </a:spcBef>
                        <a:tabLst>
                          <a:tab pos="4448175" algn="l"/>
                        </a:tabLst>
                        <a:defRPr sz="2800">
                          <a:solidFill>
                            <a:schemeClr val="tx1"/>
                          </a:solidFill>
                          <a:latin typeface="Arial" panose="020B0604020202020204" pitchFamily="34" charset="0"/>
                        </a:defRPr>
                      </a:lvl1pPr>
                      <a:lvl2pPr>
                        <a:spcBef>
                          <a:spcPct val="20000"/>
                        </a:spcBef>
                        <a:tabLst>
                          <a:tab pos="4448175" algn="l"/>
                        </a:tabLst>
                        <a:defRPr sz="2400">
                          <a:solidFill>
                            <a:schemeClr val="tx1"/>
                          </a:solidFill>
                          <a:latin typeface="Arial" panose="020B0604020202020204" pitchFamily="34" charset="0"/>
                        </a:defRPr>
                      </a:lvl2pPr>
                      <a:lvl3pPr>
                        <a:spcBef>
                          <a:spcPct val="20000"/>
                        </a:spcBef>
                        <a:tabLst>
                          <a:tab pos="4448175" algn="l"/>
                        </a:tabLst>
                        <a:defRPr sz="2000">
                          <a:solidFill>
                            <a:schemeClr val="tx1"/>
                          </a:solidFill>
                          <a:latin typeface="Arial" panose="020B0604020202020204" pitchFamily="34" charset="0"/>
                        </a:defRPr>
                      </a:lvl3pPr>
                      <a:lvl4pPr>
                        <a:spcBef>
                          <a:spcPct val="20000"/>
                        </a:spcBef>
                        <a:tabLst>
                          <a:tab pos="4448175" algn="l"/>
                        </a:tabLst>
                        <a:defRPr>
                          <a:solidFill>
                            <a:schemeClr val="tx1"/>
                          </a:solidFill>
                          <a:latin typeface="Arial" panose="020B0604020202020204" pitchFamily="34" charset="0"/>
                        </a:defRPr>
                      </a:lvl4pPr>
                      <a:lvl5pPr>
                        <a:spcBef>
                          <a:spcPct val="20000"/>
                        </a:spcBef>
                        <a:tabLst>
                          <a:tab pos="4448175" algn="l"/>
                        </a:tabLst>
                        <a:defRPr>
                          <a:solidFill>
                            <a:schemeClr val="tx1"/>
                          </a:solidFill>
                          <a:latin typeface="Arial" panose="020B0604020202020204" pitchFamily="34" charset="0"/>
                        </a:defRPr>
                      </a:lvl5pPr>
                      <a:lvl6pPr fontAlgn="base">
                        <a:spcBef>
                          <a:spcPct val="20000"/>
                        </a:spcBef>
                        <a:spcAft>
                          <a:spcPct val="0"/>
                        </a:spcAft>
                        <a:tabLst>
                          <a:tab pos="4448175" algn="l"/>
                        </a:tabLst>
                        <a:defRPr>
                          <a:solidFill>
                            <a:schemeClr val="tx1"/>
                          </a:solidFill>
                          <a:latin typeface="Arial" panose="020B0604020202020204" pitchFamily="34" charset="0"/>
                        </a:defRPr>
                      </a:lvl6pPr>
                      <a:lvl7pPr fontAlgn="base">
                        <a:spcBef>
                          <a:spcPct val="20000"/>
                        </a:spcBef>
                        <a:spcAft>
                          <a:spcPct val="0"/>
                        </a:spcAft>
                        <a:tabLst>
                          <a:tab pos="4448175" algn="l"/>
                        </a:tabLst>
                        <a:defRPr>
                          <a:solidFill>
                            <a:schemeClr val="tx1"/>
                          </a:solidFill>
                          <a:latin typeface="Arial" panose="020B0604020202020204" pitchFamily="34" charset="0"/>
                        </a:defRPr>
                      </a:lvl7pPr>
                      <a:lvl8pPr fontAlgn="base">
                        <a:spcBef>
                          <a:spcPct val="20000"/>
                        </a:spcBef>
                        <a:spcAft>
                          <a:spcPct val="0"/>
                        </a:spcAft>
                        <a:tabLst>
                          <a:tab pos="4448175" algn="l"/>
                        </a:tabLst>
                        <a:defRPr>
                          <a:solidFill>
                            <a:schemeClr val="tx1"/>
                          </a:solidFill>
                          <a:latin typeface="Arial" panose="020B0604020202020204" pitchFamily="34" charset="0"/>
                        </a:defRPr>
                      </a:lvl8pPr>
                      <a:lvl9pPr fontAlgn="base">
                        <a:spcBef>
                          <a:spcPct val="20000"/>
                        </a:spcBef>
                        <a:spcAft>
                          <a:spcPct val="0"/>
                        </a:spcAft>
                        <a:tabLst>
                          <a:tab pos="4448175"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448175"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27.Eğitim teknolojisinin, eğitim ile ilgili diğer bilgi kolları arasındaki konum ve işlevi yeterince belirginleşmiş değildir.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4,28</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5,000</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,287</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4095483"/>
                  </a:ext>
                </a:extLst>
              </a:tr>
              <a:tr h="914494">
                <a:tc>
                  <a:txBody>
                    <a:bodyPr/>
                    <a:lstStyle>
                      <a:lvl1pPr>
                        <a:spcBef>
                          <a:spcPct val="20000"/>
                        </a:spcBef>
                        <a:tabLst>
                          <a:tab pos="4448175" algn="l"/>
                        </a:tabLst>
                        <a:defRPr sz="2800">
                          <a:solidFill>
                            <a:schemeClr val="tx1"/>
                          </a:solidFill>
                          <a:latin typeface="Arial" panose="020B0604020202020204" pitchFamily="34" charset="0"/>
                        </a:defRPr>
                      </a:lvl1pPr>
                      <a:lvl2pPr>
                        <a:spcBef>
                          <a:spcPct val="20000"/>
                        </a:spcBef>
                        <a:tabLst>
                          <a:tab pos="4448175" algn="l"/>
                        </a:tabLst>
                        <a:defRPr sz="2400">
                          <a:solidFill>
                            <a:schemeClr val="tx1"/>
                          </a:solidFill>
                          <a:latin typeface="Arial" panose="020B0604020202020204" pitchFamily="34" charset="0"/>
                        </a:defRPr>
                      </a:lvl2pPr>
                      <a:lvl3pPr>
                        <a:spcBef>
                          <a:spcPct val="20000"/>
                        </a:spcBef>
                        <a:tabLst>
                          <a:tab pos="4448175" algn="l"/>
                        </a:tabLst>
                        <a:defRPr sz="2000">
                          <a:solidFill>
                            <a:schemeClr val="tx1"/>
                          </a:solidFill>
                          <a:latin typeface="Arial" panose="020B0604020202020204" pitchFamily="34" charset="0"/>
                        </a:defRPr>
                      </a:lvl3pPr>
                      <a:lvl4pPr>
                        <a:spcBef>
                          <a:spcPct val="20000"/>
                        </a:spcBef>
                        <a:tabLst>
                          <a:tab pos="4448175" algn="l"/>
                        </a:tabLst>
                        <a:defRPr>
                          <a:solidFill>
                            <a:schemeClr val="tx1"/>
                          </a:solidFill>
                          <a:latin typeface="Arial" panose="020B0604020202020204" pitchFamily="34" charset="0"/>
                        </a:defRPr>
                      </a:lvl4pPr>
                      <a:lvl5pPr>
                        <a:spcBef>
                          <a:spcPct val="20000"/>
                        </a:spcBef>
                        <a:tabLst>
                          <a:tab pos="4448175" algn="l"/>
                        </a:tabLst>
                        <a:defRPr>
                          <a:solidFill>
                            <a:schemeClr val="tx1"/>
                          </a:solidFill>
                          <a:latin typeface="Arial" panose="020B0604020202020204" pitchFamily="34" charset="0"/>
                        </a:defRPr>
                      </a:lvl5pPr>
                      <a:lvl6pPr fontAlgn="base">
                        <a:spcBef>
                          <a:spcPct val="20000"/>
                        </a:spcBef>
                        <a:spcAft>
                          <a:spcPct val="0"/>
                        </a:spcAft>
                        <a:tabLst>
                          <a:tab pos="4448175" algn="l"/>
                        </a:tabLst>
                        <a:defRPr>
                          <a:solidFill>
                            <a:schemeClr val="tx1"/>
                          </a:solidFill>
                          <a:latin typeface="Arial" panose="020B0604020202020204" pitchFamily="34" charset="0"/>
                        </a:defRPr>
                      </a:lvl6pPr>
                      <a:lvl7pPr fontAlgn="base">
                        <a:spcBef>
                          <a:spcPct val="20000"/>
                        </a:spcBef>
                        <a:spcAft>
                          <a:spcPct val="0"/>
                        </a:spcAft>
                        <a:tabLst>
                          <a:tab pos="4448175" algn="l"/>
                        </a:tabLst>
                        <a:defRPr>
                          <a:solidFill>
                            <a:schemeClr val="tx1"/>
                          </a:solidFill>
                          <a:latin typeface="Arial" panose="020B0604020202020204" pitchFamily="34" charset="0"/>
                        </a:defRPr>
                      </a:lvl7pPr>
                      <a:lvl8pPr fontAlgn="base">
                        <a:spcBef>
                          <a:spcPct val="20000"/>
                        </a:spcBef>
                        <a:spcAft>
                          <a:spcPct val="0"/>
                        </a:spcAft>
                        <a:tabLst>
                          <a:tab pos="4448175" algn="l"/>
                        </a:tabLst>
                        <a:defRPr>
                          <a:solidFill>
                            <a:schemeClr val="tx1"/>
                          </a:solidFill>
                          <a:latin typeface="Arial" panose="020B0604020202020204" pitchFamily="34" charset="0"/>
                        </a:defRPr>
                      </a:lvl8pPr>
                      <a:lvl9pPr fontAlgn="base">
                        <a:spcBef>
                          <a:spcPct val="20000"/>
                        </a:spcBef>
                        <a:spcAft>
                          <a:spcPct val="0"/>
                        </a:spcAft>
                        <a:tabLst>
                          <a:tab pos="4448175"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448175"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28.Eğitim teknolojisi ile ilgili uygulamalar genelde tek boyutludur; bu uygulamalarda kapsamlılık ve sistematiklik gereği göz ardı edilmektedir.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4,00</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8,969</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,043</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14831759"/>
                  </a:ext>
                </a:extLst>
              </a:tr>
              <a:tr h="822410">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29.Eğitim teknolojisi araştırmaları somut ürünler geliştirmekten çok, kuramsal bilgi üretimine  yönelmektedirler.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3,42</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5,313</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,504</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437513749"/>
                  </a:ext>
                </a:extLst>
              </a:tr>
              <a:tr h="823998">
                <a:tc>
                  <a:txBody>
                    <a:bodyPr/>
                    <a:lstStyle>
                      <a:lvl1pPr>
                        <a:spcBef>
                          <a:spcPct val="20000"/>
                        </a:spcBef>
                        <a:tabLst>
                          <a:tab pos="4448175" algn="l"/>
                        </a:tabLst>
                        <a:defRPr sz="2800">
                          <a:solidFill>
                            <a:schemeClr val="tx1"/>
                          </a:solidFill>
                          <a:latin typeface="Arial" panose="020B0604020202020204" pitchFamily="34" charset="0"/>
                        </a:defRPr>
                      </a:lvl1pPr>
                      <a:lvl2pPr>
                        <a:spcBef>
                          <a:spcPct val="20000"/>
                        </a:spcBef>
                        <a:tabLst>
                          <a:tab pos="4448175" algn="l"/>
                        </a:tabLst>
                        <a:defRPr sz="2400">
                          <a:solidFill>
                            <a:schemeClr val="tx1"/>
                          </a:solidFill>
                          <a:latin typeface="Arial" panose="020B0604020202020204" pitchFamily="34" charset="0"/>
                        </a:defRPr>
                      </a:lvl2pPr>
                      <a:lvl3pPr>
                        <a:spcBef>
                          <a:spcPct val="20000"/>
                        </a:spcBef>
                        <a:tabLst>
                          <a:tab pos="4448175" algn="l"/>
                        </a:tabLst>
                        <a:defRPr sz="2000">
                          <a:solidFill>
                            <a:schemeClr val="tx1"/>
                          </a:solidFill>
                          <a:latin typeface="Arial" panose="020B0604020202020204" pitchFamily="34" charset="0"/>
                        </a:defRPr>
                      </a:lvl3pPr>
                      <a:lvl4pPr>
                        <a:spcBef>
                          <a:spcPct val="20000"/>
                        </a:spcBef>
                        <a:tabLst>
                          <a:tab pos="4448175" algn="l"/>
                        </a:tabLst>
                        <a:defRPr>
                          <a:solidFill>
                            <a:schemeClr val="tx1"/>
                          </a:solidFill>
                          <a:latin typeface="Arial" panose="020B0604020202020204" pitchFamily="34" charset="0"/>
                        </a:defRPr>
                      </a:lvl4pPr>
                      <a:lvl5pPr>
                        <a:spcBef>
                          <a:spcPct val="20000"/>
                        </a:spcBef>
                        <a:tabLst>
                          <a:tab pos="4448175" algn="l"/>
                        </a:tabLst>
                        <a:defRPr>
                          <a:solidFill>
                            <a:schemeClr val="tx1"/>
                          </a:solidFill>
                          <a:latin typeface="Arial" panose="020B0604020202020204" pitchFamily="34" charset="0"/>
                        </a:defRPr>
                      </a:lvl5pPr>
                      <a:lvl6pPr fontAlgn="base">
                        <a:spcBef>
                          <a:spcPct val="20000"/>
                        </a:spcBef>
                        <a:spcAft>
                          <a:spcPct val="0"/>
                        </a:spcAft>
                        <a:tabLst>
                          <a:tab pos="4448175" algn="l"/>
                        </a:tabLst>
                        <a:defRPr>
                          <a:solidFill>
                            <a:schemeClr val="tx1"/>
                          </a:solidFill>
                          <a:latin typeface="Arial" panose="020B0604020202020204" pitchFamily="34" charset="0"/>
                        </a:defRPr>
                      </a:lvl6pPr>
                      <a:lvl7pPr fontAlgn="base">
                        <a:spcBef>
                          <a:spcPct val="20000"/>
                        </a:spcBef>
                        <a:spcAft>
                          <a:spcPct val="0"/>
                        </a:spcAft>
                        <a:tabLst>
                          <a:tab pos="4448175" algn="l"/>
                        </a:tabLst>
                        <a:defRPr>
                          <a:solidFill>
                            <a:schemeClr val="tx1"/>
                          </a:solidFill>
                          <a:latin typeface="Arial" panose="020B0604020202020204" pitchFamily="34" charset="0"/>
                        </a:defRPr>
                      </a:lvl7pPr>
                      <a:lvl8pPr fontAlgn="base">
                        <a:spcBef>
                          <a:spcPct val="20000"/>
                        </a:spcBef>
                        <a:spcAft>
                          <a:spcPct val="0"/>
                        </a:spcAft>
                        <a:tabLst>
                          <a:tab pos="4448175" algn="l"/>
                        </a:tabLst>
                        <a:defRPr>
                          <a:solidFill>
                            <a:schemeClr val="tx1"/>
                          </a:solidFill>
                          <a:latin typeface="Arial" panose="020B0604020202020204" pitchFamily="34" charset="0"/>
                        </a:defRPr>
                      </a:lvl8pPr>
                      <a:lvl9pPr fontAlgn="base">
                        <a:spcBef>
                          <a:spcPct val="20000"/>
                        </a:spcBef>
                        <a:spcAft>
                          <a:spcPct val="0"/>
                        </a:spcAft>
                        <a:tabLst>
                          <a:tab pos="4448175"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448175"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30.Eğitim teknologları uygulamada ortaya çıkan pratik eğitim sorunlarının çözümüne yeterince ilgi göstermemektedirler.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3,71</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7,958</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,241</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45386312"/>
                  </a:ext>
                </a:extLst>
              </a:tr>
              <a:tr h="914494">
                <a:tc>
                  <a:txBody>
                    <a:bodyPr/>
                    <a:lstStyle>
                      <a:lvl1pPr>
                        <a:spcBef>
                          <a:spcPct val="20000"/>
                        </a:spcBef>
                        <a:tabLst>
                          <a:tab pos="4448175" algn="l"/>
                        </a:tabLst>
                        <a:defRPr sz="2800">
                          <a:solidFill>
                            <a:schemeClr val="tx1"/>
                          </a:solidFill>
                          <a:latin typeface="Arial" panose="020B0604020202020204" pitchFamily="34" charset="0"/>
                        </a:defRPr>
                      </a:lvl1pPr>
                      <a:lvl2pPr>
                        <a:spcBef>
                          <a:spcPct val="20000"/>
                        </a:spcBef>
                        <a:tabLst>
                          <a:tab pos="4448175" algn="l"/>
                        </a:tabLst>
                        <a:defRPr sz="2400">
                          <a:solidFill>
                            <a:schemeClr val="tx1"/>
                          </a:solidFill>
                          <a:latin typeface="Arial" panose="020B0604020202020204" pitchFamily="34" charset="0"/>
                        </a:defRPr>
                      </a:lvl2pPr>
                      <a:lvl3pPr>
                        <a:spcBef>
                          <a:spcPct val="20000"/>
                        </a:spcBef>
                        <a:tabLst>
                          <a:tab pos="4448175" algn="l"/>
                        </a:tabLst>
                        <a:defRPr sz="2000">
                          <a:solidFill>
                            <a:schemeClr val="tx1"/>
                          </a:solidFill>
                          <a:latin typeface="Arial" panose="020B0604020202020204" pitchFamily="34" charset="0"/>
                        </a:defRPr>
                      </a:lvl3pPr>
                      <a:lvl4pPr>
                        <a:spcBef>
                          <a:spcPct val="20000"/>
                        </a:spcBef>
                        <a:tabLst>
                          <a:tab pos="4448175" algn="l"/>
                        </a:tabLst>
                        <a:defRPr>
                          <a:solidFill>
                            <a:schemeClr val="tx1"/>
                          </a:solidFill>
                          <a:latin typeface="Arial" panose="020B0604020202020204" pitchFamily="34" charset="0"/>
                        </a:defRPr>
                      </a:lvl4pPr>
                      <a:lvl5pPr>
                        <a:spcBef>
                          <a:spcPct val="20000"/>
                        </a:spcBef>
                        <a:tabLst>
                          <a:tab pos="4448175" algn="l"/>
                        </a:tabLst>
                        <a:defRPr>
                          <a:solidFill>
                            <a:schemeClr val="tx1"/>
                          </a:solidFill>
                          <a:latin typeface="Arial" panose="020B0604020202020204" pitchFamily="34" charset="0"/>
                        </a:defRPr>
                      </a:lvl5pPr>
                      <a:lvl6pPr fontAlgn="base">
                        <a:spcBef>
                          <a:spcPct val="20000"/>
                        </a:spcBef>
                        <a:spcAft>
                          <a:spcPct val="0"/>
                        </a:spcAft>
                        <a:tabLst>
                          <a:tab pos="4448175" algn="l"/>
                        </a:tabLst>
                        <a:defRPr>
                          <a:solidFill>
                            <a:schemeClr val="tx1"/>
                          </a:solidFill>
                          <a:latin typeface="Arial" panose="020B0604020202020204" pitchFamily="34" charset="0"/>
                        </a:defRPr>
                      </a:lvl6pPr>
                      <a:lvl7pPr fontAlgn="base">
                        <a:spcBef>
                          <a:spcPct val="20000"/>
                        </a:spcBef>
                        <a:spcAft>
                          <a:spcPct val="0"/>
                        </a:spcAft>
                        <a:tabLst>
                          <a:tab pos="4448175" algn="l"/>
                        </a:tabLst>
                        <a:defRPr>
                          <a:solidFill>
                            <a:schemeClr val="tx1"/>
                          </a:solidFill>
                          <a:latin typeface="Arial" panose="020B0604020202020204" pitchFamily="34" charset="0"/>
                        </a:defRPr>
                      </a:lvl7pPr>
                      <a:lvl8pPr fontAlgn="base">
                        <a:spcBef>
                          <a:spcPct val="20000"/>
                        </a:spcBef>
                        <a:spcAft>
                          <a:spcPct val="0"/>
                        </a:spcAft>
                        <a:tabLst>
                          <a:tab pos="4448175" algn="l"/>
                        </a:tabLst>
                        <a:defRPr>
                          <a:solidFill>
                            <a:schemeClr val="tx1"/>
                          </a:solidFill>
                          <a:latin typeface="Arial" panose="020B0604020202020204" pitchFamily="34" charset="0"/>
                        </a:defRPr>
                      </a:lvl8pPr>
                      <a:lvl9pPr fontAlgn="base">
                        <a:spcBef>
                          <a:spcPct val="20000"/>
                        </a:spcBef>
                        <a:spcAft>
                          <a:spcPct val="0"/>
                        </a:spcAft>
                        <a:tabLst>
                          <a:tab pos="4448175"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448175"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31.Eğitim teknolojisi araştırmalarında tarama yöntemine gereğinden fazla başvurulmasına karşılık, deneysel desenler gereken ilgiyi görmemektedir.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3,11</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2,264</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,687</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5" marB="45725"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31845570"/>
                  </a:ext>
                </a:extLst>
              </a:tr>
            </a:tbl>
          </a:graphicData>
        </a:graphic>
      </p:graphicFrame>
    </p:spTree>
    <p:extLst>
      <p:ext uri="{BB962C8B-B14F-4D97-AF65-F5344CB8AC3E}">
        <p14:creationId xmlns:p14="http://schemas.microsoft.com/office/powerpoint/2010/main" val="28585109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4"/>
          <p:cNvSpPr>
            <a:spLocks noChangeArrowheads="1"/>
          </p:cNvSpPr>
          <p:nvPr/>
        </p:nvSpPr>
        <p:spPr bwMode="auto">
          <a:xfrm>
            <a:off x="0" y="0"/>
            <a:ext cx="9144000" cy="6858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tr-TR" altLang="tr-TR" sz="1800"/>
          </a:p>
        </p:txBody>
      </p:sp>
      <p:graphicFrame>
        <p:nvGraphicFramePr>
          <p:cNvPr id="90324" name="Group 212">
            <a:extLst>
              <a:ext uri="{FF2B5EF4-FFF2-40B4-BE49-F238E27FC236}">
                <a16:creationId xmlns:a16="http://schemas.microsoft.com/office/drawing/2014/main" id="{B2EC5FAB-4BF3-3E47-A40F-E4A1E1B37CBF}"/>
              </a:ext>
            </a:extLst>
          </p:cNvPr>
          <p:cNvGraphicFramePr>
            <a:graphicFrameLocks noGrp="1"/>
          </p:cNvGraphicFramePr>
          <p:nvPr/>
        </p:nvGraphicFramePr>
        <p:xfrm>
          <a:off x="179388" y="188913"/>
          <a:ext cx="8964612" cy="6480176"/>
        </p:xfrm>
        <a:graphic>
          <a:graphicData uri="http://schemas.openxmlformats.org/drawingml/2006/table">
            <a:tbl>
              <a:tblPr/>
              <a:tblGrid>
                <a:gridCol w="6497637">
                  <a:extLst>
                    <a:ext uri="{9D8B030D-6E8A-4147-A177-3AD203B41FA5}">
                      <a16:colId xmlns:a16="http://schemas.microsoft.com/office/drawing/2014/main" val="926658381"/>
                    </a:ext>
                  </a:extLst>
                </a:gridCol>
                <a:gridCol w="898525">
                  <a:extLst>
                    <a:ext uri="{9D8B030D-6E8A-4147-A177-3AD203B41FA5}">
                      <a16:colId xmlns:a16="http://schemas.microsoft.com/office/drawing/2014/main" val="1341756494"/>
                    </a:ext>
                  </a:extLst>
                </a:gridCol>
                <a:gridCol w="896938">
                  <a:extLst>
                    <a:ext uri="{9D8B030D-6E8A-4147-A177-3AD203B41FA5}">
                      <a16:colId xmlns:a16="http://schemas.microsoft.com/office/drawing/2014/main" val="1794263699"/>
                    </a:ext>
                  </a:extLst>
                </a:gridCol>
                <a:gridCol w="671512">
                  <a:extLst>
                    <a:ext uri="{9D8B030D-6E8A-4147-A177-3AD203B41FA5}">
                      <a16:colId xmlns:a16="http://schemas.microsoft.com/office/drawing/2014/main" val="3925293251"/>
                    </a:ext>
                  </a:extLst>
                </a:gridCol>
              </a:tblGrid>
              <a:tr h="736600">
                <a:tc>
                  <a:txBody>
                    <a:bodyPr/>
                    <a:lstStyle>
                      <a:lvl1pPr>
                        <a:spcBef>
                          <a:spcPct val="20000"/>
                        </a:spcBef>
                        <a:tabLst>
                          <a:tab pos="4448175" algn="l"/>
                        </a:tabLst>
                        <a:defRPr sz="2800">
                          <a:solidFill>
                            <a:schemeClr val="tx1"/>
                          </a:solidFill>
                          <a:latin typeface="Arial" panose="020B0604020202020204" pitchFamily="34" charset="0"/>
                        </a:defRPr>
                      </a:lvl1pPr>
                      <a:lvl2pPr>
                        <a:spcBef>
                          <a:spcPct val="20000"/>
                        </a:spcBef>
                        <a:tabLst>
                          <a:tab pos="4448175" algn="l"/>
                        </a:tabLst>
                        <a:defRPr sz="2400">
                          <a:solidFill>
                            <a:schemeClr val="tx1"/>
                          </a:solidFill>
                          <a:latin typeface="Arial" panose="020B0604020202020204" pitchFamily="34" charset="0"/>
                        </a:defRPr>
                      </a:lvl2pPr>
                      <a:lvl3pPr>
                        <a:spcBef>
                          <a:spcPct val="20000"/>
                        </a:spcBef>
                        <a:tabLst>
                          <a:tab pos="4448175" algn="l"/>
                        </a:tabLst>
                        <a:defRPr sz="2000">
                          <a:solidFill>
                            <a:schemeClr val="tx1"/>
                          </a:solidFill>
                          <a:latin typeface="Arial" panose="020B0604020202020204" pitchFamily="34" charset="0"/>
                        </a:defRPr>
                      </a:lvl3pPr>
                      <a:lvl4pPr>
                        <a:spcBef>
                          <a:spcPct val="20000"/>
                        </a:spcBef>
                        <a:tabLst>
                          <a:tab pos="4448175" algn="l"/>
                        </a:tabLst>
                        <a:defRPr>
                          <a:solidFill>
                            <a:schemeClr val="tx1"/>
                          </a:solidFill>
                          <a:latin typeface="Arial" panose="020B0604020202020204" pitchFamily="34" charset="0"/>
                        </a:defRPr>
                      </a:lvl4pPr>
                      <a:lvl5pPr>
                        <a:spcBef>
                          <a:spcPct val="20000"/>
                        </a:spcBef>
                        <a:tabLst>
                          <a:tab pos="4448175" algn="l"/>
                        </a:tabLst>
                        <a:defRPr>
                          <a:solidFill>
                            <a:schemeClr val="tx1"/>
                          </a:solidFill>
                          <a:latin typeface="Arial" panose="020B0604020202020204" pitchFamily="34" charset="0"/>
                        </a:defRPr>
                      </a:lvl5pPr>
                      <a:lvl6pPr fontAlgn="base">
                        <a:spcBef>
                          <a:spcPct val="20000"/>
                        </a:spcBef>
                        <a:spcAft>
                          <a:spcPct val="0"/>
                        </a:spcAft>
                        <a:tabLst>
                          <a:tab pos="4448175" algn="l"/>
                        </a:tabLst>
                        <a:defRPr>
                          <a:solidFill>
                            <a:schemeClr val="tx1"/>
                          </a:solidFill>
                          <a:latin typeface="Arial" panose="020B0604020202020204" pitchFamily="34" charset="0"/>
                        </a:defRPr>
                      </a:lvl6pPr>
                      <a:lvl7pPr fontAlgn="base">
                        <a:spcBef>
                          <a:spcPct val="20000"/>
                        </a:spcBef>
                        <a:spcAft>
                          <a:spcPct val="0"/>
                        </a:spcAft>
                        <a:tabLst>
                          <a:tab pos="4448175" algn="l"/>
                        </a:tabLst>
                        <a:defRPr>
                          <a:solidFill>
                            <a:schemeClr val="tx1"/>
                          </a:solidFill>
                          <a:latin typeface="Arial" panose="020B0604020202020204" pitchFamily="34" charset="0"/>
                        </a:defRPr>
                      </a:lvl7pPr>
                      <a:lvl8pPr fontAlgn="base">
                        <a:spcBef>
                          <a:spcPct val="20000"/>
                        </a:spcBef>
                        <a:spcAft>
                          <a:spcPct val="0"/>
                        </a:spcAft>
                        <a:tabLst>
                          <a:tab pos="4448175" algn="l"/>
                        </a:tabLst>
                        <a:defRPr>
                          <a:solidFill>
                            <a:schemeClr val="tx1"/>
                          </a:solidFill>
                          <a:latin typeface="Arial" panose="020B0604020202020204" pitchFamily="34" charset="0"/>
                        </a:defRPr>
                      </a:lvl8pPr>
                      <a:lvl9pPr fontAlgn="base">
                        <a:spcBef>
                          <a:spcPct val="20000"/>
                        </a:spcBef>
                        <a:spcAft>
                          <a:spcPct val="0"/>
                        </a:spcAft>
                        <a:tabLst>
                          <a:tab pos="4448175"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448175"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32.Eğitim teknologları öğretimin bireyselleştirilmesine, öğrencilerin başarılarını artırmaya olduğu kadar ilgi duymamaktadırlar.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4,14</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5,500</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,240</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186295953"/>
                  </a:ext>
                </a:extLst>
              </a:tr>
              <a:tr h="736600">
                <a:tc>
                  <a:txBody>
                    <a:bodyPr/>
                    <a:lstStyle>
                      <a:lvl1pPr>
                        <a:spcBef>
                          <a:spcPct val="20000"/>
                        </a:spcBef>
                        <a:tabLst>
                          <a:tab pos="4448175" algn="l"/>
                        </a:tabLst>
                        <a:defRPr sz="2800">
                          <a:solidFill>
                            <a:schemeClr val="tx1"/>
                          </a:solidFill>
                          <a:latin typeface="Arial" panose="020B0604020202020204" pitchFamily="34" charset="0"/>
                        </a:defRPr>
                      </a:lvl1pPr>
                      <a:lvl2pPr>
                        <a:spcBef>
                          <a:spcPct val="20000"/>
                        </a:spcBef>
                        <a:tabLst>
                          <a:tab pos="4448175" algn="l"/>
                        </a:tabLst>
                        <a:defRPr sz="2400">
                          <a:solidFill>
                            <a:schemeClr val="tx1"/>
                          </a:solidFill>
                          <a:latin typeface="Arial" panose="020B0604020202020204" pitchFamily="34" charset="0"/>
                        </a:defRPr>
                      </a:lvl2pPr>
                      <a:lvl3pPr>
                        <a:spcBef>
                          <a:spcPct val="20000"/>
                        </a:spcBef>
                        <a:tabLst>
                          <a:tab pos="4448175" algn="l"/>
                        </a:tabLst>
                        <a:defRPr sz="2000">
                          <a:solidFill>
                            <a:schemeClr val="tx1"/>
                          </a:solidFill>
                          <a:latin typeface="Arial" panose="020B0604020202020204" pitchFamily="34" charset="0"/>
                        </a:defRPr>
                      </a:lvl3pPr>
                      <a:lvl4pPr>
                        <a:spcBef>
                          <a:spcPct val="20000"/>
                        </a:spcBef>
                        <a:tabLst>
                          <a:tab pos="4448175" algn="l"/>
                        </a:tabLst>
                        <a:defRPr>
                          <a:solidFill>
                            <a:schemeClr val="tx1"/>
                          </a:solidFill>
                          <a:latin typeface="Arial" panose="020B0604020202020204" pitchFamily="34" charset="0"/>
                        </a:defRPr>
                      </a:lvl4pPr>
                      <a:lvl5pPr>
                        <a:spcBef>
                          <a:spcPct val="20000"/>
                        </a:spcBef>
                        <a:tabLst>
                          <a:tab pos="4448175" algn="l"/>
                        </a:tabLst>
                        <a:defRPr>
                          <a:solidFill>
                            <a:schemeClr val="tx1"/>
                          </a:solidFill>
                          <a:latin typeface="Arial" panose="020B0604020202020204" pitchFamily="34" charset="0"/>
                        </a:defRPr>
                      </a:lvl5pPr>
                      <a:lvl6pPr fontAlgn="base">
                        <a:spcBef>
                          <a:spcPct val="20000"/>
                        </a:spcBef>
                        <a:spcAft>
                          <a:spcPct val="0"/>
                        </a:spcAft>
                        <a:tabLst>
                          <a:tab pos="4448175" algn="l"/>
                        </a:tabLst>
                        <a:defRPr>
                          <a:solidFill>
                            <a:schemeClr val="tx1"/>
                          </a:solidFill>
                          <a:latin typeface="Arial" panose="020B0604020202020204" pitchFamily="34" charset="0"/>
                        </a:defRPr>
                      </a:lvl6pPr>
                      <a:lvl7pPr fontAlgn="base">
                        <a:spcBef>
                          <a:spcPct val="20000"/>
                        </a:spcBef>
                        <a:spcAft>
                          <a:spcPct val="0"/>
                        </a:spcAft>
                        <a:tabLst>
                          <a:tab pos="4448175" algn="l"/>
                        </a:tabLst>
                        <a:defRPr>
                          <a:solidFill>
                            <a:schemeClr val="tx1"/>
                          </a:solidFill>
                          <a:latin typeface="Arial" panose="020B0604020202020204" pitchFamily="34" charset="0"/>
                        </a:defRPr>
                      </a:lvl7pPr>
                      <a:lvl8pPr fontAlgn="base">
                        <a:spcBef>
                          <a:spcPct val="20000"/>
                        </a:spcBef>
                        <a:spcAft>
                          <a:spcPct val="0"/>
                        </a:spcAft>
                        <a:tabLst>
                          <a:tab pos="4448175" algn="l"/>
                        </a:tabLst>
                        <a:defRPr>
                          <a:solidFill>
                            <a:schemeClr val="tx1"/>
                          </a:solidFill>
                          <a:latin typeface="Arial" panose="020B0604020202020204" pitchFamily="34" charset="0"/>
                        </a:defRPr>
                      </a:lvl8pPr>
                      <a:lvl9pPr fontAlgn="base">
                        <a:spcBef>
                          <a:spcPct val="20000"/>
                        </a:spcBef>
                        <a:spcAft>
                          <a:spcPct val="0"/>
                        </a:spcAft>
                        <a:tabLst>
                          <a:tab pos="4448175"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448175"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33.Eğitim teknolojisi uygulamalarında, insan öğrenmesi ile ilgili bilimsel bilgiler yeterince dikkate alınmamaktadır.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3,14</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2,812</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,832</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43082187"/>
                  </a:ext>
                </a:extLst>
              </a:tr>
              <a:tr h="735013">
                <a:tc>
                  <a:txBody>
                    <a:bodyPr/>
                    <a:lstStyle>
                      <a:lvl1pPr>
                        <a:spcBef>
                          <a:spcPct val="20000"/>
                        </a:spcBef>
                        <a:tabLst>
                          <a:tab pos="4448175" algn="l"/>
                        </a:tabLst>
                        <a:defRPr sz="2800">
                          <a:solidFill>
                            <a:schemeClr val="tx1"/>
                          </a:solidFill>
                          <a:latin typeface="Arial" panose="020B0604020202020204" pitchFamily="34" charset="0"/>
                        </a:defRPr>
                      </a:lvl1pPr>
                      <a:lvl2pPr>
                        <a:spcBef>
                          <a:spcPct val="20000"/>
                        </a:spcBef>
                        <a:tabLst>
                          <a:tab pos="4448175" algn="l"/>
                        </a:tabLst>
                        <a:defRPr sz="2400">
                          <a:solidFill>
                            <a:schemeClr val="tx1"/>
                          </a:solidFill>
                          <a:latin typeface="Arial" panose="020B0604020202020204" pitchFamily="34" charset="0"/>
                        </a:defRPr>
                      </a:lvl2pPr>
                      <a:lvl3pPr>
                        <a:spcBef>
                          <a:spcPct val="20000"/>
                        </a:spcBef>
                        <a:tabLst>
                          <a:tab pos="4448175" algn="l"/>
                        </a:tabLst>
                        <a:defRPr sz="2000">
                          <a:solidFill>
                            <a:schemeClr val="tx1"/>
                          </a:solidFill>
                          <a:latin typeface="Arial" panose="020B0604020202020204" pitchFamily="34" charset="0"/>
                        </a:defRPr>
                      </a:lvl3pPr>
                      <a:lvl4pPr>
                        <a:spcBef>
                          <a:spcPct val="20000"/>
                        </a:spcBef>
                        <a:tabLst>
                          <a:tab pos="4448175" algn="l"/>
                        </a:tabLst>
                        <a:defRPr>
                          <a:solidFill>
                            <a:schemeClr val="tx1"/>
                          </a:solidFill>
                          <a:latin typeface="Arial" panose="020B0604020202020204" pitchFamily="34" charset="0"/>
                        </a:defRPr>
                      </a:lvl4pPr>
                      <a:lvl5pPr>
                        <a:spcBef>
                          <a:spcPct val="20000"/>
                        </a:spcBef>
                        <a:tabLst>
                          <a:tab pos="4448175" algn="l"/>
                        </a:tabLst>
                        <a:defRPr>
                          <a:solidFill>
                            <a:schemeClr val="tx1"/>
                          </a:solidFill>
                          <a:latin typeface="Arial" panose="020B0604020202020204" pitchFamily="34" charset="0"/>
                        </a:defRPr>
                      </a:lvl5pPr>
                      <a:lvl6pPr fontAlgn="base">
                        <a:spcBef>
                          <a:spcPct val="20000"/>
                        </a:spcBef>
                        <a:spcAft>
                          <a:spcPct val="0"/>
                        </a:spcAft>
                        <a:tabLst>
                          <a:tab pos="4448175" algn="l"/>
                        </a:tabLst>
                        <a:defRPr>
                          <a:solidFill>
                            <a:schemeClr val="tx1"/>
                          </a:solidFill>
                          <a:latin typeface="Arial" panose="020B0604020202020204" pitchFamily="34" charset="0"/>
                        </a:defRPr>
                      </a:lvl6pPr>
                      <a:lvl7pPr fontAlgn="base">
                        <a:spcBef>
                          <a:spcPct val="20000"/>
                        </a:spcBef>
                        <a:spcAft>
                          <a:spcPct val="0"/>
                        </a:spcAft>
                        <a:tabLst>
                          <a:tab pos="4448175" algn="l"/>
                        </a:tabLst>
                        <a:defRPr>
                          <a:solidFill>
                            <a:schemeClr val="tx1"/>
                          </a:solidFill>
                          <a:latin typeface="Arial" panose="020B0604020202020204" pitchFamily="34" charset="0"/>
                        </a:defRPr>
                      </a:lvl7pPr>
                      <a:lvl8pPr fontAlgn="base">
                        <a:spcBef>
                          <a:spcPct val="20000"/>
                        </a:spcBef>
                        <a:spcAft>
                          <a:spcPct val="0"/>
                        </a:spcAft>
                        <a:tabLst>
                          <a:tab pos="4448175" algn="l"/>
                        </a:tabLst>
                        <a:defRPr>
                          <a:solidFill>
                            <a:schemeClr val="tx1"/>
                          </a:solidFill>
                          <a:latin typeface="Arial" panose="020B0604020202020204" pitchFamily="34" charset="0"/>
                        </a:defRPr>
                      </a:lvl8pPr>
                      <a:lvl9pPr fontAlgn="base">
                        <a:spcBef>
                          <a:spcPct val="20000"/>
                        </a:spcBef>
                        <a:spcAft>
                          <a:spcPct val="0"/>
                        </a:spcAft>
                        <a:tabLst>
                          <a:tab pos="4448175"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448175"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34.Öğretimde, çeşitli öğrenme kuramlarının sağladığı seçeneklerden yararlanmaya yönelik çabalar yetersizdir.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4,00</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3,792</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,435</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647020064"/>
                  </a:ext>
                </a:extLst>
              </a:tr>
              <a:tr h="736600">
                <a:tc>
                  <a:txBody>
                    <a:bodyPr/>
                    <a:lstStyle>
                      <a:lvl1pPr>
                        <a:spcBef>
                          <a:spcPct val="20000"/>
                        </a:spcBef>
                        <a:tabLst>
                          <a:tab pos="4448175" algn="l"/>
                        </a:tabLst>
                        <a:defRPr sz="2800">
                          <a:solidFill>
                            <a:schemeClr val="tx1"/>
                          </a:solidFill>
                          <a:latin typeface="Arial" panose="020B0604020202020204" pitchFamily="34" charset="0"/>
                        </a:defRPr>
                      </a:lvl1pPr>
                      <a:lvl2pPr>
                        <a:spcBef>
                          <a:spcPct val="20000"/>
                        </a:spcBef>
                        <a:tabLst>
                          <a:tab pos="4448175" algn="l"/>
                        </a:tabLst>
                        <a:defRPr sz="2400">
                          <a:solidFill>
                            <a:schemeClr val="tx1"/>
                          </a:solidFill>
                          <a:latin typeface="Arial" panose="020B0604020202020204" pitchFamily="34" charset="0"/>
                        </a:defRPr>
                      </a:lvl2pPr>
                      <a:lvl3pPr>
                        <a:spcBef>
                          <a:spcPct val="20000"/>
                        </a:spcBef>
                        <a:tabLst>
                          <a:tab pos="4448175" algn="l"/>
                        </a:tabLst>
                        <a:defRPr sz="2000">
                          <a:solidFill>
                            <a:schemeClr val="tx1"/>
                          </a:solidFill>
                          <a:latin typeface="Arial" panose="020B0604020202020204" pitchFamily="34" charset="0"/>
                        </a:defRPr>
                      </a:lvl3pPr>
                      <a:lvl4pPr>
                        <a:spcBef>
                          <a:spcPct val="20000"/>
                        </a:spcBef>
                        <a:tabLst>
                          <a:tab pos="4448175" algn="l"/>
                        </a:tabLst>
                        <a:defRPr>
                          <a:solidFill>
                            <a:schemeClr val="tx1"/>
                          </a:solidFill>
                          <a:latin typeface="Arial" panose="020B0604020202020204" pitchFamily="34" charset="0"/>
                        </a:defRPr>
                      </a:lvl4pPr>
                      <a:lvl5pPr>
                        <a:spcBef>
                          <a:spcPct val="20000"/>
                        </a:spcBef>
                        <a:tabLst>
                          <a:tab pos="4448175" algn="l"/>
                        </a:tabLst>
                        <a:defRPr>
                          <a:solidFill>
                            <a:schemeClr val="tx1"/>
                          </a:solidFill>
                          <a:latin typeface="Arial" panose="020B0604020202020204" pitchFamily="34" charset="0"/>
                        </a:defRPr>
                      </a:lvl5pPr>
                      <a:lvl6pPr fontAlgn="base">
                        <a:spcBef>
                          <a:spcPct val="20000"/>
                        </a:spcBef>
                        <a:spcAft>
                          <a:spcPct val="0"/>
                        </a:spcAft>
                        <a:tabLst>
                          <a:tab pos="4448175" algn="l"/>
                        </a:tabLst>
                        <a:defRPr>
                          <a:solidFill>
                            <a:schemeClr val="tx1"/>
                          </a:solidFill>
                          <a:latin typeface="Arial" panose="020B0604020202020204" pitchFamily="34" charset="0"/>
                        </a:defRPr>
                      </a:lvl6pPr>
                      <a:lvl7pPr fontAlgn="base">
                        <a:spcBef>
                          <a:spcPct val="20000"/>
                        </a:spcBef>
                        <a:spcAft>
                          <a:spcPct val="0"/>
                        </a:spcAft>
                        <a:tabLst>
                          <a:tab pos="4448175" algn="l"/>
                        </a:tabLst>
                        <a:defRPr>
                          <a:solidFill>
                            <a:schemeClr val="tx1"/>
                          </a:solidFill>
                          <a:latin typeface="Arial" panose="020B0604020202020204" pitchFamily="34" charset="0"/>
                        </a:defRPr>
                      </a:lvl7pPr>
                      <a:lvl8pPr fontAlgn="base">
                        <a:spcBef>
                          <a:spcPct val="20000"/>
                        </a:spcBef>
                        <a:spcAft>
                          <a:spcPct val="0"/>
                        </a:spcAft>
                        <a:tabLst>
                          <a:tab pos="4448175" algn="l"/>
                        </a:tabLst>
                        <a:defRPr>
                          <a:solidFill>
                            <a:schemeClr val="tx1"/>
                          </a:solidFill>
                          <a:latin typeface="Arial" panose="020B0604020202020204" pitchFamily="34" charset="0"/>
                        </a:defRPr>
                      </a:lvl8pPr>
                      <a:lvl9pPr fontAlgn="base">
                        <a:spcBef>
                          <a:spcPct val="20000"/>
                        </a:spcBef>
                        <a:spcAft>
                          <a:spcPct val="0"/>
                        </a:spcAft>
                        <a:tabLst>
                          <a:tab pos="4448175"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448175"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35.Mevcut eğitim teknolojisi uygulamaları genelde davranışçı öğrenme kuramına dayanmaktadır.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3,75</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4,079</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,038</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20896899"/>
                  </a:ext>
                </a:extLst>
              </a:tr>
              <a:tr h="736600">
                <a:tc>
                  <a:txBody>
                    <a:bodyPr/>
                    <a:lstStyle>
                      <a:lvl1pPr>
                        <a:spcBef>
                          <a:spcPct val="20000"/>
                        </a:spcBef>
                        <a:tabLst>
                          <a:tab pos="4448175" algn="l"/>
                        </a:tabLst>
                        <a:defRPr sz="2800">
                          <a:solidFill>
                            <a:schemeClr val="tx1"/>
                          </a:solidFill>
                          <a:latin typeface="Arial" panose="020B0604020202020204" pitchFamily="34" charset="0"/>
                        </a:defRPr>
                      </a:lvl1pPr>
                      <a:lvl2pPr>
                        <a:spcBef>
                          <a:spcPct val="20000"/>
                        </a:spcBef>
                        <a:tabLst>
                          <a:tab pos="4448175" algn="l"/>
                        </a:tabLst>
                        <a:defRPr sz="2400">
                          <a:solidFill>
                            <a:schemeClr val="tx1"/>
                          </a:solidFill>
                          <a:latin typeface="Arial" panose="020B0604020202020204" pitchFamily="34" charset="0"/>
                        </a:defRPr>
                      </a:lvl2pPr>
                      <a:lvl3pPr>
                        <a:spcBef>
                          <a:spcPct val="20000"/>
                        </a:spcBef>
                        <a:tabLst>
                          <a:tab pos="4448175" algn="l"/>
                        </a:tabLst>
                        <a:defRPr sz="2000">
                          <a:solidFill>
                            <a:schemeClr val="tx1"/>
                          </a:solidFill>
                          <a:latin typeface="Arial" panose="020B0604020202020204" pitchFamily="34" charset="0"/>
                        </a:defRPr>
                      </a:lvl3pPr>
                      <a:lvl4pPr>
                        <a:spcBef>
                          <a:spcPct val="20000"/>
                        </a:spcBef>
                        <a:tabLst>
                          <a:tab pos="4448175" algn="l"/>
                        </a:tabLst>
                        <a:defRPr>
                          <a:solidFill>
                            <a:schemeClr val="tx1"/>
                          </a:solidFill>
                          <a:latin typeface="Arial" panose="020B0604020202020204" pitchFamily="34" charset="0"/>
                        </a:defRPr>
                      </a:lvl4pPr>
                      <a:lvl5pPr>
                        <a:spcBef>
                          <a:spcPct val="20000"/>
                        </a:spcBef>
                        <a:tabLst>
                          <a:tab pos="4448175" algn="l"/>
                        </a:tabLst>
                        <a:defRPr>
                          <a:solidFill>
                            <a:schemeClr val="tx1"/>
                          </a:solidFill>
                          <a:latin typeface="Arial" panose="020B0604020202020204" pitchFamily="34" charset="0"/>
                        </a:defRPr>
                      </a:lvl5pPr>
                      <a:lvl6pPr fontAlgn="base">
                        <a:spcBef>
                          <a:spcPct val="20000"/>
                        </a:spcBef>
                        <a:spcAft>
                          <a:spcPct val="0"/>
                        </a:spcAft>
                        <a:tabLst>
                          <a:tab pos="4448175" algn="l"/>
                        </a:tabLst>
                        <a:defRPr>
                          <a:solidFill>
                            <a:schemeClr val="tx1"/>
                          </a:solidFill>
                          <a:latin typeface="Arial" panose="020B0604020202020204" pitchFamily="34" charset="0"/>
                        </a:defRPr>
                      </a:lvl6pPr>
                      <a:lvl7pPr fontAlgn="base">
                        <a:spcBef>
                          <a:spcPct val="20000"/>
                        </a:spcBef>
                        <a:spcAft>
                          <a:spcPct val="0"/>
                        </a:spcAft>
                        <a:tabLst>
                          <a:tab pos="4448175" algn="l"/>
                        </a:tabLst>
                        <a:defRPr>
                          <a:solidFill>
                            <a:schemeClr val="tx1"/>
                          </a:solidFill>
                          <a:latin typeface="Arial" panose="020B0604020202020204" pitchFamily="34" charset="0"/>
                        </a:defRPr>
                      </a:lvl7pPr>
                      <a:lvl8pPr fontAlgn="base">
                        <a:spcBef>
                          <a:spcPct val="20000"/>
                        </a:spcBef>
                        <a:spcAft>
                          <a:spcPct val="0"/>
                        </a:spcAft>
                        <a:tabLst>
                          <a:tab pos="4448175" algn="l"/>
                        </a:tabLst>
                        <a:defRPr>
                          <a:solidFill>
                            <a:schemeClr val="tx1"/>
                          </a:solidFill>
                          <a:latin typeface="Arial" panose="020B0604020202020204" pitchFamily="34" charset="0"/>
                        </a:defRPr>
                      </a:lvl8pPr>
                      <a:lvl9pPr fontAlgn="base">
                        <a:spcBef>
                          <a:spcPct val="20000"/>
                        </a:spcBef>
                        <a:spcAft>
                          <a:spcPct val="0"/>
                        </a:spcAft>
                        <a:tabLst>
                          <a:tab pos="4448175"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448175"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36.Öğretmene dayalı öğrenmeye alternatif, süreç modellerini uygulamaya aktarmada önemli yetersizlikler bulunmaktadır.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4,14</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1,260</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,868</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590942992"/>
                  </a:ext>
                </a:extLst>
              </a:tr>
              <a:tr h="1031875">
                <a:tc>
                  <a:txBody>
                    <a:bodyPr/>
                    <a:lstStyle>
                      <a:lvl1pPr>
                        <a:spcBef>
                          <a:spcPct val="20000"/>
                        </a:spcBef>
                        <a:tabLst>
                          <a:tab pos="4448175" algn="l"/>
                        </a:tabLst>
                        <a:defRPr sz="2800">
                          <a:solidFill>
                            <a:schemeClr val="tx1"/>
                          </a:solidFill>
                          <a:latin typeface="Arial" panose="020B0604020202020204" pitchFamily="34" charset="0"/>
                        </a:defRPr>
                      </a:lvl1pPr>
                      <a:lvl2pPr>
                        <a:spcBef>
                          <a:spcPct val="20000"/>
                        </a:spcBef>
                        <a:tabLst>
                          <a:tab pos="4448175" algn="l"/>
                        </a:tabLst>
                        <a:defRPr sz="2400">
                          <a:solidFill>
                            <a:schemeClr val="tx1"/>
                          </a:solidFill>
                          <a:latin typeface="Arial" panose="020B0604020202020204" pitchFamily="34" charset="0"/>
                        </a:defRPr>
                      </a:lvl2pPr>
                      <a:lvl3pPr>
                        <a:spcBef>
                          <a:spcPct val="20000"/>
                        </a:spcBef>
                        <a:tabLst>
                          <a:tab pos="4448175" algn="l"/>
                        </a:tabLst>
                        <a:defRPr sz="2000">
                          <a:solidFill>
                            <a:schemeClr val="tx1"/>
                          </a:solidFill>
                          <a:latin typeface="Arial" panose="020B0604020202020204" pitchFamily="34" charset="0"/>
                        </a:defRPr>
                      </a:lvl3pPr>
                      <a:lvl4pPr>
                        <a:spcBef>
                          <a:spcPct val="20000"/>
                        </a:spcBef>
                        <a:tabLst>
                          <a:tab pos="4448175" algn="l"/>
                        </a:tabLst>
                        <a:defRPr>
                          <a:solidFill>
                            <a:schemeClr val="tx1"/>
                          </a:solidFill>
                          <a:latin typeface="Arial" panose="020B0604020202020204" pitchFamily="34" charset="0"/>
                        </a:defRPr>
                      </a:lvl4pPr>
                      <a:lvl5pPr>
                        <a:spcBef>
                          <a:spcPct val="20000"/>
                        </a:spcBef>
                        <a:tabLst>
                          <a:tab pos="4448175" algn="l"/>
                        </a:tabLst>
                        <a:defRPr>
                          <a:solidFill>
                            <a:schemeClr val="tx1"/>
                          </a:solidFill>
                          <a:latin typeface="Arial" panose="020B0604020202020204" pitchFamily="34" charset="0"/>
                        </a:defRPr>
                      </a:lvl5pPr>
                      <a:lvl6pPr fontAlgn="base">
                        <a:spcBef>
                          <a:spcPct val="20000"/>
                        </a:spcBef>
                        <a:spcAft>
                          <a:spcPct val="0"/>
                        </a:spcAft>
                        <a:tabLst>
                          <a:tab pos="4448175" algn="l"/>
                        </a:tabLst>
                        <a:defRPr>
                          <a:solidFill>
                            <a:schemeClr val="tx1"/>
                          </a:solidFill>
                          <a:latin typeface="Arial" panose="020B0604020202020204" pitchFamily="34" charset="0"/>
                        </a:defRPr>
                      </a:lvl6pPr>
                      <a:lvl7pPr fontAlgn="base">
                        <a:spcBef>
                          <a:spcPct val="20000"/>
                        </a:spcBef>
                        <a:spcAft>
                          <a:spcPct val="0"/>
                        </a:spcAft>
                        <a:tabLst>
                          <a:tab pos="4448175" algn="l"/>
                        </a:tabLst>
                        <a:defRPr>
                          <a:solidFill>
                            <a:schemeClr val="tx1"/>
                          </a:solidFill>
                          <a:latin typeface="Arial" panose="020B0604020202020204" pitchFamily="34" charset="0"/>
                        </a:defRPr>
                      </a:lvl7pPr>
                      <a:lvl8pPr fontAlgn="base">
                        <a:spcBef>
                          <a:spcPct val="20000"/>
                        </a:spcBef>
                        <a:spcAft>
                          <a:spcPct val="0"/>
                        </a:spcAft>
                        <a:tabLst>
                          <a:tab pos="4448175" algn="l"/>
                        </a:tabLst>
                        <a:defRPr>
                          <a:solidFill>
                            <a:schemeClr val="tx1"/>
                          </a:solidFill>
                          <a:latin typeface="Arial" panose="020B0604020202020204" pitchFamily="34" charset="0"/>
                        </a:defRPr>
                      </a:lvl8pPr>
                      <a:lvl9pPr fontAlgn="base">
                        <a:spcBef>
                          <a:spcPct val="20000"/>
                        </a:spcBef>
                        <a:spcAft>
                          <a:spcPct val="0"/>
                        </a:spcAft>
                        <a:tabLst>
                          <a:tab pos="4448175"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448175"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37.Öğretim tasarımı ile ilgili akademik çalışmalar, öğretim süreci üzerindeki kontrolü koruma ve artırma çabalarından öteye geçememektedir. </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3,14</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11,063</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,026</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12657416"/>
                  </a:ext>
                </a:extLst>
              </a:tr>
              <a:tr h="735013">
                <a:tc>
                  <a:txBody>
                    <a:bodyPr/>
                    <a:lstStyle>
                      <a:lvl1pPr>
                        <a:spcBef>
                          <a:spcPct val="20000"/>
                        </a:spcBef>
                        <a:tabLst>
                          <a:tab pos="4448175" algn="l"/>
                        </a:tabLst>
                        <a:defRPr sz="2800">
                          <a:solidFill>
                            <a:schemeClr val="tx1"/>
                          </a:solidFill>
                          <a:latin typeface="Arial" panose="020B0604020202020204" pitchFamily="34" charset="0"/>
                        </a:defRPr>
                      </a:lvl1pPr>
                      <a:lvl2pPr>
                        <a:spcBef>
                          <a:spcPct val="20000"/>
                        </a:spcBef>
                        <a:tabLst>
                          <a:tab pos="4448175" algn="l"/>
                        </a:tabLst>
                        <a:defRPr sz="2400">
                          <a:solidFill>
                            <a:schemeClr val="tx1"/>
                          </a:solidFill>
                          <a:latin typeface="Arial" panose="020B0604020202020204" pitchFamily="34" charset="0"/>
                        </a:defRPr>
                      </a:lvl2pPr>
                      <a:lvl3pPr>
                        <a:spcBef>
                          <a:spcPct val="20000"/>
                        </a:spcBef>
                        <a:tabLst>
                          <a:tab pos="4448175" algn="l"/>
                        </a:tabLst>
                        <a:defRPr sz="2000">
                          <a:solidFill>
                            <a:schemeClr val="tx1"/>
                          </a:solidFill>
                          <a:latin typeface="Arial" panose="020B0604020202020204" pitchFamily="34" charset="0"/>
                        </a:defRPr>
                      </a:lvl3pPr>
                      <a:lvl4pPr>
                        <a:spcBef>
                          <a:spcPct val="20000"/>
                        </a:spcBef>
                        <a:tabLst>
                          <a:tab pos="4448175" algn="l"/>
                        </a:tabLst>
                        <a:defRPr>
                          <a:solidFill>
                            <a:schemeClr val="tx1"/>
                          </a:solidFill>
                          <a:latin typeface="Arial" panose="020B0604020202020204" pitchFamily="34" charset="0"/>
                        </a:defRPr>
                      </a:lvl4pPr>
                      <a:lvl5pPr>
                        <a:spcBef>
                          <a:spcPct val="20000"/>
                        </a:spcBef>
                        <a:tabLst>
                          <a:tab pos="4448175" algn="l"/>
                        </a:tabLst>
                        <a:defRPr>
                          <a:solidFill>
                            <a:schemeClr val="tx1"/>
                          </a:solidFill>
                          <a:latin typeface="Arial" panose="020B0604020202020204" pitchFamily="34" charset="0"/>
                        </a:defRPr>
                      </a:lvl5pPr>
                      <a:lvl6pPr fontAlgn="base">
                        <a:spcBef>
                          <a:spcPct val="20000"/>
                        </a:spcBef>
                        <a:spcAft>
                          <a:spcPct val="0"/>
                        </a:spcAft>
                        <a:tabLst>
                          <a:tab pos="4448175" algn="l"/>
                        </a:tabLst>
                        <a:defRPr>
                          <a:solidFill>
                            <a:schemeClr val="tx1"/>
                          </a:solidFill>
                          <a:latin typeface="Arial" panose="020B0604020202020204" pitchFamily="34" charset="0"/>
                        </a:defRPr>
                      </a:lvl6pPr>
                      <a:lvl7pPr fontAlgn="base">
                        <a:spcBef>
                          <a:spcPct val="20000"/>
                        </a:spcBef>
                        <a:spcAft>
                          <a:spcPct val="0"/>
                        </a:spcAft>
                        <a:tabLst>
                          <a:tab pos="4448175" algn="l"/>
                        </a:tabLst>
                        <a:defRPr>
                          <a:solidFill>
                            <a:schemeClr val="tx1"/>
                          </a:solidFill>
                          <a:latin typeface="Arial" panose="020B0604020202020204" pitchFamily="34" charset="0"/>
                        </a:defRPr>
                      </a:lvl7pPr>
                      <a:lvl8pPr fontAlgn="base">
                        <a:spcBef>
                          <a:spcPct val="20000"/>
                        </a:spcBef>
                        <a:spcAft>
                          <a:spcPct val="0"/>
                        </a:spcAft>
                        <a:tabLst>
                          <a:tab pos="4448175" algn="l"/>
                        </a:tabLst>
                        <a:defRPr>
                          <a:solidFill>
                            <a:schemeClr val="tx1"/>
                          </a:solidFill>
                          <a:latin typeface="Arial" panose="020B0604020202020204" pitchFamily="34" charset="0"/>
                        </a:defRPr>
                      </a:lvl8pPr>
                      <a:lvl9pPr fontAlgn="base">
                        <a:spcBef>
                          <a:spcPct val="20000"/>
                        </a:spcBef>
                        <a:spcAft>
                          <a:spcPct val="0"/>
                        </a:spcAft>
                        <a:tabLst>
                          <a:tab pos="4448175"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448175"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38.Eğitim teknolojisinin, mevcut öğretim tasarımı modellerini geliştirme sorumluluğu genelde göz ardı edilmektedir.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3,42</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5,397</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,494</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35723781"/>
                  </a:ext>
                </a:extLst>
              </a:tr>
              <a:tr h="1031875">
                <a:tc>
                  <a:txBody>
                    <a:bodyPr/>
                    <a:lstStyle>
                      <a:lvl1pPr>
                        <a:spcBef>
                          <a:spcPct val="20000"/>
                        </a:spcBef>
                        <a:tabLst>
                          <a:tab pos="4448175" algn="l"/>
                        </a:tabLst>
                        <a:defRPr sz="2800">
                          <a:solidFill>
                            <a:schemeClr val="tx1"/>
                          </a:solidFill>
                          <a:latin typeface="Arial" panose="020B0604020202020204" pitchFamily="34" charset="0"/>
                        </a:defRPr>
                      </a:lvl1pPr>
                      <a:lvl2pPr>
                        <a:spcBef>
                          <a:spcPct val="20000"/>
                        </a:spcBef>
                        <a:tabLst>
                          <a:tab pos="4448175" algn="l"/>
                        </a:tabLst>
                        <a:defRPr sz="2400">
                          <a:solidFill>
                            <a:schemeClr val="tx1"/>
                          </a:solidFill>
                          <a:latin typeface="Arial" panose="020B0604020202020204" pitchFamily="34" charset="0"/>
                        </a:defRPr>
                      </a:lvl2pPr>
                      <a:lvl3pPr>
                        <a:spcBef>
                          <a:spcPct val="20000"/>
                        </a:spcBef>
                        <a:tabLst>
                          <a:tab pos="4448175" algn="l"/>
                        </a:tabLst>
                        <a:defRPr sz="2000">
                          <a:solidFill>
                            <a:schemeClr val="tx1"/>
                          </a:solidFill>
                          <a:latin typeface="Arial" panose="020B0604020202020204" pitchFamily="34" charset="0"/>
                        </a:defRPr>
                      </a:lvl3pPr>
                      <a:lvl4pPr>
                        <a:spcBef>
                          <a:spcPct val="20000"/>
                        </a:spcBef>
                        <a:tabLst>
                          <a:tab pos="4448175" algn="l"/>
                        </a:tabLst>
                        <a:defRPr>
                          <a:solidFill>
                            <a:schemeClr val="tx1"/>
                          </a:solidFill>
                          <a:latin typeface="Arial" panose="020B0604020202020204" pitchFamily="34" charset="0"/>
                        </a:defRPr>
                      </a:lvl4pPr>
                      <a:lvl5pPr>
                        <a:spcBef>
                          <a:spcPct val="20000"/>
                        </a:spcBef>
                        <a:tabLst>
                          <a:tab pos="4448175" algn="l"/>
                        </a:tabLst>
                        <a:defRPr>
                          <a:solidFill>
                            <a:schemeClr val="tx1"/>
                          </a:solidFill>
                          <a:latin typeface="Arial" panose="020B0604020202020204" pitchFamily="34" charset="0"/>
                        </a:defRPr>
                      </a:lvl5pPr>
                      <a:lvl6pPr fontAlgn="base">
                        <a:spcBef>
                          <a:spcPct val="20000"/>
                        </a:spcBef>
                        <a:spcAft>
                          <a:spcPct val="0"/>
                        </a:spcAft>
                        <a:tabLst>
                          <a:tab pos="4448175" algn="l"/>
                        </a:tabLst>
                        <a:defRPr>
                          <a:solidFill>
                            <a:schemeClr val="tx1"/>
                          </a:solidFill>
                          <a:latin typeface="Arial" panose="020B0604020202020204" pitchFamily="34" charset="0"/>
                        </a:defRPr>
                      </a:lvl6pPr>
                      <a:lvl7pPr fontAlgn="base">
                        <a:spcBef>
                          <a:spcPct val="20000"/>
                        </a:spcBef>
                        <a:spcAft>
                          <a:spcPct val="0"/>
                        </a:spcAft>
                        <a:tabLst>
                          <a:tab pos="4448175" algn="l"/>
                        </a:tabLst>
                        <a:defRPr>
                          <a:solidFill>
                            <a:schemeClr val="tx1"/>
                          </a:solidFill>
                          <a:latin typeface="Arial" panose="020B0604020202020204" pitchFamily="34" charset="0"/>
                        </a:defRPr>
                      </a:lvl7pPr>
                      <a:lvl8pPr fontAlgn="base">
                        <a:spcBef>
                          <a:spcPct val="20000"/>
                        </a:spcBef>
                        <a:spcAft>
                          <a:spcPct val="0"/>
                        </a:spcAft>
                        <a:tabLst>
                          <a:tab pos="4448175" algn="l"/>
                        </a:tabLst>
                        <a:defRPr>
                          <a:solidFill>
                            <a:schemeClr val="tx1"/>
                          </a:solidFill>
                          <a:latin typeface="Arial" panose="020B0604020202020204" pitchFamily="34" charset="0"/>
                        </a:defRPr>
                      </a:lvl8pPr>
                      <a:lvl9pPr fontAlgn="base">
                        <a:spcBef>
                          <a:spcPct val="20000"/>
                        </a:spcBef>
                        <a:spcAft>
                          <a:spcPct val="0"/>
                        </a:spcAft>
                        <a:tabLst>
                          <a:tab pos="4448175"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448175"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39.Eğitim teknolojisinin süreç tasarımı boyutundaki gelişmeler eğitim programlarını, ortam boyutundaki gelişmeler kadar destekleyememektedir.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4,28</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4,240</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,375</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29899222"/>
                  </a:ext>
                </a:extLst>
              </a:tr>
            </a:tbl>
          </a:graphicData>
        </a:graphic>
      </p:graphicFrame>
    </p:spTree>
    <p:extLst>
      <p:ext uri="{BB962C8B-B14F-4D97-AF65-F5344CB8AC3E}">
        <p14:creationId xmlns:p14="http://schemas.microsoft.com/office/powerpoint/2010/main" val="1965524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4"/>
          <p:cNvSpPr>
            <a:spLocks noChangeArrowheads="1"/>
          </p:cNvSpPr>
          <p:nvPr/>
        </p:nvSpPr>
        <p:spPr bwMode="auto">
          <a:xfrm>
            <a:off x="0" y="0"/>
            <a:ext cx="9144000" cy="6858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tr-TR" altLang="tr-TR" sz="1800"/>
          </a:p>
        </p:txBody>
      </p:sp>
      <p:graphicFrame>
        <p:nvGraphicFramePr>
          <p:cNvPr id="91666" name="Group 530">
            <a:extLst>
              <a:ext uri="{FF2B5EF4-FFF2-40B4-BE49-F238E27FC236}">
                <a16:creationId xmlns:a16="http://schemas.microsoft.com/office/drawing/2014/main" id="{0E381E61-D066-9644-9EAD-824337B8BCA4}"/>
              </a:ext>
            </a:extLst>
          </p:cNvPr>
          <p:cNvGraphicFramePr>
            <a:graphicFrameLocks noGrp="1"/>
          </p:cNvGraphicFramePr>
          <p:nvPr/>
        </p:nvGraphicFramePr>
        <p:xfrm>
          <a:off x="0" y="0"/>
          <a:ext cx="9144000" cy="6892925"/>
        </p:xfrm>
        <a:graphic>
          <a:graphicData uri="http://schemas.openxmlformats.org/drawingml/2006/table">
            <a:tbl>
              <a:tblPr/>
              <a:tblGrid>
                <a:gridCol w="7156450">
                  <a:extLst>
                    <a:ext uri="{9D8B030D-6E8A-4147-A177-3AD203B41FA5}">
                      <a16:colId xmlns:a16="http://schemas.microsoft.com/office/drawing/2014/main" val="2435393235"/>
                    </a:ext>
                  </a:extLst>
                </a:gridCol>
                <a:gridCol w="722313">
                  <a:extLst>
                    <a:ext uri="{9D8B030D-6E8A-4147-A177-3AD203B41FA5}">
                      <a16:colId xmlns:a16="http://schemas.microsoft.com/office/drawing/2014/main" val="1168260409"/>
                    </a:ext>
                  </a:extLst>
                </a:gridCol>
                <a:gridCol w="723900">
                  <a:extLst>
                    <a:ext uri="{9D8B030D-6E8A-4147-A177-3AD203B41FA5}">
                      <a16:colId xmlns:a16="http://schemas.microsoft.com/office/drawing/2014/main" val="1366051396"/>
                    </a:ext>
                  </a:extLst>
                </a:gridCol>
                <a:gridCol w="541337">
                  <a:extLst>
                    <a:ext uri="{9D8B030D-6E8A-4147-A177-3AD203B41FA5}">
                      <a16:colId xmlns:a16="http://schemas.microsoft.com/office/drawing/2014/main" val="2845569402"/>
                    </a:ext>
                  </a:extLst>
                </a:gridCol>
              </a:tblGrid>
              <a:tr h="64013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M  A  D  D  E</a:t>
                      </a:r>
                      <a:endParaRPr kumimoji="0" lang="en-US" altLang="tr-TR" sz="1800" b="1" i="0" u="none" strike="noStrike" cap="none" normalizeH="0" baseline="0">
                        <a:ln>
                          <a:noFill/>
                        </a:ln>
                        <a:solidFill>
                          <a:schemeClr val="tx1"/>
                        </a:solidFill>
                        <a:effectLst/>
                        <a:latin typeface="Arial Narrow" panose="020B0604020202020204" pitchFamily="34" charset="0"/>
                        <a:cs typeface="Times New Roman" panose="02020603050405020304" pitchFamily="18" charset="0"/>
                      </a:endParaRPr>
                    </a:p>
                  </a:txBody>
                  <a:tcPr marT="45724" marB="45724"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itchFamily="2" charset="2"/>
                        </a:rPr>
                        <a:t></a:t>
                      </a:r>
                      <a:endPar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sym typeface="Symbol" pitchFamily="2" charset="2"/>
                        </a:rPr>
                        <a:t>X</a:t>
                      </a: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F</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p</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15246684"/>
                  </a:ext>
                </a:extLst>
              </a:tr>
              <a:tr h="640139">
                <a:tc>
                  <a:txBody>
                    <a:bodyPr/>
                    <a:lstStyle>
                      <a:lvl1pPr>
                        <a:spcBef>
                          <a:spcPct val="20000"/>
                        </a:spcBef>
                        <a:tabLst>
                          <a:tab pos="4448175" algn="l"/>
                        </a:tabLst>
                        <a:defRPr sz="2800">
                          <a:solidFill>
                            <a:schemeClr val="tx1"/>
                          </a:solidFill>
                          <a:latin typeface="Arial" panose="020B0604020202020204" pitchFamily="34" charset="0"/>
                        </a:defRPr>
                      </a:lvl1pPr>
                      <a:lvl2pPr>
                        <a:spcBef>
                          <a:spcPct val="20000"/>
                        </a:spcBef>
                        <a:tabLst>
                          <a:tab pos="4448175" algn="l"/>
                        </a:tabLst>
                        <a:defRPr sz="2400">
                          <a:solidFill>
                            <a:schemeClr val="tx1"/>
                          </a:solidFill>
                          <a:latin typeface="Arial" panose="020B0604020202020204" pitchFamily="34" charset="0"/>
                        </a:defRPr>
                      </a:lvl2pPr>
                      <a:lvl3pPr>
                        <a:spcBef>
                          <a:spcPct val="20000"/>
                        </a:spcBef>
                        <a:tabLst>
                          <a:tab pos="4448175" algn="l"/>
                        </a:tabLst>
                        <a:defRPr sz="2000">
                          <a:solidFill>
                            <a:schemeClr val="tx1"/>
                          </a:solidFill>
                          <a:latin typeface="Arial" panose="020B0604020202020204" pitchFamily="34" charset="0"/>
                        </a:defRPr>
                      </a:lvl3pPr>
                      <a:lvl4pPr>
                        <a:spcBef>
                          <a:spcPct val="20000"/>
                        </a:spcBef>
                        <a:tabLst>
                          <a:tab pos="4448175" algn="l"/>
                        </a:tabLst>
                        <a:defRPr>
                          <a:solidFill>
                            <a:schemeClr val="tx1"/>
                          </a:solidFill>
                          <a:latin typeface="Arial" panose="020B0604020202020204" pitchFamily="34" charset="0"/>
                        </a:defRPr>
                      </a:lvl4pPr>
                      <a:lvl5pPr>
                        <a:spcBef>
                          <a:spcPct val="20000"/>
                        </a:spcBef>
                        <a:tabLst>
                          <a:tab pos="4448175" algn="l"/>
                        </a:tabLst>
                        <a:defRPr>
                          <a:solidFill>
                            <a:schemeClr val="tx1"/>
                          </a:solidFill>
                          <a:latin typeface="Arial" panose="020B0604020202020204" pitchFamily="34" charset="0"/>
                        </a:defRPr>
                      </a:lvl5pPr>
                      <a:lvl6pPr fontAlgn="base">
                        <a:spcBef>
                          <a:spcPct val="20000"/>
                        </a:spcBef>
                        <a:spcAft>
                          <a:spcPct val="0"/>
                        </a:spcAft>
                        <a:tabLst>
                          <a:tab pos="4448175" algn="l"/>
                        </a:tabLst>
                        <a:defRPr>
                          <a:solidFill>
                            <a:schemeClr val="tx1"/>
                          </a:solidFill>
                          <a:latin typeface="Arial" panose="020B0604020202020204" pitchFamily="34" charset="0"/>
                        </a:defRPr>
                      </a:lvl6pPr>
                      <a:lvl7pPr fontAlgn="base">
                        <a:spcBef>
                          <a:spcPct val="20000"/>
                        </a:spcBef>
                        <a:spcAft>
                          <a:spcPct val="0"/>
                        </a:spcAft>
                        <a:tabLst>
                          <a:tab pos="4448175" algn="l"/>
                        </a:tabLst>
                        <a:defRPr>
                          <a:solidFill>
                            <a:schemeClr val="tx1"/>
                          </a:solidFill>
                          <a:latin typeface="Arial" panose="020B0604020202020204" pitchFamily="34" charset="0"/>
                        </a:defRPr>
                      </a:lvl7pPr>
                      <a:lvl8pPr fontAlgn="base">
                        <a:spcBef>
                          <a:spcPct val="20000"/>
                        </a:spcBef>
                        <a:spcAft>
                          <a:spcPct val="0"/>
                        </a:spcAft>
                        <a:tabLst>
                          <a:tab pos="4448175" algn="l"/>
                        </a:tabLst>
                        <a:defRPr>
                          <a:solidFill>
                            <a:schemeClr val="tx1"/>
                          </a:solidFill>
                          <a:latin typeface="Arial" panose="020B0604020202020204" pitchFamily="34" charset="0"/>
                        </a:defRPr>
                      </a:lvl8pPr>
                      <a:lvl9pPr fontAlgn="base">
                        <a:spcBef>
                          <a:spcPct val="20000"/>
                        </a:spcBef>
                        <a:spcAft>
                          <a:spcPct val="0"/>
                        </a:spcAft>
                        <a:tabLst>
                          <a:tab pos="4448175"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448175"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40.Eğitim ortamlarının kullanımı ve düzenlenmesi ile ilgili uygulamalarda, öğretim tasarımı alanındaki gelişmeler yeterince dikkate alınmamaktadır.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4,14</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3,111</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,539</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76014450"/>
                  </a:ext>
                </a:extLst>
              </a:tr>
              <a:tr h="914484">
                <a:tc>
                  <a:txBody>
                    <a:bodyPr/>
                    <a:lstStyle>
                      <a:lvl1pPr>
                        <a:spcBef>
                          <a:spcPct val="20000"/>
                        </a:spcBef>
                        <a:tabLst>
                          <a:tab pos="4448175" algn="l"/>
                        </a:tabLst>
                        <a:defRPr sz="2800">
                          <a:solidFill>
                            <a:schemeClr val="tx1"/>
                          </a:solidFill>
                          <a:latin typeface="Arial" panose="020B0604020202020204" pitchFamily="34" charset="0"/>
                        </a:defRPr>
                      </a:lvl1pPr>
                      <a:lvl2pPr>
                        <a:spcBef>
                          <a:spcPct val="20000"/>
                        </a:spcBef>
                        <a:tabLst>
                          <a:tab pos="4448175" algn="l"/>
                        </a:tabLst>
                        <a:defRPr sz="2400">
                          <a:solidFill>
                            <a:schemeClr val="tx1"/>
                          </a:solidFill>
                          <a:latin typeface="Arial" panose="020B0604020202020204" pitchFamily="34" charset="0"/>
                        </a:defRPr>
                      </a:lvl2pPr>
                      <a:lvl3pPr>
                        <a:spcBef>
                          <a:spcPct val="20000"/>
                        </a:spcBef>
                        <a:tabLst>
                          <a:tab pos="4448175" algn="l"/>
                        </a:tabLst>
                        <a:defRPr sz="2000">
                          <a:solidFill>
                            <a:schemeClr val="tx1"/>
                          </a:solidFill>
                          <a:latin typeface="Arial" panose="020B0604020202020204" pitchFamily="34" charset="0"/>
                        </a:defRPr>
                      </a:lvl3pPr>
                      <a:lvl4pPr>
                        <a:spcBef>
                          <a:spcPct val="20000"/>
                        </a:spcBef>
                        <a:tabLst>
                          <a:tab pos="4448175" algn="l"/>
                        </a:tabLst>
                        <a:defRPr>
                          <a:solidFill>
                            <a:schemeClr val="tx1"/>
                          </a:solidFill>
                          <a:latin typeface="Arial" panose="020B0604020202020204" pitchFamily="34" charset="0"/>
                        </a:defRPr>
                      </a:lvl4pPr>
                      <a:lvl5pPr>
                        <a:spcBef>
                          <a:spcPct val="20000"/>
                        </a:spcBef>
                        <a:tabLst>
                          <a:tab pos="4448175" algn="l"/>
                        </a:tabLst>
                        <a:defRPr>
                          <a:solidFill>
                            <a:schemeClr val="tx1"/>
                          </a:solidFill>
                          <a:latin typeface="Arial" panose="020B0604020202020204" pitchFamily="34" charset="0"/>
                        </a:defRPr>
                      </a:lvl5pPr>
                      <a:lvl6pPr fontAlgn="base">
                        <a:spcBef>
                          <a:spcPct val="20000"/>
                        </a:spcBef>
                        <a:spcAft>
                          <a:spcPct val="0"/>
                        </a:spcAft>
                        <a:tabLst>
                          <a:tab pos="4448175" algn="l"/>
                        </a:tabLst>
                        <a:defRPr>
                          <a:solidFill>
                            <a:schemeClr val="tx1"/>
                          </a:solidFill>
                          <a:latin typeface="Arial" panose="020B0604020202020204" pitchFamily="34" charset="0"/>
                        </a:defRPr>
                      </a:lvl6pPr>
                      <a:lvl7pPr fontAlgn="base">
                        <a:spcBef>
                          <a:spcPct val="20000"/>
                        </a:spcBef>
                        <a:spcAft>
                          <a:spcPct val="0"/>
                        </a:spcAft>
                        <a:tabLst>
                          <a:tab pos="4448175" algn="l"/>
                        </a:tabLst>
                        <a:defRPr>
                          <a:solidFill>
                            <a:schemeClr val="tx1"/>
                          </a:solidFill>
                          <a:latin typeface="Arial" panose="020B0604020202020204" pitchFamily="34" charset="0"/>
                        </a:defRPr>
                      </a:lvl7pPr>
                      <a:lvl8pPr fontAlgn="base">
                        <a:spcBef>
                          <a:spcPct val="20000"/>
                        </a:spcBef>
                        <a:spcAft>
                          <a:spcPct val="0"/>
                        </a:spcAft>
                        <a:tabLst>
                          <a:tab pos="4448175" algn="l"/>
                        </a:tabLst>
                        <a:defRPr>
                          <a:solidFill>
                            <a:schemeClr val="tx1"/>
                          </a:solidFill>
                          <a:latin typeface="Arial" panose="020B0604020202020204" pitchFamily="34" charset="0"/>
                        </a:defRPr>
                      </a:lvl8pPr>
                      <a:lvl9pPr fontAlgn="base">
                        <a:spcBef>
                          <a:spcPct val="20000"/>
                        </a:spcBef>
                        <a:spcAft>
                          <a:spcPct val="0"/>
                        </a:spcAft>
                        <a:tabLst>
                          <a:tab pos="4448175"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448175"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41.Eğitim teknolojisinin ortam boyutundaki gelişmeler genelde, okullarda daha fazla sayıda teknolojik ürünün kullanımını sağlama çabası görünümündedir.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4,28</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3,281</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,512</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627662502"/>
                  </a:ext>
                </a:extLst>
              </a:tr>
              <a:tr h="640139">
                <a:tc>
                  <a:txBody>
                    <a:bodyPr/>
                    <a:lstStyle>
                      <a:lvl1pPr>
                        <a:spcBef>
                          <a:spcPct val="20000"/>
                        </a:spcBef>
                        <a:tabLst>
                          <a:tab pos="4448175" algn="l"/>
                        </a:tabLst>
                        <a:defRPr sz="2800">
                          <a:solidFill>
                            <a:schemeClr val="tx1"/>
                          </a:solidFill>
                          <a:latin typeface="Arial" panose="020B0604020202020204" pitchFamily="34" charset="0"/>
                        </a:defRPr>
                      </a:lvl1pPr>
                      <a:lvl2pPr>
                        <a:spcBef>
                          <a:spcPct val="20000"/>
                        </a:spcBef>
                        <a:tabLst>
                          <a:tab pos="4448175" algn="l"/>
                        </a:tabLst>
                        <a:defRPr sz="2400">
                          <a:solidFill>
                            <a:schemeClr val="tx1"/>
                          </a:solidFill>
                          <a:latin typeface="Arial" panose="020B0604020202020204" pitchFamily="34" charset="0"/>
                        </a:defRPr>
                      </a:lvl2pPr>
                      <a:lvl3pPr>
                        <a:spcBef>
                          <a:spcPct val="20000"/>
                        </a:spcBef>
                        <a:tabLst>
                          <a:tab pos="4448175" algn="l"/>
                        </a:tabLst>
                        <a:defRPr sz="2000">
                          <a:solidFill>
                            <a:schemeClr val="tx1"/>
                          </a:solidFill>
                          <a:latin typeface="Arial" panose="020B0604020202020204" pitchFamily="34" charset="0"/>
                        </a:defRPr>
                      </a:lvl3pPr>
                      <a:lvl4pPr>
                        <a:spcBef>
                          <a:spcPct val="20000"/>
                        </a:spcBef>
                        <a:tabLst>
                          <a:tab pos="4448175" algn="l"/>
                        </a:tabLst>
                        <a:defRPr>
                          <a:solidFill>
                            <a:schemeClr val="tx1"/>
                          </a:solidFill>
                          <a:latin typeface="Arial" panose="020B0604020202020204" pitchFamily="34" charset="0"/>
                        </a:defRPr>
                      </a:lvl4pPr>
                      <a:lvl5pPr>
                        <a:spcBef>
                          <a:spcPct val="20000"/>
                        </a:spcBef>
                        <a:tabLst>
                          <a:tab pos="4448175" algn="l"/>
                        </a:tabLst>
                        <a:defRPr>
                          <a:solidFill>
                            <a:schemeClr val="tx1"/>
                          </a:solidFill>
                          <a:latin typeface="Arial" panose="020B0604020202020204" pitchFamily="34" charset="0"/>
                        </a:defRPr>
                      </a:lvl5pPr>
                      <a:lvl6pPr fontAlgn="base">
                        <a:spcBef>
                          <a:spcPct val="20000"/>
                        </a:spcBef>
                        <a:spcAft>
                          <a:spcPct val="0"/>
                        </a:spcAft>
                        <a:tabLst>
                          <a:tab pos="4448175" algn="l"/>
                        </a:tabLst>
                        <a:defRPr>
                          <a:solidFill>
                            <a:schemeClr val="tx1"/>
                          </a:solidFill>
                          <a:latin typeface="Arial" panose="020B0604020202020204" pitchFamily="34" charset="0"/>
                        </a:defRPr>
                      </a:lvl6pPr>
                      <a:lvl7pPr fontAlgn="base">
                        <a:spcBef>
                          <a:spcPct val="20000"/>
                        </a:spcBef>
                        <a:spcAft>
                          <a:spcPct val="0"/>
                        </a:spcAft>
                        <a:tabLst>
                          <a:tab pos="4448175" algn="l"/>
                        </a:tabLst>
                        <a:defRPr>
                          <a:solidFill>
                            <a:schemeClr val="tx1"/>
                          </a:solidFill>
                          <a:latin typeface="Arial" panose="020B0604020202020204" pitchFamily="34" charset="0"/>
                        </a:defRPr>
                      </a:lvl7pPr>
                      <a:lvl8pPr fontAlgn="base">
                        <a:spcBef>
                          <a:spcPct val="20000"/>
                        </a:spcBef>
                        <a:spcAft>
                          <a:spcPct val="0"/>
                        </a:spcAft>
                        <a:tabLst>
                          <a:tab pos="4448175" algn="l"/>
                        </a:tabLst>
                        <a:defRPr>
                          <a:solidFill>
                            <a:schemeClr val="tx1"/>
                          </a:solidFill>
                          <a:latin typeface="Arial" panose="020B0604020202020204" pitchFamily="34" charset="0"/>
                        </a:defRPr>
                      </a:lvl8pPr>
                      <a:lvl9pPr fontAlgn="base">
                        <a:spcBef>
                          <a:spcPct val="20000"/>
                        </a:spcBef>
                        <a:spcAft>
                          <a:spcPct val="0"/>
                        </a:spcAft>
                        <a:tabLst>
                          <a:tab pos="4448175"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448175"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42.Okullarda kullanılan ortamların beklenti ve koşullara uygunluğu, onların teknolojik yeniliği kadar gözetilmemektedir.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4,57</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,219</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,896</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37735181"/>
                  </a:ext>
                </a:extLst>
              </a:tr>
              <a:tr h="857329">
                <a:tc>
                  <a:txBody>
                    <a:bodyPr/>
                    <a:lstStyle>
                      <a:lvl1pPr>
                        <a:spcBef>
                          <a:spcPct val="20000"/>
                        </a:spcBef>
                        <a:tabLst>
                          <a:tab pos="4448175" algn="l"/>
                        </a:tabLst>
                        <a:defRPr sz="2800">
                          <a:solidFill>
                            <a:schemeClr val="tx1"/>
                          </a:solidFill>
                          <a:latin typeface="Arial" panose="020B0604020202020204" pitchFamily="34" charset="0"/>
                        </a:defRPr>
                      </a:lvl1pPr>
                      <a:lvl2pPr>
                        <a:spcBef>
                          <a:spcPct val="20000"/>
                        </a:spcBef>
                        <a:tabLst>
                          <a:tab pos="4448175" algn="l"/>
                        </a:tabLst>
                        <a:defRPr sz="2400">
                          <a:solidFill>
                            <a:schemeClr val="tx1"/>
                          </a:solidFill>
                          <a:latin typeface="Arial" panose="020B0604020202020204" pitchFamily="34" charset="0"/>
                        </a:defRPr>
                      </a:lvl2pPr>
                      <a:lvl3pPr>
                        <a:spcBef>
                          <a:spcPct val="20000"/>
                        </a:spcBef>
                        <a:tabLst>
                          <a:tab pos="4448175" algn="l"/>
                        </a:tabLst>
                        <a:defRPr sz="2000">
                          <a:solidFill>
                            <a:schemeClr val="tx1"/>
                          </a:solidFill>
                          <a:latin typeface="Arial" panose="020B0604020202020204" pitchFamily="34" charset="0"/>
                        </a:defRPr>
                      </a:lvl3pPr>
                      <a:lvl4pPr>
                        <a:spcBef>
                          <a:spcPct val="20000"/>
                        </a:spcBef>
                        <a:tabLst>
                          <a:tab pos="4448175" algn="l"/>
                        </a:tabLst>
                        <a:defRPr>
                          <a:solidFill>
                            <a:schemeClr val="tx1"/>
                          </a:solidFill>
                          <a:latin typeface="Arial" panose="020B0604020202020204" pitchFamily="34" charset="0"/>
                        </a:defRPr>
                      </a:lvl4pPr>
                      <a:lvl5pPr>
                        <a:spcBef>
                          <a:spcPct val="20000"/>
                        </a:spcBef>
                        <a:tabLst>
                          <a:tab pos="4448175" algn="l"/>
                        </a:tabLst>
                        <a:defRPr>
                          <a:solidFill>
                            <a:schemeClr val="tx1"/>
                          </a:solidFill>
                          <a:latin typeface="Arial" panose="020B0604020202020204" pitchFamily="34" charset="0"/>
                        </a:defRPr>
                      </a:lvl5pPr>
                      <a:lvl6pPr fontAlgn="base">
                        <a:spcBef>
                          <a:spcPct val="20000"/>
                        </a:spcBef>
                        <a:spcAft>
                          <a:spcPct val="0"/>
                        </a:spcAft>
                        <a:tabLst>
                          <a:tab pos="4448175" algn="l"/>
                        </a:tabLst>
                        <a:defRPr>
                          <a:solidFill>
                            <a:schemeClr val="tx1"/>
                          </a:solidFill>
                          <a:latin typeface="Arial" panose="020B0604020202020204" pitchFamily="34" charset="0"/>
                        </a:defRPr>
                      </a:lvl6pPr>
                      <a:lvl7pPr fontAlgn="base">
                        <a:spcBef>
                          <a:spcPct val="20000"/>
                        </a:spcBef>
                        <a:spcAft>
                          <a:spcPct val="0"/>
                        </a:spcAft>
                        <a:tabLst>
                          <a:tab pos="4448175" algn="l"/>
                        </a:tabLst>
                        <a:defRPr>
                          <a:solidFill>
                            <a:schemeClr val="tx1"/>
                          </a:solidFill>
                          <a:latin typeface="Arial" panose="020B0604020202020204" pitchFamily="34" charset="0"/>
                        </a:defRPr>
                      </a:lvl7pPr>
                      <a:lvl8pPr fontAlgn="base">
                        <a:spcBef>
                          <a:spcPct val="20000"/>
                        </a:spcBef>
                        <a:spcAft>
                          <a:spcPct val="0"/>
                        </a:spcAft>
                        <a:tabLst>
                          <a:tab pos="4448175" algn="l"/>
                        </a:tabLst>
                        <a:defRPr>
                          <a:solidFill>
                            <a:schemeClr val="tx1"/>
                          </a:solidFill>
                          <a:latin typeface="Arial" panose="020B0604020202020204" pitchFamily="34" charset="0"/>
                        </a:defRPr>
                      </a:lvl8pPr>
                      <a:lvl9pPr fontAlgn="base">
                        <a:spcBef>
                          <a:spcPct val="20000"/>
                        </a:spcBef>
                        <a:spcAft>
                          <a:spcPct val="0"/>
                        </a:spcAft>
                        <a:tabLst>
                          <a:tab pos="4448175"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448175"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43.Okullarda yeni teknoloji kullanımı eğitim teknologları ve eğitimcilerden çok yönetici, bilgisayarcı, pazarlamacı gibi kişilerin güdümündedir.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4,71</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2,100</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,350</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920349928"/>
                  </a:ext>
                </a:extLst>
              </a:tr>
              <a:tr h="640139">
                <a:tc>
                  <a:txBody>
                    <a:bodyPr/>
                    <a:lstStyle>
                      <a:lvl1pPr>
                        <a:spcBef>
                          <a:spcPct val="20000"/>
                        </a:spcBef>
                        <a:tabLst>
                          <a:tab pos="4448175" algn="l"/>
                        </a:tabLst>
                        <a:defRPr sz="2800">
                          <a:solidFill>
                            <a:schemeClr val="tx1"/>
                          </a:solidFill>
                          <a:latin typeface="Arial" panose="020B0604020202020204" pitchFamily="34" charset="0"/>
                        </a:defRPr>
                      </a:lvl1pPr>
                      <a:lvl2pPr>
                        <a:spcBef>
                          <a:spcPct val="20000"/>
                        </a:spcBef>
                        <a:tabLst>
                          <a:tab pos="4448175" algn="l"/>
                        </a:tabLst>
                        <a:defRPr sz="2400">
                          <a:solidFill>
                            <a:schemeClr val="tx1"/>
                          </a:solidFill>
                          <a:latin typeface="Arial" panose="020B0604020202020204" pitchFamily="34" charset="0"/>
                        </a:defRPr>
                      </a:lvl2pPr>
                      <a:lvl3pPr>
                        <a:spcBef>
                          <a:spcPct val="20000"/>
                        </a:spcBef>
                        <a:tabLst>
                          <a:tab pos="4448175" algn="l"/>
                        </a:tabLst>
                        <a:defRPr sz="2000">
                          <a:solidFill>
                            <a:schemeClr val="tx1"/>
                          </a:solidFill>
                          <a:latin typeface="Arial" panose="020B0604020202020204" pitchFamily="34" charset="0"/>
                        </a:defRPr>
                      </a:lvl3pPr>
                      <a:lvl4pPr>
                        <a:spcBef>
                          <a:spcPct val="20000"/>
                        </a:spcBef>
                        <a:tabLst>
                          <a:tab pos="4448175" algn="l"/>
                        </a:tabLst>
                        <a:defRPr>
                          <a:solidFill>
                            <a:schemeClr val="tx1"/>
                          </a:solidFill>
                          <a:latin typeface="Arial" panose="020B0604020202020204" pitchFamily="34" charset="0"/>
                        </a:defRPr>
                      </a:lvl4pPr>
                      <a:lvl5pPr>
                        <a:spcBef>
                          <a:spcPct val="20000"/>
                        </a:spcBef>
                        <a:tabLst>
                          <a:tab pos="4448175" algn="l"/>
                        </a:tabLst>
                        <a:defRPr>
                          <a:solidFill>
                            <a:schemeClr val="tx1"/>
                          </a:solidFill>
                          <a:latin typeface="Arial" panose="020B0604020202020204" pitchFamily="34" charset="0"/>
                        </a:defRPr>
                      </a:lvl5pPr>
                      <a:lvl6pPr fontAlgn="base">
                        <a:spcBef>
                          <a:spcPct val="20000"/>
                        </a:spcBef>
                        <a:spcAft>
                          <a:spcPct val="0"/>
                        </a:spcAft>
                        <a:tabLst>
                          <a:tab pos="4448175" algn="l"/>
                        </a:tabLst>
                        <a:defRPr>
                          <a:solidFill>
                            <a:schemeClr val="tx1"/>
                          </a:solidFill>
                          <a:latin typeface="Arial" panose="020B0604020202020204" pitchFamily="34" charset="0"/>
                        </a:defRPr>
                      </a:lvl6pPr>
                      <a:lvl7pPr fontAlgn="base">
                        <a:spcBef>
                          <a:spcPct val="20000"/>
                        </a:spcBef>
                        <a:spcAft>
                          <a:spcPct val="0"/>
                        </a:spcAft>
                        <a:tabLst>
                          <a:tab pos="4448175" algn="l"/>
                        </a:tabLst>
                        <a:defRPr>
                          <a:solidFill>
                            <a:schemeClr val="tx1"/>
                          </a:solidFill>
                          <a:latin typeface="Arial" panose="020B0604020202020204" pitchFamily="34" charset="0"/>
                        </a:defRPr>
                      </a:lvl7pPr>
                      <a:lvl8pPr fontAlgn="base">
                        <a:spcBef>
                          <a:spcPct val="20000"/>
                        </a:spcBef>
                        <a:spcAft>
                          <a:spcPct val="0"/>
                        </a:spcAft>
                        <a:tabLst>
                          <a:tab pos="4448175" algn="l"/>
                        </a:tabLst>
                        <a:defRPr>
                          <a:solidFill>
                            <a:schemeClr val="tx1"/>
                          </a:solidFill>
                          <a:latin typeface="Arial" panose="020B0604020202020204" pitchFamily="34" charset="0"/>
                        </a:defRPr>
                      </a:lvl8pPr>
                      <a:lvl9pPr fontAlgn="base">
                        <a:spcBef>
                          <a:spcPct val="20000"/>
                        </a:spcBef>
                        <a:spcAft>
                          <a:spcPct val="0"/>
                        </a:spcAft>
                        <a:tabLst>
                          <a:tab pos="4448175"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448175"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44.Okullarda yeni teknoloji kullanımı, öğretmene aşırı bağımlılığı istenen ölçüde azaltamamıştır.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4,57</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,899</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,638</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720859362"/>
                  </a:ext>
                </a:extLst>
              </a:tr>
              <a:tr h="640139">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45.Eğitim teknolojisi bilgisi genelde, yeni teknoloji ürünlerini tanıma ve kullanma yeterliliği ile özdeşleştirilmektedir.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4,28</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2,917</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,233</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79353526"/>
                  </a:ext>
                </a:extLst>
              </a:tr>
              <a:tr h="640139">
                <a:tc>
                  <a:txBody>
                    <a:bodyPr/>
                    <a:lstStyle>
                      <a:lvl1pPr>
                        <a:spcBef>
                          <a:spcPct val="20000"/>
                        </a:spcBef>
                        <a:tabLst>
                          <a:tab pos="4448175" algn="l"/>
                        </a:tabLst>
                        <a:defRPr sz="2800">
                          <a:solidFill>
                            <a:schemeClr val="tx1"/>
                          </a:solidFill>
                          <a:latin typeface="Arial" panose="020B0604020202020204" pitchFamily="34" charset="0"/>
                        </a:defRPr>
                      </a:lvl1pPr>
                      <a:lvl2pPr>
                        <a:spcBef>
                          <a:spcPct val="20000"/>
                        </a:spcBef>
                        <a:tabLst>
                          <a:tab pos="4448175" algn="l"/>
                        </a:tabLst>
                        <a:defRPr sz="2400">
                          <a:solidFill>
                            <a:schemeClr val="tx1"/>
                          </a:solidFill>
                          <a:latin typeface="Arial" panose="020B0604020202020204" pitchFamily="34" charset="0"/>
                        </a:defRPr>
                      </a:lvl2pPr>
                      <a:lvl3pPr>
                        <a:spcBef>
                          <a:spcPct val="20000"/>
                        </a:spcBef>
                        <a:tabLst>
                          <a:tab pos="4448175" algn="l"/>
                        </a:tabLst>
                        <a:defRPr sz="2000">
                          <a:solidFill>
                            <a:schemeClr val="tx1"/>
                          </a:solidFill>
                          <a:latin typeface="Arial" panose="020B0604020202020204" pitchFamily="34" charset="0"/>
                        </a:defRPr>
                      </a:lvl3pPr>
                      <a:lvl4pPr>
                        <a:spcBef>
                          <a:spcPct val="20000"/>
                        </a:spcBef>
                        <a:tabLst>
                          <a:tab pos="4448175" algn="l"/>
                        </a:tabLst>
                        <a:defRPr>
                          <a:solidFill>
                            <a:schemeClr val="tx1"/>
                          </a:solidFill>
                          <a:latin typeface="Arial" panose="020B0604020202020204" pitchFamily="34" charset="0"/>
                        </a:defRPr>
                      </a:lvl4pPr>
                      <a:lvl5pPr>
                        <a:spcBef>
                          <a:spcPct val="20000"/>
                        </a:spcBef>
                        <a:tabLst>
                          <a:tab pos="4448175" algn="l"/>
                        </a:tabLst>
                        <a:defRPr>
                          <a:solidFill>
                            <a:schemeClr val="tx1"/>
                          </a:solidFill>
                          <a:latin typeface="Arial" panose="020B0604020202020204" pitchFamily="34" charset="0"/>
                        </a:defRPr>
                      </a:lvl5pPr>
                      <a:lvl6pPr fontAlgn="base">
                        <a:spcBef>
                          <a:spcPct val="20000"/>
                        </a:spcBef>
                        <a:spcAft>
                          <a:spcPct val="0"/>
                        </a:spcAft>
                        <a:tabLst>
                          <a:tab pos="4448175" algn="l"/>
                        </a:tabLst>
                        <a:defRPr>
                          <a:solidFill>
                            <a:schemeClr val="tx1"/>
                          </a:solidFill>
                          <a:latin typeface="Arial" panose="020B0604020202020204" pitchFamily="34" charset="0"/>
                        </a:defRPr>
                      </a:lvl6pPr>
                      <a:lvl7pPr fontAlgn="base">
                        <a:spcBef>
                          <a:spcPct val="20000"/>
                        </a:spcBef>
                        <a:spcAft>
                          <a:spcPct val="0"/>
                        </a:spcAft>
                        <a:tabLst>
                          <a:tab pos="4448175" algn="l"/>
                        </a:tabLst>
                        <a:defRPr>
                          <a:solidFill>
                            <a:schemeClr val="tx1"/>
                          </a:solidFill>
                          <a:latin typeface="Arial" panose="020B0604020202020204" pitchFamily="34" charset="0"/>
                        </a:defRPr>
                      </a:lvl7pPr>
                      <a:lvl8pPr fontAlgn="base">
                        <a:spcBef>
                          <a:spcPct val="20000"/>
                        </a:spcBef>
                        <a:spcAft>
                          <a:spcPct val="0"/>
                        </a:spcAft>
                        <a:tabLst>
                          <a:tab pos="4448175" algn="l"/>
                        </a:tabLst>
                        <a:defRPr>
                          <a:solidFill>
                            <a:schemeClr val="tx1"/>
                          </a:solidFill>
                          <a:latin typeface="Arial" panose="020B0604020202020204" pitchFamily="34" charset="0"/>
                        </a:defRPr>
                      </a:lvl8pPr>
                      <a:lvl9pPr fontAlgn="base">
                        <a:spcBef>
                          <a:spcPct val="20000"/>
                        </a:spcBef>
                        <a:spcAft>
                          <a:spcPct val="0"/>
                        </a:spcAft>
                        <a:tabLst>
                          <a:tab pos="4448175"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448175"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46.Yeni teknolojilere yönelik eğitsel beklentiler genelde abartılı ve yeterince karşılanamamaktadır.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4,28</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2,917</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,233</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02533103"/>
                  </a:ext>
                </a:extLst>
              </a:tr>
              <a:tr h="640139">
                <a:tc>
                  <a:txBody>
                    <a:bodyPr/>
                    <a:lstStyle>
                      <a:lvl1pPr>
                        <a:spcBef>
                          <a:spcPct val="20000"/>
                        </a:spcBef>
                        <a:tabLst>
                          <a:tab pos="4448175" algn="l"/>
                        </a:tabLst>
                        <a:defRPr sz="2800">
                          <a:solidFill>
                            <a:schemeClr val="tx1"/>
                          </a:solidFill>
                          <a:latin typeface="Arial" panose="020B0604020202020204" pitchFamily="34" charset="0"/>
                        </a:defRPr>
                      </a:lvl1pPr>
                      <a:lvl2pPr>
                        <a:spcBef>
                          <a:spcPct val="20000"/>
                        </a:spcBef>
                        <a:tabLst>
                          <a:tab pos="4448175" algn="l"/>
                        </a:tabLst>
                        <a:defRPr sz="2400">
                          <a:solidFill>
                            <a:schemeClr val="tx1"/>
                          </a:solidFill>
                          <a:latin typeface="Arial" panose="020B0604020202020204" pitchFamily="34" charset="0"/>
                        </a:defRPr>
                      </a:lvl2pPr>
                      <a:lvl3pPr>
                        <a:spcBef>
                          <a:spcPct val="20000"/>
                        </a:spcBef>
                        <a:tabLst>
                          <a:tab pos="4448175" algn="l"/>
                        </a:tabLst>
                        <a:defRPr sz="2000">
                          <a:solidFill>
                            <a:schemeClr val="tx1"/>
                          </a:solidFill>
                          <a:latin typeface="Arial" panose="020B0604020202020204" pitchFamily="34" charset="0"/>
                        </a:defRPr>
                      </a:lvl3pPr>
                      <a:lvl4pPr>
                        <a:spcBef>
                          <a:spcPct val="20000"/>
                        </a:spcBef>
                        <a:tabLst>
                          <a:tab pos="4448175" algn="l"/>
                        </a:tabLst>
                        <a:defRPr>
                          <a:solidFill>
                            <a:schemeClr val="tx1"/>
                          </a:solidFill>
                          <a:latin typeface="Arial" panose="020B0604020202020204" pitchFamily="34" charset="0"/>
                        </a:defRPr>
                      </a:lvl4pPr>
                      <a:lvl5pPr>
                        <a:spcBef>
                          <a:spcPct val="20000"/>
                        </a:spcBef>
                        <a:tabLst>
                          <a:tab pos="4448175" algn="l"/>
                        </a:tabLst>
                        <a:defRPr>
                          <a:solidFill>
                            <a:schemeClr val="tx1"/>
                          </a:solidFill>
                          <a:latin typeface="Arial" panose="020B0604020202020204" pitchFamily="34" charset="0"/>
                        </a:defRPr>
                      </a:lvl5pPr>
                      <a:lvl6pPr fontAlgn="base">
                        <a:spcBef>
                          <a:spcPct val="20000"/>
                        </a:spcBef>
                        <a:spcAft>
                          <a:spcPct val="0"/>
                        </a:spcAft>
                        <a:tabLst>
                          <a:tab pos="4448175" algn="l"/>
                        </a:tabLst>
                        <a:defRPr>
                          <a:solidFill>
                            <a:schemeClr val="tx1"/>
                          </a:solidFill>
                          <a:latin typeface="Arial" panose="020B0604020202020204" pitchFamily="34" charset="0"/>
                        </a:defRPr>
                      </a:lvl6pPr>
                      <a:lvl7pPr fontAlgn="base">
                        <a:spcBef>
                          <a:spcPct val="20000"/>
                        </a:spcBef>
                        <a:spcAft>
                          <a:spcPct val="0"/>
                        </a:spcAft>
                        <a:tabLst>
                          <a:tab pos="4448175" algn="l"/>
                        </a:tabLst>
                        <a:defRPr>
                          <a:solidFill>
                            <a:schemeClr val="tx1"/>
                          </a:solidFill>
                          <a:latin typeface="Arial" panose="020B0604020202020204" pitchFamily="34" charset="0"/>
                        </a:defRPr>
                      </a:lvl7pPr>
                      <a:lvl8pPr fontAlgn="base">
                        <a:spcBef>
                          <a:spcPct val="20000"/>
                        </a:spcBef>
                        <a:spcAft>
                          <a:spcPct val="0"/>
                        </a:spcAft>
                        <a:tabLst>
                          <a:tab pos="4448175" algn="l"/>
                        </a:tabLst>
                        <a:defRPr>
                          <a:solidFill>
                            <a:schemeClr val="tx1"/>
                          </a:solidFill>
                          <a:latin typeface="Arial" panose="020B0604020202020204" pitchFamily="34" charset="0"/>
                        </a:defRPr>
                      </a:lvl8pPr>
                      <a:lvl9pPr fontAlgn="base">
                        <a:spcBef>
                          <a:spcPct val="20000"/>
                        </a:spcBef>
                        <a:spcAft>
                          <a:spcPct val="0"/>
                        </a:spcAft>
                        <a:tabLst>
                          <a:tab pos="4448175"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448175"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47.Okullarda yeni teknoloji kullanımında insana özgü estetik gereksinimler yeterince karşılanamamaktadır.</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4,00</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7,139</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,308</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89077527"/>
                  </a:ext>
                </a:extLst>
              </a:tr>
              <a:tr h="640139">
                <a:tc>
                  <a:txBody>
                    <a:bodyPr/>
                    <a:lstStyle>
                      <a:lvl1pPr>
                        <a:spcBef>
                          <a:spcPct val="20000"/>
                        </a:spcBef>
                        <a:tabLst>
                          <a:tab pos="4514850" algn="l"/>
                        </a:tabLst>
                        <a:defRPr sz="2800">
                          <a:solidFill>
                            <a:schemeClr val="tx1"/>
                          </a:solidFill>
                          <a:latin typeface="Arial" panose="020B0604020202020204" pitchFamily="34" charset="0"/>
                        </a:defRPr>
                      </a:lvl1pPr>
                      <a:lvl2pPr>
                        <a:spcBef>
                          <a:spcPct val="20000"/>
                        </a:spcBef>
                        <a:tabLst>
                          <a:tab pos="4514850" algn="l"/>
                        </a:tabLst>
                        <a:defRPr sz="2400">
                          <a:solidFill>
                            <a:schemeClr val="tx1"/>
                          </a:solidFill>
                          <a:latin typeface="Arial" panose="020B0604020202020204" pitchFamily="34" charset="0"/>
                        </a:defRPr>
                      </a:lvl2pPr>
                      <a:lvl3pPr>
                        <a:spcBef>
                          <a:spcPct val="20000"/>
                        </a:spcBef>
                        <a:tabLst>
                          <a:tab pos="4514850" algn="l"/>
                        </a:tabLst>
                        <a:defRPr sz="2000">
                          <a:solidFill>
                            <a:schemeClr val="tx1"/>
                          </a:solidFill>
                          <a:latin typeface="Arial" panose="020B0604020202020204" pitchFamily="34" charset="0"/>
                        </a:defRPr>
                      </a:lvl3pPr>
                      <a:lvl4pPr>
                        <a:spcBef>
                          <a:spcPct val="20000"/>
                        </a:spcBef>
                        <a:tabLst>
                          <a:tab pos="4514850" algn="l"/>
                        </a:tabLst>
                        <a:defRPr>
                          <a:solidFill>
                            <a:schemeClr val="tx1"/>
                          </a:solidFill>
                          <a:latin typeface="Arial" panose="020B0604020202020204" pitchFamily="34" charset="0"/>
                        </a:defRPr>
                      </a:lvl4pPr>
                      <a:lvl5pPr>
                        <a:spcBef>
                          <a:spcPct val="20000"/>
                        </a:spcBef>
                        <a:tabLst>
                          <a:tab pos="4514850" algn="l"/>
                        </a:tabLst>
                        <a:defRPr>
                          <a:solidFill>
                            <a:schemeClr val="tx1"/>
                          </a:solidFill>
                          <a:latin typeface="Arial" panose="020B0604020202020204" pitchFamily="34" charset="0"/>
                        </a:defRPr>
                      </a:lvl5pPr>
                      <a:lvl6pPr fontAlgn="base">
                        <a:spcBef>
                          <a:spcPct val="20000"/>
                        </a:spcBef>
                        <a:spcAft>
                          <a:spcPct val="0"/>
                        </a:spcAft>
                        <a:tabLst>
                          <a:tab pos="4514850" algn="l"/>
                        </a:tabLst>
                        <a:defRPr>
                          <a:solidFill>
                            <a:schemeClr val="tx1"/>
                          </a:solidFill>
                          <a:latin typeface="Arial" panose="020B0604020202020204" pitchFamily="34" charset="0"/>
                        </a:defRPr>
                      </a:lvl6pPr>
                      <a:lvl7pPr fontAlgn="base">
                        <a:spcBef>
                          <a:spcPct val="20000"/>
                        </a:spcBef>
                        <a:spcAft>
                          <a:spcPct val="0"/>
                        </a:spcAft>
                        <a:tabLst>
                          <a:tab pos="4514850" algn="l"/>
                        </a:tabLst>
                        <a:defRPr>
                          <a:solidFill>
                            <a:schemeClr val="tx1"/>
                          </a:solidFill>
                          <a:latin typeface="Arial" panose="020B0604020202020204" pitchFamily="34" charset="0"/>
                        </a:defRPr>
                      </a:lvl7pPr>
                      <a:lvl8pPr fontAlgn="base">
                        <a:spcBef>
                          <a:spcPct val="20000"/>
                        </a:spcBef>
                        <a:spcAft>
                          <a:spcPct val="0"/>
                        </a:spcAft>
                        <a:tabLst>
                          <a:tab pos="4514850" algn="l"/>
                        </a:tabLst>
                        <a:defRPr>
                          <a:solidFill>
                            <a:schemeClr val="tx1"/>
                          </a:solidFill>
                          <a:latin typeface="Arial" panose="020B0604020202020204" pitchFamily="34" charset="0"/>
                        </a:defRPr>
                      </a:lvl8pPr>
                      <a:lvl9pPr fontAlgn="base">
                        <a:spcBef>
                          <a:spcPct val="20000"/>
                        </a:spcBef>
                        <a:spcAft>
                          <a:spcPct val="0"/>
                        </a:spcAft>
                        <a:tabLst>
                          <a:tab pos="4514850" algn="l"/>
                        </a:tabLst>
                        <a:defRPr>
                          <a:solidFill>
                            <a:schemeClr val="tx1"/>
                          </a:solidFill>
                          <a:latin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tab pos="4514850" algn="l"/>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48.Eğitimde yeni teknoloji kullanımında, insan-insana etkileşim gereksinimi genelde göz ardı edilmektedir.</a:t>
                      </a:r>
                      <a:r>
                        <a:rPr kumimoji="0" lang="en-US" altLang="tr-TR" sz="18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 </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3,71</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5,260</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tr-TR" sz="18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,511</a:t>
                      </a:r>
                      <a:endParaRPr kumimoji="0" lang="en-US" altLang="tr-TR" sz="1800" b="0" i="0" u="none" strike="noStrike" cap="none" normalizeH="0" baseline="0">
                        <a:ln>
                          <a:noFill/>
                        </a:ln>
                        <a:solidFill>
                          <a:schemeClr val="tx1"/>
                        </a:solidFill>
                        <a:effectLst/>
                        <a:latin typeface="Arial" panose="020B0604020202020204" pitchFamily="34" charset="0"/>
                      </a:endParaRPr>
                    </a:p>
                  </a:txBody>
                  <a:tcPr marT="45724" marB="45724" horzOverflow="overflow">
                    <a:lnL w="1270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03542481"/>
                  </a:ext>
                </a:extLst>
              </a:tr>
            </a:tbl>
          </a:graphicData>
        </a:graphic>
      </p:graphicFrame>
    </p:spTree>
    <p:extLst>
      <p:ext uri="{BB962C8B-B14F-4D97-AF65-F5344CB8AC3E}">
        <p14:creationId xmlns:p14="http://schemas.microsoft.com/office/powerpoint/2010/main" val="16955434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p:txBody>
          <a:bodyPr/>
          <a:lstStyle/>
          <a:p>
            <a:pPr eaLnBrk="1" hangingPunct="1"/>
            <a:r>
              <a:rPr lang="tr-TR" altLang="tr-TR" smtClean="0"/>
              <a:t>..(ülkeler bazında)…</a:t>
            </a:r>
          </a:p>
        </p:txBody>
      </p:sp>
      <p:sp>
        <p:nvSpPr>
          <p:cNvPr id="43011" name="Rectangle 3"/>
          <p:cNvSpPr>
            <a:spLocks noGrp="1" noChangeArrowheads="1"/>
          </p:cNvSpPr>
          <p:nvPr>
            <p:ph type="body" idx="1"/>
          </p:nvPr>
        </p:nvSpPr>
        <p:spPr/>
        <p:txBody>
          <a:bodyPr>
            <a:normAutofit fontScale="92500"/>
          </a:bodyPr>
          <a:lstStyle/>
          <a:p>
            <a:pPr eaLnBrk="1" hangingPunct="1"/>
            <a:r>
              <a:rPr lang="tr-TR" altLang="tr-TR" sz="2800" smtClean="0"/>
              <a:t>ET. </a:t>
            </a:r>
            <a:r>
              <a:rPr lang="tr-TR" altLang="tr-TR" sz="2800" smtClean="0">
                <a:solidFill>
                  <a:srgbClr val="BA0003"/>
                </a:solidFill>
              </a:rPr>
              <a:t>uygulamalarının genelde tek boyutlu yürütüldüğü, kapsamlılık ve sistematikliğin genelde göz ardı edildiği</a:t>
            </a:r>
            <a:r>
              <a:rPr lang="tr-TR" altLang="tr-TR" sz="2800" smtClean="0"/>
              <a:t> şeklindeki ifade genel olarak onaylanmıştır (=4,00). Bu maddeye ilişkin F değeri (7,969) anlamlı olup, söz konusu sorunun </a:t>
            </a:r>
            <a:r>
              <a:rPr lang="tr-TR" altLang="tr-TR" sz="2800" smtClean="0">
                <a:solidFill>
                  <a:srgbClr val="BA0003"/>
                </a:solidFill>
              </a:rPr>
              <a:t>orta gelişmişlikteki ülkelerde daha fazla yaşandığına</a:t>
            </a:r>
            <a:r>
              <a:rPr lang="tr-TR" altLang="tr-TR" sz="2800" smtClean="0"/>
              <a:t> ilişkin ipuçları vermektedir. </a:t>
            </a:r>
          </a:p>
        </p:txBody>
      </p:sp>
    </p:spTree>
    <p:extLst>
      <p:ext uri="{BB962C8B-B14F-4D97-AF65-F5344CB8AC3E}">
        <p14:creationId xmlns:p14="http://schemas.microsoft.com/office/powerpoint/2010/main" val="33248957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3"/>
          <p:cNvSpPr>
            <a:spLocks noGrp="1" noChangeArrowheads="1"/>
          </p:cNvSpPr>
          <p:nvPr>
            <p:ph type="body" idx="1"/>
          </p:nvPr>
        </p:nvSpPr>
        <p:spPr>
          <a:xfrm>
            <a:off x="457200" y="2667000"/>
            <a:ext cx="8305800" cy="4002088"/>
          </a:xfrm>
        </p:spPr>
        <p:txBody>
          <a:bodyPr>
            <a:normAutofit fontScale="92500"/>
          </a:bodyPr>
          <a:lstStyle/>
          <a:p>
            <a:pPr eaLnBrk="1" hangingPunct="1">
              <a:lnSpc>
                <a:spcPct val="80000"/>
              </a:lnSpc>
            </a:pPr>
            <a:endParaRPr lang="tr-TR" altLang="tr-TR" sz="2400" smtClean="0"/>
          </a:p>
          <a:p>
            <a:pPr eaLnBrk="1" hangingPunct="1">
              <a:lnSpc>
                <a:spcPct val="80000"/>
              </a:lnSpc>
            </a:pPr>
            <a:r>
              <a:rPr lang="tr-TR" altLang="tr-TR" sz="2400" smtClean="0"/>
              <a:t>ET ile ilgili </a:t>
            </a:r>
            <a:r>
              <a:rPr lang="tr-TR" altLang="tr-TR" sz="2400" smtClean="0">
                <a:solidFill>
                  <a:srgbClr val="BA0003"/>
                </a:solidFill>
              </a:rPr>
              <a:t>uygulamaların daha çok davranışçı öğretim</a:t>
            </a:r>
            <a:r>
              <a:rPr lang="tr-TR" altLang="tr-TR" sz="2400" smtClean="0"/>
              <a:t> yaklaşımına dayandığını ifade eden maddeye ilişkin katılma düzeyleri ortalaması 3,75’tir. Bu ortalama</a:t>
            </a:r>
          </a:p>
          <a:p>
            <a:pPr eaLnBrk="1" hangingPunct="1">
              <a:lnSpc>
                <a:spcPct val="80000"/>
              </a:lnSpc>
            </a:pPr>
            <a:r>
              <a:rPr lang="tr-TR" altLang="tr-TR" sz="2400" b="1" smtClean="0">
                <a:solidFill>
                  <a:srgbClr val="028205"/>
                </a:solidFill>
              </a:rPr>
              <a:t>Gelişmiş ülkelerde 3,21, </a:t>
            </a:r>
          </a:p>
          <a:p>
            <a:pPr eaLnBrk="1" hangingPunct="1">
              <a:lnSpc>
                <a:spcPct val="80000"/>
              </a:lnSpc>
            </a:pPr>
            <a:r>
              <a:rPr lang="tr-TR" altLang="tr-TR" sz="2400" b="1" smtClean="0">
                <a:solidFill>
                  <a:srgbClr val="028205"/>
                </a:solidFill>
              </a:rPr>
              <a:t>Orta gelişmişlikteki ülkeler için 3,85 ve </a:t>
            </a:r>
          </a:p>
          <a:p>
            <a:pPr eaLnBrk="1" hangingPunct="1">
              <a:lnSpc>
                <a:spcPct val="80000"/>
              </a:lnSpc>
            </a:pPr>
            <a:r>
              <a:rPr lang="tr-TR" altLang="tr-TR" sz="2400" b="1" smtClean="0">
                <a:solidFill>
                  <a:srgbClr val="028205"/>
                </a:solidFill>
              </a:rPr>
              <a:t>Az gelişmiş ülkeler için 4,19’dur.</a:t>
            </a:r>
            <a:r>
              <a:rPr lang="tr-TR" altLang="tr-TR" sz="2400" b="1" smtClean="0">
                <a:solidFill>
                  <a:srgbClr val="06347E"/>
                </a:solidFill>
              </a:rPr>
              <a:t> </a:t>
            </a:r>
          </a:p>
          <a:p>
            <a:pPr eaLnBrk="1" hangingPunct="1">
              <a:lnSpc>
                <a:spcPct val="80000"/>
              </a:lnSpc>
            </a:pPr>
            <a:r>
              <a:rPr lang="tr-TR" altLang="tr-TR" sz="2400" smtClean="0"/>
              <a:t>Bu maddeye ilişkin F değeri (1,079), </a:t>
            </a:r>
            <a:r>
              <a:rPr lang="tr-TR" altLang="tr-TR" sz="2400" smtClean="0">
                <a:solidFill>
                  <a:srgbClr val="BA0003"/>
                </a:solidFill>
              </a:rPr>
              <a:t>gelişmiş ülkeler lehine</a:t>
            </a:r>
            <a:r>
              <a:rPr lang="tr-TR" altLang="tr-TR" sz="2400" smtClean="0"/>
              <a:t> anlamlıdır. Bu durum, gelişmiş ülkelerde, daha yeni yaklaşımlara ilişkin örnek uygulamaları görme olanağının daha fazla olmasından kaynaklanıyor olabilir. </a:t>
            </a:r>
          </a:p>
        </p:txBody>
      </p:sp>
      <p:sp>
        <p:nvSpPr>
          <p:cNvPr id="44035" name="Rectangle 4"/>
          <p:cNvSpPr>
            <a:spLocks noGrp="1" noChangeArrowheads="1"/>
          </p:cNvSpPr>
          <p:nvPr>
            <p:ph type="title"/>
          </p:nvPr>
        </p:nvSpPr>
        <p:spPr>
          <a:noFill/>
        </p:spPr>
        <p:txBody>
          <a:bodyPr/>
          <a:lstStyle/>
          <a:p>
            <a:pPr eaLnBrk="1" hangingPunct="1"/>
            <a:r>
              <a:rPr lang="tr-TR" altLang="tr-TR" smtClean="0"/>
              <a:t>..(ülkeler bazında)…</a:t>
            </a:r>
          </a:p>
        </p:txBody>
      </p:sp>
    </p:spTree>
    <p:extLst>
      <p:ext uri="{BB962C8B-B14F-4D97-AF65-F5344CB8AC3E}">
        <p14:creationId xmlns:p14="http://schemas.microsoft.com/office/powerpoint/2010/main" val="417599162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68313" y="2420938"/>
            <a:ext cx="5256212" cy="838200"/>
          </a:xfrm>
        </p:spPr>
        <p:txBody>
          <a:bodyPr>
            <a:normAutofit fontScale="90000"/>
          </a:bodyPr>
          <a:lstStyle/>
          <a:p>
            <a:pPr algn="ctr" eaLnBrk="1" hangingPunct="1"/>
            <a:r>
              <a:rPr lang="tr-TR" altLang="tr-TR" sz="2800" b="1" smtClean="0"/>
              <a:t>EğitimTeknologlarının Eğitim Teknolojileri ile İlgili Algıları ve Düşünceleri</a:t>
            </a:r>
          </a:p>
        </p:txBody>
      </p:sp>
      <p:sp>
        <p:nvSpPr>
          <p:cNvPr id="7171" name="Rectangle 3"/>
          <p:cNvSpPr>
            <a:spLocks noGrp="1" noChangeArrowheads="1"/>
          </p:cNvSpPr>
          <p:nvPr>
            <p:ph type="body" idx="1"/>
          </p:nvPr>
        </p:nvSpPr>
        <p:spPr>
          <a:xfrm>
            <a:off x="468313" y="4221163"/>
            <a:ext cx="5338762" cy="2306637"/>
          </a:xfrm>
          <a:solidFill>
            <a:srgbClr val="219797"/>
          </a:solidFill>
          <a:ln>
            <a:solidFill>
              <a:schemeClr val="tx1"/>
            </a:solidFill>
            <a:miter lim="800000"/>
            <a:headEnd/>
            <a:tailEnd/>
          </a:ln>
        </p:spPr>
        <p:txBody>
          <a:bodyPr/>
          <a:lstStyle/>
          <a:p>
            <a:pPr eaLnBrk="1" hangingPunct="1"/>
            <a:r>
              <a:rPr lang="tr-TR" altLang="tr-TR" sz="2400" b="1" smtClean="0"/>
              <a:t>Educational Technology&amp;Society</a:t>
            </a:r>
          </a:p>
          <a:p>
            <a:pPr eaLnBrk="1" hangingPunct="1"/>
            <a:r>
              <a:rPr lang="tr-TR" altLang="tr-TR" sz="2400" b="1" smtClean="0"/>
              <a:t>2005</a:t>
            </a:r>
          </a:p>
          <a:p>
            <a:pPr eaLnBrk="1" hangingPunct="1"/>
            <a:r>
              <a:rPr lang="tr-TR" altLang="tr-TR" sz="2400" b="1" smtClean="0"/>
              <a:t>Yrd.Doç.Nurettin ŞİMŞEK</a:t>
            </a:r>
          </a:p>
        </p:txBody>
      </p:sp>
      <p:pic>
        <p:nvPicPr>
          <p:cNvPr id="7172" name="Picture 5" descr="ETS_FronPage_56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40425" y="2420938"/>
            <a:ext cx="2879725" cy="4073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173" name="Line 7"/>
          <p:cNvSpPr>
            <a:spLocks noChangeShapeType="1"/>
          </p:cNvSpPr>
          <p:nvPr/>
        </p:nvSpPr>
        <p:spPr bwMode="auto">
          <a:xfrm>
            <a:off x="0" y="6524625"/>
            <a:ext cx="91440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174" name="Line 8"/>
          <p:cNvSpPr>
            <a:spLocks noChangeShapeType="1"/>
          </p:cNvSpPr>
          <p:nvPr/>
        </p:nvSpPr>
        <p:spPr bwMode="auto">
          <a:xfrm>
            <a:off x="0" y="1916113"/>
            <a:ext cx="9144000" cy="0"/>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175" name="Line 9"/>
          <p:cNvSpPr>
            <a:spLocks noChangeShapeType="1"/>
          </p:cNvSpPr>
          <p:nvPr/>
        </p:nvSpPr>
        <p:spPr bwMode="auto">
          <a:xfrm flipV="1">
            <a:off x="9002713" y="1916113"/>
            <a:ext cx="0" cy="4608512"/>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
        <p:nvSpPr>
          <p:cNvPr id="7176" name="Line 10"/>
          <p:cNvSpPr>
            <a:spLocks noChangeShapeType="1"/>
          </p:cNvSpPr>
          <p:nvPr/>
        </p:nvSpPr>
        <p:spPr bwMode="auto">
          <a:xfrm flipV="1">
            <a:off x="179388" y="1916113"/>
            <a:ext cx="0" cy="4608512"/>
          </a:xfrm>
          <a:prstGeom prst="line">
            <a:avLst/>
          </a:prstGeom>
          <a:noFill/>
          <a:ln w="38100">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tr-TR"/>
          </a:p>
        </p:txBody>
      </p:sp>
    </p:spTree>
    <p:extLst>
      <p:ext uri="{BB962C8B-B14F-4D97-AF65-F5344CB8AC3E}">
        <p14:creationId xmlns:p14="http://schemas.microsoft.com/office/powerpoint/2010/main" val="5077797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pPr eaLnBrk="1" hangingPunct="1"/>
            <a:r>
              <a:rPr lang="tr-TR" altLang="tr-TR" smtClean="0"/>
              <a:t>Sonuç</a:t>
            </a:r>
          </a:p>
        </p:txBody>
      </p:sp>
      <p:sp>
        <p:nvSpPr>
          <p:cNvPr id="45059" name="Rectangle 3"/>
          <p:cNvSpPr>
            <a:spLocks noGrp="1" noChangeArrowheads="1"/>
          </p:cNvSpPr>
          <p:nvPr>
            <p:ph type="body" idx="1"/>
          </p:nvPr>
        </p:nvSpPr>
        <p:spPr/>
        <p:txBody>
          <a:bodyPr/>
          <a:lstStyle/>
          <a:p>
            <a:pPr eaLnBrk="1" hangingPunct="1"/>
            <a:r>
              <a:rPr lang="tr-TR" altLang="tr-TR" smtClean="0"/>
              <a:t>Teknolojinin </a:t>
            </a:r>
            <a:r>
              <a:rPr lang="tr-TR" altLang="tr-TR" smtClean="0">
                <a:solidFill>
                  <a:srgbClr val="BA0003"/>
                </a:solidFill>
              </a:rPr>
              <a:t>sorun çözme ve üretim</a:t>
            </a:r>
            <a:r>
              <a:rPr lang="tr-TR" altLang="tr-TR" smtClean="0"/>
              <a:t> alanındaki yaklaşımını eğitime uygulama, bir uzmanlık alanı olarak yaklaşık yüz yıllık bir geçmişe sahiptir. Bu uzmanlık alanının genel adı eğitim teknolojisidir.. </a:t>
            </a:r>
          </a:p>
        </p:txBody>
      </p:sp>
    </p:spTree>
    <p:extLst>
      <p:ext uri="{BB962C8B-B14F-4D97-AF65-F5344CB8AC3E}">
        <p14:creationId xmlns:p14="http://schemas.microsoft.com/office/powerpoint/2010/main" val="18071070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3"/>
          <p:cNvSpPr>
            <a:spLocks noGrp="1" noChangeArrowheads="1"/>
          </p:cNvSpPr>
          <p:nvPr>
            <p:ph type="body" idx="1"/>
          </p:nvPr>
        </p:nvSpPr>
        <p:spPr/>
        <p:txBody>
          <a:bodyPr/>
          <a:lstStyle/>
          <a:p>
            <a:pPr marL="609600" indent="-609600" algn="just" eaLnBrk="1" hangingPunct="1">
              <a:lnSpc>
                <a:spcPct val="90000"/>
              </a:lnSpc>
              <a:buFontTx/>
              <a:buNone/>
            </a:pPr>
            <a:r>
              <a:rPr lang="tr-TR" altLang="tr-TR" smtClean="0"/>
              <a:t>Eğitim teknolojisinin </a:t>
            </a:r>
            <a:r>
              <a:rPr lang="tr-TR" altLang="tr-TR" smtClean="0">
                <a:solidFill>
                  <a:srgbClr val="BA0003"/>
                </a:solidFill>
              </a:rPr>
              <a:t>çok değişik alanlarla ilgileniyor olması</a:t>
            </a:r>
            <a:r>
              <a:rPr lang="tr-TR" altLang="tr-TR" smtClean="0"/>
              <a:t>, </a:t>
            </a:r>
            <a:r>
              <a:rPr lang="tr-TR" altLang="tr-TR" smtClean="0">
                <a:solidFill>
                  <a:srgbClr val="BA0003"/>
                </a:solidFill>
              </a:rPr>
              <a:t>onun ne ile uğraştığını belirsizleştiren bir durum değil</a:t>
            </a:r>
            <a:r>
              <a:rPr lang="tr-TR" altLang="tr-TR" smtClean="0"/>
              <a:t>, aksine </a:t>
            </a:r>
            <a:r>
              <a:rPr lang="tr-TR" altLang="tr-TR" smtClean="0">
                <a:solidFill>
                  <a:srgbClr val="BA0003"/>
                </a:solidFill>
              </a:rPr>
              <a:t>geliştirdiği ürün, çözüm ve sistemlerin çok değişik alanlarda, ama özde aynı</a:t>
            </a:r>
            <a:r>
              <a:rPr lang="tr-TR" altLang="tr-TR" smtClean="0"/>
              <a:t> amaçlarla kullanılabileceğini gösterir. </a:t>
            </a:r>
          </a:p>
          <a:p>
            <a:pPr marL="609600" indent="-609600" algn="just" eaLnBrk="1" hangingPunct="1">
              <a:lnSpc>
                <a:spcPct val="90000"/>
              </a:lnSpc>
              <a:buFontTx/>
              <a:buNone/>
            </a:pPr>
            <a:r>
              <a:rPr lang="tr-TR" altLang="tr-TR" smtClean="0"/>
              <a:t>(ÖR: mütercimlik)</a:t>
            </a:r>
          </a:p>
          <a:p>
            <a:pPr marL="609600" indent="-609600" eaLnBrk="1" hangingPunct="1">
              <a:lnSpc>
                <a:spcPct val="90000"/>
              </a:lnSpc>
            </a:pPr>
            <a:endParaRPr lang="tr-TR" altLang="tr-TR" smtClean="0"/>
          </a:p>
        </p:txBody>
      </p:sp>
    </p:spTree>
    <p:extLst>
      <p:ext uri="{BB962C8B-B14F-4D97-AF65-F5344CB8AC3E}">
        <p14:creationId xmlns:p14="http://schemas.microsoft.com/office/powerpoint/2010/main" val="153846253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3"/>
          <p:cNvSpPr>
            <a:spLocks noGrp="1" noChangeArrowheads="1"/>
          </p:cNvSpPr>
          <p:nvPr>
            <p:ph type="body" idx="1"/>
          </p:nvPr>
        </p:nvSpPr>
        <p:spPr/>
        <p:txBody>
          <a:bodyPr/>
          <a:lstStyle/>
          <a:p>
            <a:pPr eaLnBrk="1" hangingPunct="1"/>
            <a:r>
              <a:rPr lang="tr-TR" altLang="tr-TR" smtClean="0"/>
              <a:t>Eğitim teknolojisinin, eğitimde kullanılan </a:t>
            </a:r>
            <a:r>
              <a:rPr lang="tr-TR" altLang="tr-TR" smtClean="0">
                <a:solidFill>
                  <a:srgbClr val="BA0003"/>
                </a:solidFill>
              </a:rPr>
              <a:t>teknolojik ürünlerle özdeş</a:t>
            </a:r>
            <a:r>
              <a:rPr lang="tr-TR" altLang="tr-TR" smtClean="0"/>
              <a:t> olduğu düşüncesi, araştırmaya katılan uzmanlar tarafından bulundukları ülkeye bağlı olmaksızın, kesin olarak reddedilmiştir. </a:t>
            </a:r>
          </a:p>
        </p:txBody>
      </p:sp>
    </p:spTree>
    <p:extLst>
      <p:ext uri="{BB962C8B-B14F-4D97-AF65-F5344CB8AC3E}">
        <p14:creationId xmlns:p14="http://schemas.microsoft.com/office/powerpoint/2010/main" val="24850147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3"/>
          <p:cNvSpPr>
            <a:spLocks noGrp="1" noChangeArrowheads="1"/>
          </p:cNvSpPr>
          <p:nvPr>
            <p:ph type="body" idx="1"/>
          </p:nvPr>
        </p:nvSpPr>
        <p:spPr/>
        <p:txBody>
          <a:bodyPr/>
          <a:lstStyle/>
          <a:p>
            <a:pPr eaLnBrk="1" hangingPunct="1">
              <a:lnSpc>
                <a:spcPct val="90000"/>
              </a:lnSpc>
            </a:pPr>
            <a:r>
              <a:rPr lang="tr-TR" altLang="tr-TR" sz="2400" smtClean="0"/>
              <a:t>Alandaki mevcut duruma ilişkin uzman değerlendirmeleri, çeşitli ülkelerdeki sorunların çok farklı görünümlere sahip olmadığını düşündürür niteliktedir. Alana ilişkin algısal çeşitliliğin yaygınlığı, uygulamaların alandaki bilgi birikimini tam olarak değerlendirememesi, işlevsel belirsizlik, ürün geliştirme boyutundaki yetersizlik, alandaki akademik gelişme hızının yetersizliği gibi sorunların hemen her ülkede görülebildiği anlaşılmaktadır. </a:t>
            </a:r>
          </a:p>
        </p:txBody>
      </p:sp>
    </p:spTree>
    <p:extLst>
      <p:ext uri="{BB962C8B-B14F-4D97-AF65-F5344CB8AC3E}">
        <p14:creationId xmlns:p14="http://schemas.microsoft.com/office/powerpoint/2010/main" val="27283707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8"/>
          <p:cNvSpPr>
            <a:spLocks noChangeArrowheads="1"/>
          </p:cNvSpPr>
          <p:nvPr/>
        </p:nvSpPr>
        <p:spPr bwMode="auto">
          <a:xfrm>
            <a:off x="0" y="0"/>
            <a:ext cx="9144000" cy="6858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FontTx/>
              <a:buNone/>
            </a:pPr>
            <a:endParaRPr lang="tr-TR" altLang="tr-TR" sz="1800"/>
          </a:p>
        </p:txBody>
      </p:sp>
      <p:sp>
        <p:nvSpPr>
          <p:cNvPr id="49155" name="Rectangle 2"/>
          <p:cNvSpPr>
            <a:spLocks noGrp="1" noChangeArrowheads="1"/>
          </p:cNvSpPr>
          <p:nvPr>
            <p:ph type="title"/>
          </p:nvPr>
        </p:nvSpPr>
        <p:spPr>
          <a:xfrm>
            <a:off x="838200" y="333375"/>
            <a:ext cx="8305800" cy="838200"/>
          </a:xfrm>
        </p:spPr>
        <p:txBody>
          <a:bodyPr/>
          <a:lstStyle/>
          <a:p>
            <a:pPr eaLnBrk="1" hangingPunct="1"/>
            <a:r>
              <a:rPr lang="tr-TR" altLang="tr-TR" smtClean="0"/>
              <a:t>“EĞİTİM TEKNOLOJİLERİ”</a:t>
            </a:r>
          </a:p>
        </p:txBody>
      </p:sp>
      <p:sp>
        <p:nvSpPr>
          <p:cNvPr id="49156" name="Rectangle 4"/>
          <p:cNvSpPr>
            <a:spLocks noGrp="1" noChangeArrowheads="1"/>
          </p:cNvSpPr>
          <p:nvPr>
            <p:ph type="body" sz="half" idx="1"/>
          </p:nvPr>
        </p:nvSpPr>
        <p:spPr>
          <a:xfrm>
            <a:off x="468313" y="1412875"/>
            <a:ext cx="4619625" cy="401638"/>
          </a:xfrm>
        </p:spPr>
        <p:txBody>
          <a:bodyPr/>
          <a:lstStyle/>
          <a:p>
            <a:pPr eaLnBrk="1" hangingPunct="1"/>
            <a:r>
              <a:rPr lang="tr-TR" altLang="tr-TR" sz="1800" smtClean="0"/>
              <a:t>ET’nin 4 Boyutlu Gelişim Aşamaları</a:t>
            </a:r>
          </a:p>
        </p:txBody>
      </p:sp>
      <p:sp>
        <p:nvSpPr>
          <p:cNvPr id="49157" name="Text Box 9"/>
          <p:cNvSpPr txBox="1">
            <a:spLocks noChangeArrowheads="1"/>
          </p:cNvSpPr>
          <p:nvPr/>
        </p:nvSpPr>
        <p:spPr bwMode="auto">
          <a:xfrm>
            <a:off x="6372225" y="5300663"/>
            <a:ext cx="1439863" cy="2746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tr-TR" altLang="tr-TR" sz="1200"/>
              <a:t>ET Tanımı</a:t>
            </a:r>
          </a:p>
        </p:txBody>
      </p:sp>
      <p:graphicFrame>
        <p:nvGraphicFramePr>
          <p:cNvPr id="112914" name="Group 274">
            <a:extLst>
              <a:ext uri="{FF2B5EF4-FFF2-40B4-BE49-F238E27FC236}">
                <a16:creationId xmlns:a16="http://schemas.microsoft.com/office/drawing/2014/main" id="{7643D0A1-93AE-C843-B3FF-BB0B90C68E37}"/>
              </a:ext>
            </a:extLst>
          </p:cNvPr>
          <p:cNvGraphicFramePr>
            <a:graphicFrameLocks noGrp="1"/>
          </p:cNvGraphicFramePr>
          <p:nvPr/>
        </p:nvGraphicFramePr>
        <p:xfrm>
          <a:off x="323850" y="2060575"/>
          <a:ext cx="4973638" cy="3322638"/>
        </p:xfrm>
        <a:graphic>
          <a:graphicData uri="http://schemas.openxmlformats.org/drawingml/2006/table">
            <a:tbl>
              <a:tblPr/>
              <a:tblGrid>
                <a:gridCol w="858838">
                  <a:extLst>
                    <a:ext uri="{9D8B030D-6E8A-4147-A177-3AD203B41FA5}">
                      <a16:colId xmlns:a16="http://schemas.microsoft.com/office/drawing/2014/main" val="129790662"/>
                    </a:ext>
                  </a:extLst>
                </a:gridCol>
                <a:gridCol w="1228725">
                  <a:extLst>
                    <a:ext uri="{9D8B030D-6E8A-4147-A177-3AD203B41FA5}">
                      <a16:colId xmlns:a16="http://schemas.microsoft.com/office/drawing/2014/main" val="1768474590"/>
                    </a:ext>
                  </a:extLst>
                </a:gridCol>
                <a:gridCol w="1439862">
                  <a:extLst>
                    <a:ext uri="{9D8B030D-6E8A-4147-A177-3AD203B41FA5}">
                      <a16:colId xmlns:a16="http://schemas.microsoft.com/office/drawing/2014/main" val="3759027246"/>
                    </a:ext>
                  </a:extLst>
                </a:gridCol>
                <a:gridCol w="1446213">
                  <a:extLst>
                    <a:ext uri="{9D8B030D-6E8A-4147-A177-3AD203B41FA5}">
                      <a16:colId xmlns:a16="http://schemas.microsoft.com/office/drawing/2014/main" val="2158670303"/>
                    </a:ext>
                  </a:extLst>
                </a:gridCol>
              </a:tblGrid>
              <a:tr h="274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Kronoloji </a:t>
                      </a:r>
                      <a:endParaRPr kumimoji="0" lang="tr-TR"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Kavram</a:t>
                      </a:r>
                      <a:endParaRPr kumimoji="0" lang="tr-TR"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İşlev</a:t>
                      </a:r>
                      <a:endParaRPr kumimoji="0" lang="tr-TR"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altLang="tr-TR" sz="1200" b="1"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Ürün</a:t>
                      </a:r>
                      <a:endParaRPr kumimoji="0" lang="tr-TR" altLang="tr-TR" sz="24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73598769"/>
                  </a:ext>
                </a:extLst>
              </a:tr>
              <a:tr h="274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1960</a:t>
                      </a:r>
                      <a:endParaRPr kumimoji="0" lang="tr-TR"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Fizik Bilimi</a:t>
                      </a:r>
                      <a:endParaRPr kumimoji="0" lang="tr-TR"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Mekanizasyon</a:t>
                      </a:r>
                      <a:endParaRPr kumimoji="0" lang="tr-TR"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Araç gereç</a:t>
                      </a:r>
                      <a:endParaRPr kumimoji="0" lang="tr-TR"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09987580"/>
                  </a:ext>
                </a:extLst>
              </a:tr>
              <a:tr h="274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1970</a:t>
                      </a:r>
                      <a:endParaRPr kumimoji="0" lang="tr-TR"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Davranış Bilimi</a:t>
                      </a:r>
                      <a:endParaRPr kumimoji="0" lang="tr-TR"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Bilgiyi Algoritmik düzenleme</a:t>
                      </a:r>
                      <a:endParaRPr kumimoji="0" lang="tr-TR"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Programlı Öğretim </a:t>
                      </a:r>
                      <a:endParaRPr kumimoji="0" lang="tr-TR"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86512031"/>
                  </a:ext>
                </a:extLst>
              </a:tr>
              <a:tr h="274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1980</a:t>
                      </a:r>
                      <a:endParaRPr kumimoji="0" lang="tr-TR"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Bilişsel Öğrenme</a:t>
                      </a:r>
                      <a:endParaRPr kumimoji="0" lang="tr-TR"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Zihinsel Süreçleri Harekete Geçirme</a:t>
                      </a:r>
                      <a:endParaRPr kumimoji="0" lang="tr-TR"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Öğrencinin bilgiyi işlemesi</a:t>
                      </a:r>
                      <a:endParaRPr kumimoji="0" lang="tr-TR"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9063957"/>
                  </a:ext>
                </a:extLst>
              </a:tr>
              <a:tr h="274638">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1990</a:t>
                      </a:r>
                      <a:endParaRPr kumimoji="0" lang="tr-TR"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Yapıcılık</a:t>
                      </a:r>
                      <a:endParaRPr kumimoji="0" lang="tr-TR"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Ön bilgilerle yeni bilgiyi bütünleştirme</a:t>
                      </a:r>
                      <a:endParaRPr kumimoji="0" lang="tr-TR"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defRPr>
                      </a:lvl1pPr>
                      <a:lvl2pPr>
                        <a:spcBef>
                          <a:spcPct val="20000"/>
                        </a:spcBef>
                        <a:defRPr sz="2400">
                          <a:solidFill>
                            <a:schemeClr val="tx1"/>
                          </a:solidFill>
                          <a:latin typeface="Arial" panose="020B0604020202020204" pitchFamily="34" charset="0"/>
                        </a:defRPr>
                      </a:lvl2pPr>
                      <a:lvl3pPr>
                        <a:spcBef>
                          <a:spcPct val="20000"/>
                        </a:spcBef>
                        <a:defRPr sz="2000">
                          <a:solidFill>
                            <a:schemeClr val="tx1"/>
                          </a:solidFill>
                          <a:latin typeface="Arial" panose="020B0604020202020204" pitchFamily="34" charset="0"/>
                        </a:defRPr>
                      </a:lvl3pPr>
                      <a:lvl4pPr>
                        <a:spcBef>
                          <a:spcPct val="20000"/>
                        </a:spcBef>
                        <a:defRPr>
                          <a:solidFill>
                            <a:schemeClr val="tx1"/>
                          </a:solidFill>
                          <a:latin typeface="Arial" panose="020B0604020202020204" pitchFamily="34" charset="0"/>
                        </a:defRPr>
                      </a:lvl4pPr>
                      <a:lvl5pPr>
                        <a:spcBef>
                          <a:spcPct val="20000"/>
                        </a:spcBef>
                        <a:defRPr>
                          <a:solidFill>
                            <a:schemeClr val="tx1"/>
                          </a:solidFill>
                          <a:latin typeface="Arial" panose="020B0604020202020204" pitchFamily="34" charset="0"/>
                        </a:defRPr>
                      </a:lvl5pPr>
                      <a:lvl6pPr fontAlgn="base">
                        <a:spcBef>
                          <a:spcPct val="20000"/>
                        </a:spcBef>
                        <a:spcAft>
                          <a:spcPct val="0"/>
                        </a:spcAft>
                        <a:defRPr>
                          <a:solidFill>
                            <a:schemeClr val="tx1"/>
                          </a:solidFill>
                          <a:latin typeface="Arial" panose="020B0604020202020204" pitchFamily="34" charset="0"/>
                        </a:defRPr>
                      </a:lvl6pPr>
                      <a:lvl7pPr fontAlgn="base">
                        <a:spcBef>
                          <a:spcPct val="20000"/>
                        </a:spcBef>
                        <a:spcAft>
                          <a:spcPct val="0"/>
                        </a:spcAft>
                        <a:defRPr>
                          <a:solidFill>
                            <a:schemeClr val="tx1"/>
                          </a:solidFill>
                          <a:latin typeface="Arial" panose="020B0604020202020204" pitchFamily="34" charset="0"/>
                        </a:defRPr>
                      </a:lvl7pPr>
                      <a:lvl8pPr fontAlgn="base">
                        <a:spcBef>
                          <a:spcPct val="20000"/>
                        </a:spcBef>
                        <a:spcAft>
                          <a:spcPct val="0"/>
                        </a:spcAft>
                        <a:defRPr>
                          <a:solidFill>
                            <a:schemeClr val="tx1"/>
                          </a:solidFill>
                          <a:latin typeface="Arial" panose="020B0604020202020204" pitchFamily="34" charset="0"/>
                        </a:defRPr>
                      </a:lvl8pPr>
                      <a:lvl9pPr fontAlgn="base">
                        <a:spcBef>
                          <a:spcPct val="20000"/>
                        </a:spcBef>
                        <a:spcAft>
                          <a:spcPct val="0"/>
                        </a:spcAft>
                        <a:defRPr>
                          <a:solidFill>
                            <a:schemeClr val="tx1"/>
                          </a:solidFill>
                          <a:latin typeface="Arial" panose="020B0604020202020204" pitchFamily="34" charset="0"/>
                        </a:defRPr>
                      </a:lvl9p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altLang="tr-TR" sz="1600" b="0" i="0" u="none" strike="noStrike" cap="none" normalizeH="0" baseline="0">
                          <a:ln>
                            <a:noFill/>
                          </a:ln>
                          <a:solidFill>
                            <a:schemeClr val="tx1"/>
                          </a:solidFill>
                          <a:effectLst/>
                          <a:latin typeface="Times New Roman" panose="02020603050405020304" pitchFamily="18" charset="0"/>
                          <a:cs typeface="Times New Roman" panose="02020603050405020304" pitchFamily="18" charset="0"/>
                        </a:rPr>
                        <a:t>Öğrencinin anlamlı yapılandırması</a:t>
                      </a:r>
                      <a:endParaRPr kumimoji="0" lang="tr-TR" altLang="tr-TR" sz="1600" b="0" i="0" u="none" strike="noStrike" cap="none" normalizeH="0" baseline="0">
                        <a:ln>
                          <a:noFill/>
                        </a:ln>
                        <a:solidFill>
                          <a:schemeClr val="tx1"/>
                        </a:solidFill>
                        <a:effectLst/>
                        <a:latin typeface="Arial" panose="020B0604020202020204" pitchFamily="34"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54161326"/>
                  </a:ext>
                </a:extLst>
              </a:tr>
            </a:tbl>
          </a:graphicData>
        </a:graphic>
      </p:graphicFrame>
      <p:sp>
        <p:nvSpPr>
          <p:cNvPr id="49190" name="Text Box 275"/>
          <p:cNvSpPr txBox="1">
            <a:spLocks noChangeArrowheads="1"/>
          </p:cNvSpPr>
          <p:nvPr/>
        </p:nvSpPr>
        <p:spPr bwMode="auto">
          <a:xfrm>
            <a:off x="539750" y="5589588"/>
            <a:ext cx="3960813" cy="4730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tr-TR" altLang="tr-TR" sz="1000"/>
              <a:t>N.Şimşek, C. Alkan,D.Deryakulu</a:t>
            </a:r>
          </a:p>
          <a:p>
            <a:pPr>
              <a:spcBef>
                <a:spcPct val="50000"/>
              </a:spcBef>
              <a:buFontTx/>
              <a:buNone/>
            </a:pPr>
            <a:r>
              <a:rPr lang="tr-TR" altLang="tr-TR" sz="1000"/>
              <a:t>ET’lerine Giriş</a:t>
            </a:r>
          </a:p>
        </p:txBody>
      </p:sp>
      <p:pic>
        <p:nvPicPr>
          <p:cNvPr id="49191" name="Picture 277"/>
          <p:cNvPicPr>
            <a:picLocks noGrp="1" noChangeAspect="1" noChangeArrowheads="1"/>
          </p:cNvPicPr>
          <p:nvPr>
            <p:ph type="clipArt" sz="half" idx="2"/>
          </p:nvPr>
        </p:nvPicPr>
        <p:blipFill>
          <a:blip r:embed="rId2">
            <a:extLst>
              <a:ext uri="{28A0092B-C50C-407E-A947-70E740481C1C}">
                <a14:useLocalDpi xmlns:a14="http://schemas.microsoft.com/office/drawing/2010/main" val="0"/>
              </a:ext>
            </a:extLst>
          </a:blip>
          <a:srcRect/>
          <a:stretch>
            <a:fillRect/>
          </a:stretch>
        </p:blipFill>
        <p:spPr>
          <a:xfrm>
            <a:off x="5580063" y="1557338"/>
            <a:ext cx="3162300" cy="3644900"/>
          </a:xfr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45448979"/>
      </p:ext>
    </p:extLst>
  </p:cSld>
  <p:clrMapOvr>
    <a:masterClrMapping/>
  </p:clrMapOvr>
  <p:transition spd="slow">
    <p:wheel spokes="8"/>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tr-TR" altLang="tr-TR" smtClean="0"/>
              <a:t>Literatür</a:t>
            </a:r>
          </a:p>
        </p:txBody>
      </p:sp>
      <p:sp>
        <p:nvSpPr>
          <p:cNvPr id="55299" name="Rectangle 3"/>
          <p:cNvSpPr>
            <a:spLocks noGrp="1" noChangeArrowheads="1"/>
          </p:cNvSpPr>
          <p:nvPr>
            <p:ph type="body" idx="1"/>
          </p:nvPr>
        </p:nvSpPr>
        <p:spPr>
          <a:xfrm>
            <a:off x="457200" y="3213100"/>
            <a:ext cx="8305800" cy="2087563"/>
          </a:xfrm>
        </p:spPr>
        <p:txBody>
          <a:bodyPr>
            <a:normAutofit lnSpcReduction="10000"/>
          </a:bodyPr>
          <a:lstStyle/>
          <a:p>
            <a:pPr eaLnBrk="1" hangingPunct="1">
              <a:lnSpc>
                <a:spcPct val="80000"/>
              </a:lnSpc>
            </a:pPr>
            <a:endParaRPr lang="tr-TR" altLang="tr-TR" sz="2800" smtClean="0"/>
          </a:p>
          <a:p>
            <a:pPr algn="ctr" eaLnBrk="1" hangingPunct="1">
              <a:lnSpc>
                <a:spcPct val="80000"/>
              </a:lnSpc>
              <a:buFontTx/>
              <a:buNone/>
            </a:pPr>
            <a:r>
              <a:rPr lang="tr-TR" altLang="tr-TR" sz="2800" i="1" smtClean="0"/>
              <a:t>“Kendi içinde felsefi bütünlüğü olan farklı algılama biçimlerini bütünleştirmeye yönelik çabalarda, belli bir iç tutarlılığa sahip olunması gereği göz ardı edilemeyecek kadar önemlidir” </a:t>
            </a:r>
            <a:endParaRPr lang="tr-TR" altLang="tr-TR" sz="2800" smtClean="0"/>
          </a:p>
        </p:txBody>
      </p:sp>
      <p:sp>
        <p:nvSpPr>
          <p:cNvPr id="55300" name="Text Box 4"/>
          <p:cNvSpPr txBox="1">
            <a:spLocks noChangeArrowheads="1"/>
          </p:cNvSpPr>
          <p:nvPr/>
        </p:nvSpPr>
        <p:spPr bwMode="auto">
          <a:xfrm>
            <a:off x="1763713" y="5516563"/>
            <a:ext cx="5040312" cy="752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90000"/>
              </a:lnSpc>
              <a:buFontTx/>
              <a:buNone/>
            </a:pPr>
            <a:r>
              <a:rPr lang="tr-TR" altLang="tr-TR" sz="1800"/>
              <a:t> “</a:t>
            </a:r>
            <a:r>
              <a:rPr lang="tr-TR" altLang="tr-TR" sz="1800">
                <a:solidFill>
                  <a:srgbClr val="BA0003"/>
                </a:solidFill>
              </a:rPr>
              <a:t>Eğitim teknolojisi  nedir?”</a:t>
            </a:r>
            <a:r>
              <a:rPr lang="tr-TR" altLang="tr-TR" sz="1800"/>
              <a:t> </a:t>
            </a:r>
          </a:p>
          <a:p>
            <a:pPr>
              <a:spcBef>
                <a:spcPct val="50000"/>
              </a:spcBef>
              <a:buFontTx/>
              <a:buNone/>
            </a:pPr>
            <a:endParaRPr lang="tr-TR" altLang="tr-TR" sz="1800"/>
          </a:p>
        </p:txBody>
      </p:sp>
      <p:sp>
        <p:nvSpPr>
          <p:cNvPr id="55301" name="Text Box 5"/>
          <p:cNvSpPr txBox="1">
            <a:spLocks noChangeArrowheads="1"/>
          </p:cNvSpPr>
          <p:nvPr/>
        </p:nvSpPr>
        <p:spPr bwMode="auto">
          <a:xfrm>
            <a:off x="1619250" y="2781300"/>
            <a:ext cx="6048375"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tr-TR" altLang="tr-TR" sz="1800"/>
              <a:t>Kendi arasında tutarsızlık gösteren bir çok farklı kavram ve tanımlamalar vardır.</a:t>
            </a:r>
          </a:p>
        </p:txBody>
      </p:sp>
    </p:spTree>
    <p:extLst>
      <p:ext uri="{BB962C8B-B14F-4D97-AF65-F5344CB8AC3E}">
        <p14:creationId xmlns:p14="http://schemas.microsoft.com/office/powerpoint/2010/main" val="31869283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55301"/>
                                        </p:tgtEl>
                                        <p:attrNameLst>
                                          <p:attrName>style.visibility</p:attrName>
                                        </p:attrNameLst>
                                      </p:cBhvr>
                                      <p:to>
                                        <p:strVal val="visible"/>
                                      </p:to>
                                    </p:set>
                                    <p:animEffect transition="in" filter="checkerboard(across)">
                                      <p:cBhvr>
                                        <p:cTn id="7" dur="500"/>
                                        <p:tgtEl>
                                          <p:spTgt spid="5530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55299">
                                            <p:txEl>
                                              <p:pRg st="1" end="1"/>
                                            </p:txEl>
                                          </p:spTgt>
                                        </p:tgtEl>
                                        <p:attrNameLst>
                                          <p:attrName>style.visibility</p:attrName>
                                        </p:attrNameLst>
                                      </p:cBhvr>
                                      <p:to>
                                        <p:strVal val="visible"/>
                                      </p:to>
                                    </p:set>
                                    <p:animEffect transition="in" filter="checkerboard(across)">
                                      <p:cBhvr>
                                        <p:cTn id="12" dur="500"/>
                                        <p:tgtEl>
                                          <p:spTgt spid="5529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55300"/>
                                        </p:tgtEl>
                                        <p:attrNameLst>
                                          <p:attrName>style.visibility</p:attrName>
                                        </p:attrNameLst>
                                      </p:cBhvr>
                                      <p:to>
                                        <p:strVal val="visible"/>
                                      </p:to>
                                    </p:set>
                                    <p:animEffect transition="in" filter="checkerboard(across)">
                                      <p:cBhvr>
                                        <p:cTn id="17" dur="500"/>
                                        <p:tgtEl>
                                          <p:spTgt spid="553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p:bldP spid="55300" grpId="0"/>
      <p:bldP spid="5530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pPr eaLnBrk="1" hangingPunct="1"/>
            <a:r>
              <a:rPr lang="tr-TR" altLang="tr-TR" smtClean="0"/>
              <a:t>Eğitim Teknolojileri…</a:t>
            </a:r>
          </a:p>
        </p:txBody>
      </p:sp>
      <p:sp>
        <p:nvSpPr>
          <p:cNvPr id="9219" name="Rectangle 3"/>
          <p:cNvSpPr>
            <a:spLocks noGrp="1" noChangeArrowheads="1"/>
          </p:cNvSpPr>
          <p:nvPr>
            <p:ph type="body" idx="1"/>
          </p:nvPr>
        </p:nvSpPr>
        <p:spPr>
          <a:xfrm>
            <a:off x="395288" y="3213100"/>
            <a:ext cx="8305800" cy="2274888"/>
          </a:xfrm>
        </p:spPr>
        <p:txBody>
          <a:bodyPr/>
          <a:lstStyle/>
          <a:p>
            <a:pPr eaLnBrk="1" hangingPunct="1"/>
            <a:r>
              <a:rPr lang="tr-TR" altLang="tr-TR" smtClean="0"/>
              <a:t>Bunları kronolojik olarak incelemek hangi zaman diliminde hangi anlayışın oluştuğunu ortaya koyma açısından önemlidir.</a:t>
            </a:r>
          </a:p>
        </p:txBody>
      </p:sp>
      <p:pic>
        <p:nvPicPr>
          <p:cNvPr id="9220" name="Picture 4" descr="bs02064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525613">
            <a:off x="7235825" y="4868863"/>
            <a:ext cx="1720850" cy="17129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600517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tr-TR" altLang="tr-TR" smtClean="0"/>
              <a:t>( Tarihi ) Literatür</a:t>
            </a:r>
          </a:p>
        </p:txBody>
      </p:sp>
      <p:sp>
        <p:nvSpPr>
          <p:cNvPr id="10243" name="Rectangle 3"/>
          <p:cNvSpPr>
            <a:spLocks noGrp="1" noChangeArrowheads="1"/>
          </p:cNvSpPr>
          <p:nvPr>
            <p:ph type="body" sz="half" idx="2"/>
          </p:nvPr>
        </p:nvSpPr>
        <p:spPr/>
        <p:txBody>
          <a:bodyPr/>
          <a:lstStyle/>
          <a:p>
            <a:pPr algn="just" eaLnBrk="1" hangingPunct="1">
              <a:lnSpc>
                <a:spcPct val="90000"/>
              </a:lnSpc>
            </a:pPr>
            <a:r>
              <a:rPr lang="tr-TR" altLang="tr-TR" sz="2400" smtClean="0"/>
              <a:t>E.T.ile ilgili ilk çalışmalar  yirminci yüzyılın başlarında, (bir ölçüde eğitim bilimi ve eğitimcilerin dışında) endüstriyel teknolojinin sektörel baskısı ile ortaya çıkmıştır (Reiser ve Ely,1997). </a:t>
            </a:r>
          </a:p>
        </p:txBody>
      </p:sp>
      <p:pic>
        <p:nvPicPr>
          <p:cNvPr id="10244" name="Picture 6"/>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681038" y="2757488"/>
            <a:ext cx="3629025" cy="3248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4247012362"/>
      </p:ext>
    </p:extLst>
  </p:cSld>
  <p:clrMapOvr>
    <a:masterClrMapping/>
  </p:clrMapOvr>
  <p:transition spd="slow">
    <p:wheel spokes="8"/>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tr-TR" altLang="tr-TR" smtClean="0"/>
              <a:t>( Tarihi ) Literatür</a:t>
            </a:r>
          </a:p>
        </p:txBody>
      </p:sp>
      <p:sp>
        <p:nvSpPr>
          <p:cNvPr id="11267" name="Rectangle 3"/>
          <p:cNvSpPr>
            <a:spLocks noGrp="1" noChangeArrowheads="1"/>
          </p:cNvSpPr>
          <p:nvPr>
            <p:ph type="body" sz="half" idx="2"/>
          </p:nvPr>
        </p:nvSpPr>
        <p:spPr/>
        <p:txBody>
          <a:bodyPr/>
          <a:lstStyle/>
          <a:p>
            <a:pPr algn="just" eaLnBrk="1" hangingPunct="1">
              <a:lnSpc>
                <a:spcPct val="90000"/>
              </a:lnSpc>
            </a:pPr>
            <a:r>
              <a:rPr lang="tr-TR" altLang="tr-TR" sz="2400" smtClean="0"/>
              <a:t>Okul müzelerinde sessiz filmler gösterime girmiştir. </a:t>
            </a:r>
            <a:r>
              <a:rPr lang="tr-TR" altLang="tr-TR" sz="2400" smtClean="0">
                <a:solidFill>
                  <a:srgbClr val="BA0003"/>
                </a:solidFill>
              </a:rPr>
              <a:t>“görsel eğitim” </a:t>
            </a:r>
          </a:p>
          <a:p>
            <a:pPr algn="just" eaLnBrk="1" hangingPunct="1">
              <a:lnSpc>
                <a:spcPct val="90000"/>
              </a:lnSpc>
            </a:pPr>
            <a:r>
              <a:rPr lang="tr-TR" altLang="tr-TR" sz="2400" smtClean="0"/>
              <a:t>Teknoloji endüstrisi pazarlama profilini </a:t>
            </a:r>
            <a:r>
              <a:rPr lang="tr-TR" altLang="tr-TR" sz="2400" i="1" smtClean="0"/>
              <a:t>okullarda kullanımına</a:t>
            </a:r>
            <a:r>
              <a:rPr lang="tr-TR" altLang="tr-TR" sz="2400" smtClean="0"/>
              <a:t> doğru genişletmiştir ve “</a:t>
            </a:r>
            <a:r>
              <a:rPr lang="tr-TR" altLang="tr-TR" sz="2400" smtClean="0">
                <a:solidFill>
                  <a:srgbClr val="BA0003"/>
                </a:solidFill>
              </a:rPr>
              <a:t>görsel eğitim ofisleri</a:t>
            </a:r>
            <a:r>
              <a:rPr lang="tr-TR" altLang="tr-TR" sz="2400" smtClean="0"/>
              <a:t>” açmışlardır.</a:t>
            </a:r>
          </a:p>
        </p:txBody>
      </p:sp>
      <p:pic>
        <p:nvPicPr>
          <p:cNvPr id="11268" name="Picture 6"/>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681038" y="2757488"/>
            <a:ext cx="3629025" cy="3248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66030230"/>
      </p:ext>
    </p:extLst>
  </p:cSld>
  <p:clrMapOvr>
    <a:masterClrMapping/>
  </p:clrMapOvr>
  <p:transition spd="slow">
    <p:wheel spokes="8"/>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tr-TR" altLang="tr-TR" smtClean="0"/>
              <a:t>( Tarihi ) Literatür</a:t>
            </a:r>
          </a:p>
        </p:txBody>
      </p:sp>
      <p:sp>
        <p:nvSpPr>
          <p:cNvPr id="12291" name="Rectangle 3"/>
          <p:cNvSpPr>
            <a:spLocks noGrp="1" noChangeArrowheads="1"/>
          </p:cNvSpPr>
          <p:nvPr>
            <p:ph type="body" sz="half" idx="2"/>
          </p:nvPr>
        </p:nvSpPr>
        <p:spPr/>
        <p:txBody>
          <a:bodyPr/>
          <a:lstStyle/>
          <a:p>
            <a:pPr eaLnBrk="1" hangingPunct="1"/>
            <a:r>
              <a:rPr lang="tr-TR" altLang="tr-TR" sz="2800" smtClean="0"/>
              <a:t>Bu da “uzmanlık alanı” olarak eğitim teknolojilerinin gelişiminde bir başlangıç noktası olarak görülmüştür. </a:t>
            </a:r>
          </a:p>
        </p:txBody>
      </p:sp>
      <p:pic>
        <p:nvPicPr>
          <p:cNvPr id="12292" name="Picture 6"/>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681038" y="2757488"/>
            <a:ext cx="3629025" cy="3248025"/>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789251224"/>
      </p:ext>
    </p:extLst>
  </p:cSld>
  <p:clrMapOvr>
    <a:masterClrMapping/>
  </p:clrMapOvr>
  <p:transition spd="slow">
    <p:wheel spokes="8"/>
  </p:transition>
  <p:timing>
    <p:tnLst>
      <p:par>
        <p:cTn id="1" dur="indefinite" restart="never" nodeType="tmRoot"/>
      </p:par>
    </p:tnLst>
  </p:timing>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1556</TotalTime>
  <Words>2042</Words>
  <Application>Microsoft Office PowerPoint</Application>
  <PresentationFormat>Ekran Gösterisi (4:3)</PresentationFormat>
  <Paragraphs>342</Paragraphs>
  <Slides>44</Slides>
  <Notes>0</Notes>
  <HiddenSlides>0</HiddenSlides>
  <MMClips>0</MMClips>
  <ScaleCrop>false</ScaleCrop>
  <HeadingPairs>
    <vt:vector size="6" baseType="variant">
      <vt:variant>
        <vt:lpstr>Kullanılan Yazı Tipleri</vt:lpstr>
      </vt:variant>
      <vt:variant>
        <vt:i4>8</vt:i4>
      </vt:variant>
      <vt:variant>
        <vt:lpstr>Tema</vt:lpstr>
      </vt:variant>
      <vt:variant>
        <vt:i4>1</vt:i4>
      </vt:variant>
      <vt:variant>
        <vt:lpstr>Slayt Başlıkları</vt:lpstr>
      </vt:variant>
      <vt:variant>
        <vt:i4>44</vt:i4>
      </vt:variant>
    </vt:vector>
  </HeadingPairs>
  <TitlesOfParts>
    <vt:vector size="53" baseType="lpstr">
      <vt:lpstr>Arial</vt:lpstr>
      <vt:lpstr>Arial Narrow</vt:lpstr>
      <vt:lpstr>Century Gothic</vt:lpstr>
      <vt:lpstr>Proxima Nova</vt:lpstr>
      <vt:lpstr>Symbol</vt:lpstr>
      <vt:lpstr>Times</vt:lpstr>
      <vt:lpstr>Times New Roman</vt:lpstr>
      <vt:lpstr>Wingdings 3</vt:lpstr>
      <vt:lpstr>Duman</vt:lpstr>
      <vt:lpstr>Öğretim Teknolojilerinin Temelleri</vt:lpstr>
      <vt:lpstr>Öğretim Teknolojileri nedir?</vt:lpstr>
      <vt:lpstr>EğitimTeknologlarının Eğitim Teknolojileri ile İlgili Algıları ve Düşünceleri</vt:lpstr>
      <vt:lpstr>EğitimTeknologlarının Eğitim Teknolojileri ile İlgili Algıları ve Düşünceleri</vt:lpstr>
      <vt:lpstr>Literatür</vt:lpstr>
      <vt:lpstr>Eğitim Teknolojileri…</vt:lpstr>
      <vt:lpstr>( Tarihi ) Literatür</vt:lpstr>
      <vt:lpstr>( Tarihi ) Literatür</vt:lpstr>
      <vt:lpstr>( Tarihi ) Literatür</vt:lpstr>
      <vt:lpstr>( Tarihi ) Literatür</vt:lpstr>
      <vt:lpstr>PowerPoint Sunusu</vt:lpstr>
      <vt:lpstr>( Tarihi ) Literatür</vt:lpstr>
      <vt:lpstr>PowerPoint Sunusu</vt:lpstr>
      <vt:lpstr>( Tarihi ) Literatür</vt:lpstr>
      <vt:lpstr>( Tarihi ) Literatür</vt:lpstr>
      <vt:lpstr>( Tarihi ) Literatür</vt:lpstr>
      <vt:lpstr>( Tarihi ) Literatür</vt:lpstr>
      <vt:lpstr>( Tarihi ) Literatür</vt:lpstr>
      <vt:lpstr>PowerPoint Sunusu</vt:lpstr>
      <vt:lpstr>( Son zamanlardaki ) Literatür</vt:lpstr>
      <vt:lpstr>Araştırma soruları </vt:lpstr>
      <vt:lpstr>Araştırma soruları </vt:lpstr>
      <vt:lpstr>Yöntem</vt:lpstr>
      <vt:lpstr>PowerPoint Sunusu</vt:lpstr>
      <vt:lpstr>PowerPoint Sunusu</vt:lpstr>
      <vt:lpstr>PowerPoint Sunusu</vt:lpstr>
      <vt:lpstr>Ölçme Aracı</vt:lpstr>
      <vt:lpstr>Verilerin çözümlenmesi</vt:lpstr>
      <vt:lpstr>ET tanımı</vt:lpstr>
      <vt:lpstr>ET hedefleri</vt:lpstr>
      <vt:lpstr>ET Ürünleri</vt:lpstr>
      <vt:lpstr>ET Kapsamı</vt:lpstr>
      <vt:lpstr>ET Yöntemi</vt:lpstr>
      <vt:lpstr>ET uygulamalarının ülkelere göre mevcut durumu</vt:lpstr>
      <vt:lpstr>PowerPoint Sunusu</vt:lpstr>
      <vt:lpstr>PowerPoint Sunusu</vt:lpstr>
      <vt:lpstr>PowerPoint Sunusu</vt:lpstr>
      <vt:lpstr>..(ülkeler bazında)…</vt:lpstr>
      <vt:lpstr>..(ülkeler bazında)…</vt:lpstr>
      <vt:lpstr>Sonuç</vt:lpstr>
      <vt:lpstr>PowerPoint Sunusu</vt:lpstr>
      <vt:lpstr>PowerPoint Sunusu</vt:lpstr>
      <vt:lpstr>PowerPoint Sunusu</vt:lpstr>
      <vt:lpstr>“EĞİTİM TEKNOLOJİLERİ”</vt:lpstr>
    </vt:vector>
  </TitlesOfParts>
  <Company>SilentAll Team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Temel Kavramlar:  Öğrenme İlkeleri</dc:title>
  <dc:creator>Author</dc:creator>
  <cp:lastModifiedBy>A</cp:lastModifiedBy>
  <cp:revision>67</cp:revision>
  <cp:lastPrinted>2001-07-09T23:25:13Z</cp:lastPrinted>
  <dcterms:created xsi:type="dcterms:W3CDTF">2014-09-07T23:19:35Z</dcterms:created>
  <dcterms:modified xsi:type="dcterms:W3CDTF">2020-05-04T19:51:47Z</dcterms:modified>
</cp:coreProperties>
</file>