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4788"/>
    <a:srgbClr val="E5C7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 varScale="1">
        <p:scale>
          <a:sx n="111" d="100"/>
          <a:sy n="111" d="100"/>
        </p:scale>
        <p:origin x="534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İçerik Ekleme İşlemleri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NBP122 Web Geliştirme Ortamları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v-SE" dirty="0" smtClean="0"/>
              <a:t>Öğr. Gör. Dr. Ufuk tanyeri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Metin Eklemek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Web sayfasına metin eklemek için birkaç metot bulunmaktadır:</a:t>
            </a:r>
          </a:p>
          <a:p>
            <a:r>
              <a:rPr lang="tr-TR" dirty="0" smtClean="0"/>
              <a:t>- Yeni bir web sayfası açıp Tasarım görünümünde direkt yazmak</a:t>
            </a: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Panoya alınmış bir metni kopyala yapıştır ile almak</a:t>
            </a:r>
          </a:p>
          <a:p>
            <a:r>
              <a:rPr lang="tr-TR" dirty="0" smtClean="0"/>
              <a:t>- </a:t>
            </a:r>
            <a:r>
              <a:rPr lang="tr-TR" dirty="0" err="1" smtClean="0"/>
              <a:t>Dreamweaver</a:t>
            </a:r>
            <a:r>
              <a:rPr lang="tr-TR" dirty="0" smtClean="0"/>
              <a:t> aç diyalog iletişim kutusu ile metnin bulunduğu dosyayı çağırmak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Satırlar arası geçiş eklemek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Web sayfalarında satırlar arası boşluk eklemek, bir satır boşluğu ya da paragraf boşluğu olarak geçmektedir.</a:t>
            </a:r>
          </a:p>
          <a:p>
            <a:r>
              <a:rPr lang="tr-TR" dirty="0" smtClean="0"/>
              <a:t>- </a:t>
            </a:r>
            <a:r>
              <a:rPr lang="tr-TR" dirty="0" err="1" smtClean="0"/>
              <a:t>Dreamweaver</a:t>
            </a:r>
            <a:r>
              <a:rPr lang="tr-TR" dirty="0" smtClean="0"/>
              <a:t> kod görünümünde &lt;</a:t>
            </a:r>
            <a:r>
              <a:rPr lang="tr-TR" dirty="0" err="1" smtClean="0"/>
              <a:t>br</a:t>
            </a:r>
            <a:r>
              <a:rPr lang="tr-TR" dirty="0" smtClean="0"/>
              <a:t>&gt; etiketi bir satır boşluğu &lt;p&gt; &lt;/p&gt; etiketi ise paragraf boşluğu eklemek için kullanılmaktadır</a:t>
            </a:r>
          </a:p>
          <a:p>
            <a:r>
              <a:rPr lang="tr-TR" dirty="0" smtClean="0"/>
              <a:t>- Klavye </a:t>
            </a:r>
            <a:r>
              <a:rPr lang="tr-TR" dirty="0" err="1" smtClean="0"/>
              <a:t>kısayolları</a:t>
            </a:r>
            <a:r>
              <a:rPr lang="tr-TR" dirty="0" smtClean="0"/>
              <a:t> kullanarak </a:t>
            </a:r>
            <a:r>
              <a:rPr lang="tr-TR" dirty="0" err="1" smtClean="0"/>
              <a:t>CTRL+Enter</a:t>
            </a:r>
            <a:r>
              <a:rPr lang="tr-TR" dirty="0" smtClean="0"/>
              <a:t> ile bir satır boşluğu, </a:t>
            </a:r>
            <a:r>
              <a:rPr lang="tr-TR" dirty="0" err="1" smtClean="0"/>
              <a:t>Enter</a:t>
            </a:r>
            <a:r>
              <a:rPr lang="tr-TR" dirty="0" smtClean="0"/>
              <a:t> ile de paragraf boşluğu eklenmektedir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65841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Bölünmez boşluk eklemek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Web sayfalarında Tasarım görünümünde kelimeler arasında birden fazla boşluk </a:t>
            </a:r>
            <a:r>
              <a:rPr lang="tr-TR" dirty="0" err="1" smtClean="0"/>
              <a:t>Dreamweaver</a:t>
            </a:r>
            <a:r>
              <a:rPr lang="tr-TR" dirty="0" smtClean="0"/>
              <a:t> varsayılan hali ile mümkün değildir. Ancak;</a:t>
            </a:r>
          </a:p>
          <a:p>
            <a:r>
              <a:rPr lang="tr-TR" dirty="0" smtClean="0"/>
              <a:t>- </a:t>
            </a:r>
            <a:r>
              <a:rPr lang="tr-TR" dirty="0" err="1" smtClean="0"/>
              <a:t>CTRL+SHIFT+Boşluk</a:t>
            </a:r>
            <a:r>
              <a:rPr lang="tr-TR" dirty="0" smtClean="0"/>
              <a:t> Tuşu kullanılarak,</a:t>
            </a:r>
          </a:p>
          <a:p>
            <a:r>
              <a:rPr lang="tr-TR" dirty="0"/>
              <a:t>- &amp;</a:t>
            </a:r>
            <a:r>
              <a:rPr lang="tr-TR" dirty="0" err="1"/>
              <a:t>nbsp</a:t>
            </a:r>
            <a:r>
              <a:rPr lang="tr-TR" dirty="0" smtClean="0"/>
              <a:t>; HTML varlıkları (</a:t>
            </a:r>
            <a:r>
              <a:rPr lang="tr-TR" dirty="0" err="1" smtClean="0"/>
              <a:t>entities</a:t>
            </a:r>
            <a:r>
              <a:rPr lang="tr-TR" dirty="0" smtClean="0"/>
              <a:t>) kullanılarak ya da</a:t>
            </a:r>
          </a:p>
          <a:p>
            <a:r>
              <a:rPr lang="tr-TR" dirty="0" smtClean="0"/>
              <a:t>- Düzen -&gt; Tercihler menüsünden açılan pencerede «Birden çok ardışık boşluğa izin ver» seçeneği işaretlenerek</a:t>
            </a:r>
          </a:p>
          <a:p>
            <a:r>
              <a:rPr lang="tr-TR" dirty="0" smtClean="0"/>
              <a:t>bu işlem gerçekleştirilebilir.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67631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Metin hizalamak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40668" y="1846263"/>
            <a:ext cx="6370990" cy="4022725"/>
          </a:xfrm>
          <a:prstGeom prst="rect">
            <a:avLst/>
          </a:prstGeom>
        </p:spPr>
      </p:pic>
      <p:sp>
        <p:nvSpPr>
          <p:cNvPr id="6" name="Dikdörtgen 5"/>
          <p:cNvSpPr/>
          <p:nvPr/>
        </p:nvSpPr>
        <p:spPr>
          <a:xfrm>
            <a:off x="5693434" y="5080958"/>
            <a:ext cx="940279" cy="569344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8" name="Düz Ok Bağlayıcısı 7"/>
          <p:cNvCxnSpPr/>
          <p:nvPr/>
        </p:nvCxnSpPr>
        <p:spPr>
          <a:xfrm flipV="1">
            <a:off x="6633713" y="3278038"/>
            <a:ext cx="2898476" cy="180292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Metin kutusu 9"/>
          <p:cNvSpPr txBox="1"/>
          <p:nvPr/>
        </p:nvSpPr>
        <p:spPr>
          <a:xfrm>
            <a:off x="9532189" y="2550390"/>
            <a:ext cx="1828800" cy="1754326"/>
          </a:xfrm>
          <a:prstGeom prst="rect">
            <a:avLst/>
          </a:prstGeom>
          <a:noFill/>
          <a:ln w="19050">
            <a:solidFill>
              <a:srgbClr val="204788"/>
            </a:solidFill>
          </a:ln>
        </p:spPr>
        <p:txBody>
          <a:bodyPr wrap="square" rtlCol="0">
            <a:spAutoFit/>
          </a:bodyPr>
          <a:lstStyle/>
          <a:p>
            <a:r>
              <a:rPr lang="tr-TR" dirty="0" smtClean="0"/>
              <a:t>- Önce CSS seç</a:t>
            </a:r>
          </a:p>
          <a:p>
            <a:r>
              <a:rPr lang="tr-TR" dirty="0" smtClean="0"/>
              <a:t>- Özellikler Paneli üzerinden hizalama işlemleri yapılabilmektedir.</a:t>
            </a:r>
            <a:endParaRPr lang="tr-TR" dirty="0"/>
          </a:p>
        </p:txBody>
      </p:sp>
      <p:sp>
        <p:nvSpPr>
          <p:cNvPr id="11" name="Dikdörtgen 10"/>
          <p:cNvSpPr/>
          <p:nvPr/>
        </p:nvSpPr>
        <p:spPr>
          <a:xfrm>
            <a:off x="2820838" y="5262113"/>
            <a:ext cx="526211" cy="38818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noFill/>
            </a:endParaRPr>
          </a:p>
        </p:txBody>
      </p:sp>
      <p:cxnSp>
        <p:nvCxnSpPr>
          <p:cNvPr id="13" name="Düz Ok Bağlayıcısı 12"/>
          <p:cNvCxnSpPr>
            <a:stCxn id="11" idx="3"/>
            <a:endCxn id="6" idx="1"/>
          </p:cNvCxnSpPr>
          <p:nvPr/>
        </p:nvCxnSpPr>
        <p:spPr>
          <a:xfrm flipV="1">
            <a:off x="3347049" y="5365630"/>
            <a:ext cx="2346385" cy="90578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2532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Madde İmleri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40668" y="1846263"/>
            <a:ext cx="6370990" cy="4022725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5149970" y="5218981"/>
            <a:ext cx="612475" cy="319177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7" name="Düz Ok Bağlayıcısı 6"/>
          <p:cNvCxnSpPr>
            <a:stCxn id="5" idx="1"/>
          </p:cNvCxnSpPr>
          <p:nvPr/>
        </p:nvCxnSpPr>
        <p:spPr>
          <a:xfrm flipH="1" flipV="1">
            <a:off x="2380891" y="4140679"/>
            <a:ext cx="2769079" cy="123789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Metin kutusu 9"/>
          <p:cNvSpPr txBox="1"/>
          <p:nvPr/>
        </p:nvSpPr>
        <p:spPr>
          <a:xfrm>
            <a:off x="301925" y="3019245"/>
            <a:ext cx="2113471" cy="1754326"/>
          </a:xfrm>
          <a:prstGeom prst="rect">
            <a:avLst/>
          </a:prstGeom>
          <a:noFill/>
          <a:ln w="19050">
            <a:solidFill>
              <a:srgbClr val="204788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tr-TR" dirty="0" smtClean="0"/>
              <a:t>Önce HTML seç</a:t>
            </a:r>
          </a:p>
          <a:p>
            <a:pPr marL="285750" indent="-285750">
              <a:buFontTx/>
              <a:buChar char="-"/>
            </a:pPr>
            <a:r>
              <a:rPr lang="tr-TR" dirty="0" smtClean="0"/>
              <a:t>Gösterilen yerde düzenli ve düzensiz madde imleri ekleme işlemi yapılabilir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2128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Liste Özellikleri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585119" y="2871788"/>
            <a:ext cx="3962400" cy="1971675"/>
          </a:xfrm>
          <a:prstGeom prst="rect">
            <a:avLst/>
          </a:prstGeom>
        </p:spPr>
      </p:pic>
      <p:sp>
        <p:nvSpPr>
          <p:cNvPr id="5" name="İçerik Yer Tutucusu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 smtClean="0"/>
              <a:t>- Madde imleri oluşturulduktan sonra CTRL+ </a:t>
            </a:r>
            <a:r>
              <a:rPr lang="tr-TR" dirty="0" err="1" smtClean="0"/>
              <a:t>Enter</a:t>
            </a:r>
            <a:r>
              <a:rPr lang="tr-TR" dirty="0" smtClean="0"/>
              <a:t> klavye </a:t>
            </a:r>
            <a:r>
              <a:rPr lang="tr-TR" dirty="0" err="1" smtClean="0"/>
              <a:t>kısayolu</a:t>
            </a:r>
            <a:r>
              <a:rPr lang="tr-TR" dirty="0" smtClean="0"/>
              <a:t> ile listeye devam edilebilir.</a:t>
            </a:r>
          </a:p>
          <a:p>
            <a:r>
              <a:rPr lang="tr-TR" dirty="0" smtClean="0"/>
              <a:t>- Liste özelliklerini değiştirmek için;</a:t>
            </a:r>
          </a:p>
          <a:p>
            <a:r>
              <a:rPr lang="tr-TR" dirty="0" smtClean="0"/>
              <a:t> 	Biçim-&gt;Liste-&gt;Özellikler</a:t>
            </a:r>
          </a:p>
          <a:p>
            <a:r>
              <a:rPr lang="tr-TR" dirty="0" smtClean="0"/>
              <a:t>  ekranı açılmalıdır.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77277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Özel karakter eklemek</a:t>
            </a:r>
            <a:endParaRPr lang="tr-TR" dirty="0"/>
          </a:p>
        </p:txBody>
      </p:sp>
      <p:pic>
        <p:nvPicPr>
          <p:cNvPr id="6" name="İçerik Yer Tutucusu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40668" y="1846263"/>
            <a:ext cx="6370990" cy="4022725"/>
          </a:xfrm>
          <a:prstGeom prst="rect">
            <a:avLst/>
          </a:prstGeom>
        </p:spPr>
      </p:pic>
      <p:sp>
        <p:nvSpPr>
          <p:cNvPr id="7" name="Dikdörtgen 6"/>
          <p:cNvSpPr/>
          <p:nvPr/>
        </p:nvSpPr>
        <p:spPr>
          <a:xfrm>
            <a:off x="7988060" y="3191774"/>
            <a:ext cx="1535502" cy="185467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9" name="Düz Ok Bağlayıcısı 8"/>
          <p:cNvCxnSpPr>
            <a:stCxn id="7" idx="1"/>
          </p:cNvCxnSpPr>
          <p:nvPr/>
        </p:nvCxnSpPr>
        <p:spPr>
          <a:xfrm flipH="1" flipV="1">
            <a:off x="6927011" y="3881887"/>
            <a:ext cx="1061049" cy="2372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Metin kutusu 9"/>
          <p:cNvSpPr txBox="1"/>
          <p:nvPr/>
        </p:nvSpPr>
        <p:spPr>
          <a:xfrm>
            <a:off x="4873925" y="2924355"/>
            <a:ext cx="27086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Ekle panelinden Metin seçilir ve şekildeki listeden istenen özel karakterler eklenebilir.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52687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102</TotalTime>
  <Words>254</Words>
  <Application>Microsoft Office PowerPoint</Application>
  <PresentationFormat>Geniş ekran</PresentationFormat>
  <Paragraphs>31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Calibri</vt:lpstr>
      <vt:lpstr>Times New Roman</vt:lpstr>
      <vt:lpstr>Geçmişe bakış</vt:lpstr>
      <vt:lpstr>İçerik Ekleme İşlemleri</vt:lpstr>
      <vt:lpstr>Metin Eklemek</vt:lpstr>
      <vt:lpstr>Satırlar arası geçiş eklemek</vt:lpstr>
      <vt:lpstr>Bölünmez boşluk eklemek</vt:lpstr>
      <vt:lpstr>Metin hizalamak</vt:lpstr>
      <vt:lpstr>Madde İmleri</vt:lpstr>
      <vt:lpstr>Liste Özellikleri</vt:lpstr>
      <vt:lpstr>Özel karakter eklemek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UT</cp:lastModifiedBy>
  <cp:revision>19</cp:revision>
  <dcterms:created xsi:type="dcterms:W3CDTF">2017-11-14T11:12:27Z</dcterms:created>
  <dcterms:modified xsi:type="dcterms:W3CDTF">2020-01-31T08:51:08Z</dcterms:modified>
</cp:coreProperties>
</file>