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58" r:id="rId4"/>
    <p:sldId id="271" r:id="rId5"/>
    <p:sldId id="272" r:id="rId6"/>
    <p:sldId id="273" r:id="rId7"/>
    <p:sldId id="274" r:id="rId8"/>
    <p:sldId id="27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92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868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3796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362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2019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535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471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486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84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25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13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44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4648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1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45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75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488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Gazetecilik – 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776549"/>
            <a:ext cx="8915400" cy="4134673"/>
          </a:xfrm>
        </p:spPr>
        <p:txBody>
          <a:bodyPr/>
          <a:lstStyle/>
          <a:p>
            <a:r>
              <a:rPr lang="tr-TR" dirty="0" smtClean="0"/>
              <a:t>Gazetecilik mesleği ile ilgili temel bilgiler ve tartışmalar</a:t>
            </a:r>
          </a:p>
          <a:p>
            <a:endParaRPr lang="tr-TR" dirty="0"/>
          </a:p>
          <a:p>
            <a:r>
              <a:rPr lang="tr-TR" dirty="0" smtClean="0"/>
              <a:t>Gazetecilik nasıl bir meslektir?  Gazetecilik mesleğini tanımlamak gerekirse, öne çıkan özellikler neler olmalıdır?</a:t>
            </a:r>
          </a:p>
          <a:p>
            <a:r>
              <a:rPr lang="tr-TR" dirty="0" smtClean="0"/>
              <a:t>Gazeteciliği diğer mesleklerden farklı kılan bazı özellikler bulunmaktadır. Peki bu farklar nelerdir?</a:t>
            </a:r>
          </a:p>
          <a:p>
            <a:r>
              <a:rPr lang="tr-TR" dirty="0" smtClean="0"/>
              <a:t>İyi bir gazeteci olmak için neler yapmak gerekir?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093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98171" y="1558834"/>
            <a:ext cx="875211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dirty="0" smtClean="0"/>
              <a:t>«Gazetecilik bir meslek olmaktan öte, bir hayat tarzı, hayata bakış, olaylar karşısında gösterilen refleks, heyecan, özgürlük anlayışı, kamuya karşı duyarlılık ve demokrasinin asgari değil tüm kurallarını sindirmektedir.» </a:t>
            </a:r>
          </a:p>
          <a:p>
            <a:pPr algn="r">
              <a:lnSpc>
                <a:spcPct val="150000"/>
              </a:lnSpc>
            </a:pPr>
            <a:r>
              <a:rPr lang="tr-TR" dirty="0" smtClean="0"/>
              <a:t>Mete Çubukçu (1)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Kent ve çevre konusunda çalışan bir muhabir de diğer alanlarda olduğu gibi öncelikle konusuna karşı heyecan duymalıdır. 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3661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861060"/>
            <a:ext cx="8911687" cy="47244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760220"/>
            <a:ext cx="8915400" cy="36195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Bir gazetecinin yapması gerekenler nelerdir?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Günlük olarak gazeteleri okumak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Haber sitelerini gezmek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Konunuzla ilgili haftalık ve aylık yayınları takip etmek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Araştırma yapmak ve farklı kaynaklardan beslenmek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Bol kitap okumak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16066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363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73558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Belirli bir konuda uzmanlaşmak ve uzmanlaştığınız konuda iyi bir altyapıya sahip olmak çok önemlidir. </a:t>
            </a:r>
            <a:endParaRPr lang="tr-TR" sz="2400" dirty="0"/>
          </a:p>
          <a:p>
            <a:pPr>
              <a:lnSpc>
                <a:spcPct val="150000"/>
              </a:lnSpc>
            </a:pPr>
            <a:r>
              <a:rPr lang="tr-TR" sz="2400" dirty="0"/>
              <a:t> </a:t>
            </a:r>
            <a:r>
              <a:rPr lang="tr-TR" sz="2400" dirty="0" smtClean="0"/>
              <a:t>Konunuzla ilgili farklı haber kaynaklarını araştırmak, bu kişi, kurum, dernek ve örgütleri yakından tanımak ve takip etmek de önemlidir.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6121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363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0632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Yaşadığınız kentteki olaylar kadar kentlerin ortak sorunları olan konularda da bilgi sahibi olmak ve bu konudaki gelişmeleri yakından takip etmek gerekir.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Sadece sorunlar değil, örnek oluşturabilecek gelişmeler de takip edilmeli ve yaşanılan kent ile ilişkilendirilmelidir. </a:t>
            </a:r>
          </a:p>
        </p:txBody>
      </p:sp>
    </p:spTree>
    <p:extLst>
      <p:ext uri="{BB962C8B-B14F-4D97-AF65-F5344CB8AC3E}">
        <p14:creationId xmlns:p14="http://schemas.microsoft.com/office/powerpoint/2010/main" val="2670362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363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0632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Benzer şekilde çevre sorunları da sadece yerel değildir. Bu nedenle çevresel konular da küresel düzeydeki etkileri ile birlikte ele alınmalıdır. Konunun ulusal ve yerel düzeydeki etkileri veya benzerlikleri incelenmelidir.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1526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363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Gazeteci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0632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-Konunuzla ilgili uluslararası örgütler ve düzenlemeler, bağlayıcı anlaşmalar, ulusal düzeydeki yasalar ve düzenlemeler de bilinmeli ve öğrenilmelidir.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4535917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</TotalTime>
  <Words>280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Kent ve Çevre Gazeteciliği</vt:lpstr>
      <vt:lpstr>Gazetecilik – Temel Kavramlar</vt:lpstr>
      <vt:lpstr>PowerPoint Sunusu</vt:lpstr>
      <vt:lpstr>Gazeteci</vt:lpstr>
      <vt:lpstr>Gazeteci</vt:lpstr>
      <vt:lpstr>Gazeteci</vt:lpstr>
      <vt:lpstr>Gazeteci</vt:lpstr>
      <vt:lpstr>Gazeteci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15</cp:revision>
  <dcterms:created xsi:type="dcterms:W3CDTF">2019-04-21T11:01:11Z</dcterms:created>
  <dcterms:modified xsi:type="dcterms:W3CDTF">2020-01-29T16:40:20Z</dcterms:modified>
</cp:coreProperties>
</file>