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5" r:id="rId3"/>
    <p:sldId id="258" r:id="rId4"/>
    <p:sldId id="271" r:id="rId5"/>
    <p:sldId id="272" r:id="rId6"/>
    <p:sldId id="273" r:id="rId7"/>
    <p:sldId id="274" r:id="rId8"/>
    <p:sldId id="275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88" d="100"/>
          <a:sy n="88" d="100"/>
        </p:scale>
        <p:origin x="26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5922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8686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137968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83622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520193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75358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04715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3486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1849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3252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3136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9443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4648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613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3145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3750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3C61B1-1B94-4147-8CD2-81D48AD32D4F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3488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Kent ve Çevre Gazeteciliği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Giriş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0811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Gazetecilik – Temel Kavramlar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1776549"/>
            <a:ext cx="8915400" cy="4134673"/>
          </a:xfrm>
        </p:spPr>
        <p:txBody>
          <a:bodyPr/>
          <a:lstStyle/>
          <a:p>
            <a:r>
              <a:rPr lang="tr-TR" dirty="0" smtClean="0"/>
              <a:t>Gazetecilik mesleği ile ilgili temel bilgiler ve tartışmalar</a:t>
            </a:r>
          </a:p>
          <a:p>
            <a:endParaRPr lang="tr-TR" dirty="0"/>
          </a:p>
          <a:p>
            <a:r>
              <a:rPr lang="tr-TR" dirty="0" smtClean="0"/>
              <a:t>Gazetecilik nasıl bir meslektir?  Gazetecilik mesleğini tanımlamak gerekirse, öne çıkan özellikler neler olmalıdır?</a:t>
            </a:r>
          </a:p>
          <a:p>
            <a:r>
              <a:rPr lang="tr-TR" dirty="0" smtClean="0"/>
              <a:t>Gazeteciliği diğer mesleklerden farklı kılan bazı özellikler bulunmaktadır. Peki bu farklar nelerdir?</a:t>
            </a:r>
          </a:p>
          <a:p>
            <a:r>
              <a:rPr lang="tr-TR" dirty="0" smtClean="0"/>
              <a:t>İyi bir gazeteci olmak için neler yapmak gerekir?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64093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698171" y="1558834"/>
            <a:ext cx="8752115" cy="38318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tr-TR" dirty="0" smtClean="0"/>
              <a:t>«Gazetecilik bir meslek olmaktan öte, bir hayat tarzı, hayata bakış, olaylar karşısında gösterilen refleks, heyecan, özgürlük anlayışı, kamuya karşı duyarlılık ve demokrasinin asgari değil tüm kurallarını sindirmektedir.» </a:t>
            </a:r>
          </a:p>
          <a:p>
            <a:pPr algn="r">
              <a:lnSpc>
                <a:spcPct val="150000"/>
              </a:lnSpc>
            </a:pPr>
            <a:r>
              <a:rPr lang="tr-TR" dirty="0" smtClean="0"/>
              <a:t>Mete Çubukçu (1)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 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Kent ve çevre konusunda çalışan bir muhabir de diğer alanlarda olduğu gibi öncelikle konusuna karşı heyecan duymalıdır.  </a:t>
            </a:r>
          </a:p>
          <a:p>
            <a:pPr>
              <a:lnSpc>
                <a:spcPct val="150000"/>
              </a:lnSpc>
            </a:pPr>
            <a:endParaRPr lang="tr-TR" dirty="0" smtClean="0"/>
          </a:p>
          <a:p>
            <a:pPr algn="just">
              <a:lnSpc>
                <a:spcPct val="150000"/>
              </a:lnSpc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13661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861060"/>
            <a:ext cx="8911687" cy="47244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Gazeteci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1760220"/>
            <a:ext cx="8915400" cy="36195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tr-TR" sz="2400" dirty="0" smtClean="0"/>
              <a:t>Bir gazetecinin yapması gerekenler nelerdir? </a:t>
            </a:r>
          </a:p>
          <a:p>
            <a:pPr>
              <a:lnSpc>
                <a:spcPct val="150000"/>
              </a:lnSpc>
            </a:pPr>
            <a:r>
              <a:rPr lang="tr-TR" sz="2400" dirty="0" smtClean="0"/>
              <a:t>Günlük olarak gazeteleri okumak</a:t>
            </a:r>
          </a:p>
          <a:p>
            <a:pPr>
              <a:lnSpc>
                <a:spcPct val="150000"/>
              </a:lnSpc>
            </a:pPr>
            <a:r>
              <a:rPr lang="tr-TR" sz="2400" dirty="0" smtClean="0"/>
              <a:t>Haber sitelerini gezmek</a:t>
            </a:r>
          </a:p>
          <a:p>
            <a:pPr>
              <a:lnSpc>
                <a:spcPct val="150000"/>
              </a:lnSpc>
            </a:pPr>
            <a:r>
              <a:rPr lang="tr-TR" sz="2400" dirty="0" smtClean="0"/>
              <a:t>Konunuzla ilgili haftalık ve aylık yayınları takip etmek</a:t>
            </a:r>
          </a:p>
          <a:p>
            <a:pPr>
              <a:lnSpc>
                <a:spcPct val="150000"/>
              </a:lnSpc>
            </a:pPr>
            <a:r>
              <a:rPr lang="tr-TR" sz="2400" dirty="0" smtClean="0"/>
              <a:t>Araştırma yapmak ve farklı kaynaklardan beslenmek</a:t>
            </a:r>
          </a:p>
          <a:p>
            <a:pPr>
              <a:lnSpc>
                <a:spcPct val="150000"/>
              </a:lnSpc>
            </a:pPr>
            <a:r>
              <a:rPr lang="tr-TR" sz="2400" dirty="0" smtClean="0"/>
              <a:t>Bol kitap okumak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9160660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1036320"/>
            <a:ext cx="8911687" cy="56388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Gazeteci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2735580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tr-TR" sz="2400" dirty="0" smtClean="0"/>
              <a:t>Belirli bir konuda uzmanlaşmak ve uzmanlaştığınız konuda iyi bir altyapıya sahip olmak çok önemlidir. </a:t>
            </a:r>
            <a:endParaRPr lang="tr-TR" sz="2400" dirty="0"/>
          </a:p>
          <a:p>
            <a:pPr>
              <a:lnSpc>
                <a:spcPct val="150000"/>
              </a:lnSpc>
            </a:pPr>
            <a:r>
              <a:rPr lang="tr-TR" sz="2400" dirty="0"/>
              <a:t> </a:t>
            </a:r>
            <a:r>
              <a:rPr lang="tr-TR" sz="2400" dirty="0" smtClean="0"/>
              <a:t>Konunuzla ilgili farklı haber kaynaklarını araştırmak, bu kişi, kurum, dernek ve örgütleri yakından tanımak ve takip etmek de önemlidir.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961218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1036320"/>
            <a:ext cx="8911687" cy="56388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Gazeteci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06324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sz="2400" dirty="0" smtClean="0"/>
              <a:t>Yaşadığınız kentteki olaylar kadar kentlerin ortak sorunları olan konularda da bilgi sahibi olmak ve bu konudaki gelişmeleri yakından takip etmek gerekir.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sz="2400" dirty="0" smtClean="0"/>
              <a:t>Sadece sorunlar değil, örnek oluşturabilecek gelişmeler de takip edilmeli ve yaşanılan kent ile ilişkilendirilmelidir. </a:t>
            </a:r>
          </a:p>
        </p:txBody>
      </p:sp>
    </p:spTree>
    <p:extLst>
      <p:ext uri="{BB962C8B-B14F-4D97-AF65-F5344CB8AC3E}">
        <p14:creationId xmlns:p14="http://schemas.microsoft.com/office/powerpoint/2010/main" val="26703620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1036320"/>
            <a:ext cx="8911687" cy="56388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Gazeteci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06324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sz="2400" dirty="0" smtClean="0"/>
              <a:t>Benzer şekilde çevre sorunları da sadece yerel değildir. Bu nedenle çevresel konular da küresel düzeydeki etkileri ile birlikte ele alınmalıdır. Konunun ulusal ve yerel düzeydeki etkileri veya benzerlikleri incelenmelidir. </a:t>
            </a:r>
          </a:p>
          <a:p>
            <a:pPr marL="0" indent="0">
              <a:lnSpc>
                <a:spcPct val="150000"/>
              </a:lnSpc>
              <a:buNone/>
            </a:pPr>
            <a:endParaRPr lang="tr-TR" sz="2400" dirty="0" smtClean="0"/>
          </a:p>
          <a:p>
            <a:pPr marL="0" indent="0">
              <a:lnSpc>
                <a:spcPct val="150000"/>
              </a:lnSpc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4152609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1036320"/>
            <a:ext cx="8911687" cy="56388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Gazeteci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06324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sz="2400" dirty="0" smtClean="0"/>
              <a:t>-Konunuzla ilgili uluslararası örgütler ve düzenlemeler, bağlayıcı anlaşmalar, ulusal düzeydeki yasalar ve düzenlemeler de bilinmeli ve öğrenilmelidir. </a:t>
            </a:r>
          </a:p>
          <a:p>
            <a:pPr marL="0" indent="0">
              <a:lnSpc>
                <a:spcPct val="150000"/>
              </a:lnSpc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745359179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62</TotalTime>
  <Words>280</Words>
  <Application>Microsoft Office PowerPoint</Application>
  <PresentationFormat>Geniş ekran</PresentationFormat>
  <Paragraphs>29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Duman</vt:lpstr>
      <vt:lpstr>Kent ve Çevre Gazeteciliği</vt:lpstr>
      <vt:lpstr>Gazetecilik – Temel Kavramlar</vt:lpstr>
      <vt:lpstr>PowerPoint Sunusu</vt:lpstr>
      <vt:lpstr>Gazeteci</vt:lpstr>
      <vt:lpstr>Gazeteci</vt:lpstr>
      <vt:lpstr>Gazeteci</vt:lpstr>
      <vt:lpstr>Gazeteci</vt:lpstr>
      <vt:lpstr>Gazeteci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Yargı ve İnsan Hakları Muhabirliği</dc:title>
  <dc:creator>OZGUN DINCER</dc:creator>
  <cp:lastModifiedBy>user</cp:lastModifiedBy>
  <cp:revision>15</cp:revision>
  <dcterms:created xsi:type="dcterms:W3CDTF">2019-04-21T11:01:11Z</dcterms:created>
  <dcterms:modified xsi:type="dcterms:W3CDTF">2020-01-29T16:40:20Z</dcterms:modified>
</cp:coreProperties>
</file>