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16.4.2018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Kentleşmenin Yarattığı Sorunlar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Kentsel Sorunlar</a:t>
            </a: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Konut</a:t>
            </a: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İstihdam ve İşsizlik</a:t>
            </a:r>
          </a:p>
          <a:p>
            <a:pPr lvl="1"/>
            <a:r>
              <a:rPr lang="tr-TR" sz="2600" dirty="0">
                <a:latin typeface="Book Antiqua" panose="02040602050305030304" pitchFamily="18" charset="0"/>
              </a:rPr>
              <a:t>Kentsel Altyapı Sorunları</a:t>
            </a:r>
          </a:p>
          <a:p>
            <a:r>
              <a:rPr lang="tr-TR" dirty="0">
                <a:latin typeface="Book Antiqua" panose="02040602050305030304" pitchFamily="18" charset="0"/>
              </a:rPr>
              <a:t>Sağlanan Hizmetlerle İlgili Teorik Tartışmalar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12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238245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Sorunlar ekonomik, toplumsal, siyasal, kültürel ve psikolojik boyutlarıyla yansıyabilmektedir.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Kent sosyolojisi açısından kentsel süreçlerde ortaya çıkan yapısal sorunlar üzerinde durulacaktır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02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238245" cy="43513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Book Antiqua" panose="02040602050305030304" pitchFamily="18" charset="0"/>
              </a:rPr>
              <a:t>Türkiye bağlamında öne çıkan kentsel sorunlar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Konut, istihdam, eşitsizlik ve yoksulluk, ulaşım, altyapı vb.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Çoğu sorunun göçle ilişkisi (kırdan kente ve uluslararası göçler)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02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sz="3200" b="1" u="sng" dirty="0">
                <a:latin typeface="Book Antiqua" panose="02040602050305030304" pitchFamily="18" charset="0"/>
              </a:rPr>
              <a:t>KONUT</a:t>
            </a:r>
          </a:p>
          <a:p>
            <a:pPr marL="457200" lvl="1" indent="0">
              <a:buNone/>
            </a:pPr>
            <a:endParaRPr lang="tr-TR" b="1" u="sng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 artışı konut talebini </a:t>
            </a:r>
            <a:r>
              <a:rPr lang="tr-TR" sz="2800" dirty="0" smtClean="0">
                <a:latin typeface="Book Antiqua" panose="02040602050305030304" pitchFamily="18" charset="0"/>
              </a:rPr>
              <a:t>arttırmaktadır.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1950’lerden sonra kırdan kente hızlı </a:t>
            </a:r>
            <a:r>
              <a:rPr lang="tr-TR" sz="2800" dirty="0" smtClean="0">
                <a:latin typeface="Book Antiqua" panose="02040602050305030304" pitchFamily="18" charset="0"/>
              </a:rPr>
              <a:t>göç ile gecekondulaşma bölgeleri oluşmuştur.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Konut yapımının konut ihtiyacını </a:t>
            </a:r>
            <a:r>
              <a:rPr lang="tr-TR" sz="2800" dirty="0" smtClean="0">
                <a:latin typeface="Book Antiqua" panose="02040602050305030304" pitchFamily="18" charset="0"/>
              </a:rPr>
              <a:t>karşılayamaması </a:t>
            </a:r>
            <a:r>
              <a:rPr lang="tr-TR" sz="2800" dirty="0">
                <a:latin typeface="Book Antiqua" panose="02040602050305030304" pitchFamily="18" charset="0"/>
              </a:rPr>
              <a:t>kronik bir konut </a:t>
            </a:r>
            <a:r>
              <a:rPr lang="tr-TR" sz="2800" dirty="0" smtClean="0">
                <a:latin typeface="Book Antiqua" panose="02040602050305030304" pitchFamily="18" charset="0"/>
              </a:rPr>
              <a:t>sorunu meydana getirmiştir.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239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0" y="2499275"/>
            <a:ext cx="9185695" cy="4351338"/>
          </a:xfrm>
        </p:spPr>
        <p:txBody>
          <a:bodyPr>
            <a:normAutofit/>
          </a:bodyPr>
          <a:lstStyle/>
          <a:p>
            <a:r>
              <a:rPr lang="tr-TR" sz="3200" b="1" u="sng" dirty="0">
                <a:latin typeface="Book Antiqua" panose="02040602050305030304" pitchFamily="18" charset="0"/>
              </a:rPr>
              <a:t>İSTİHDAM VE İŞSİZLİK</a:t>
            </a:r>
          </a:p>
          <a:p>
            <a:pPr marL="457200" lvl="1" indent="0">
              <a:buNone/>
            </a:pPr>
            <a:endParaRPr lang="tr-TR" b="1" u="sng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Ekonominin büyümesi yeni istihdam alanları yaratırken göçler ve nüfus artışı işsizlik sorununa yol açmaktadır.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İşsizlik sorunu yalnızca iş bulma ve çalışma değil, yapılan işin güvenlik standartlarına uygunluğuyla ilgilidir.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Kentte enformel sektör olgusu dikkate alınmalıdır.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913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sz="3200" b="1" u="sng" dirty="0">
                <a:latin typeface="Book Antiqua" panose="02040602050305030304" pitchFamily="18" charset="0"/>
              </a:rPr>
              <a:t>Kentsel Altyapı Sorunları</a:t>
            </a:r>
          </a:p>
          <a:p>
            <a:pPr marL="457200" lvl="1" indent="0">
              <a:buNone/>
            </a:pPr>
            <a:endParaRPr lang="tr-TR" b="1" u="sng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Kentsel altyapı hizmetleri (ulaşım ve iletişim, diğer hizmetler) de diğer sorunlar gibi kentlerde insanların temel gereksinimlerini </a:t>
            </a:r>
            <a:r>
              <a:rPr lang="tr-TR" sz="2800" dirty="0" smtClean="0">
                <a:latin typeface="Book Antiqua" panose="02040602050305030304" pitchFamily="18" charset="0"/>
              </a:rPr>
              <a:t>oluşturmaktadır </a:t>
            </a:r>
            <a:r>
              <a:rPr lang="tr-TR" sz="2800" dirty="0">
                <a:latin typeface="Book Antiqua" panose="02040602050305030304" pitchFamily="18" charset="0"/>
              </a:rPr>
              <a:t>ve yoksul kesimin bu hizmetlere ulaşması </a:t>
            </a:r>
            <a:r>
              <a:rPr lang="tr-TR" sz="2800" dirty="0" smtClean="0">
                <a:latin typeface="Book Antiqua" panose="02040602050305030304" pitchFamily="18" charset="0"/>
              </a:rPr>
              <a:t>zordur.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2810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965358" cy="4351338"/>
          </a:xfrm>
        </p:spPr>
        <p:txBody>
          <a:bodyPr>
            <a:normAutofit/>
          </a:bodyPr>
          <a:lstStyle/>
          <a:p>
            <a:r>
              <a:rPr lang="tr-TR" sz="3200" b="1" u="sng" dirty="0">
                <a:latin typeface="Book Antiqua" panose="02040602050305030304" pitchFamily="18" charset="0"/>
              </a:rPr>
              <a:t>Kentsel Altyapı Sorunları</a:t>
            </a:r>
          </a:p>
          <a:p>
            <a:pPr marL="457200" lvl="1" indent="0">
              <a:buNone/>
            </a:pPr>
            <a:endParaRPr lang="tr-TR" b="1" u="sng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Ör: devlet hem yol yaparak hem de ulaşım fiyatlarını ikame ederek (belediye otobüsleri ve metro sistemi vb.) kentlilerin ulaşım harcamalarını sübvanse etmektedir.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Özel sektör ve fiyatların piyasaya göre belirlenmesi yeni eşitsizlikler meydana getirmektedir.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2810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Kentleşmenin Yarattığı Sorunlar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864" y="2499275"/>
            <a:ext cx="9200272" cy="4351338"/>
          </a:xfrm>
        </p:spPr>
        <p:txBody>
          <a:bodyPr>
            <a:normAutofit/>
          </a:bodyPr>
          <a:lstStyle/>
          <a:p>
            <a:r>
              <a:rPr lang="tr-TR" sz="3200" b="1" u="sng" dirty="0">
                <a:latin typeface="Book Antiqua" panose="02040602050305030304" pitchFamily="18" charset="0"/>
              </a:rPr>
              <a:t>Sağlanan Hizmetlerle ilgili Teorik Tartışmalar:</a:t>
            </a:r>
          </a:p>
          <a:p>
            <a:pPr marL="457200" lvl="1" indent="0">
              <a:buNone/>
            </a:pPr>
            <a:endParaRPr lang="tr-TR" b="1" u="sng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Emeğin yeniden üretimi ve sermayenin yeniden üretimi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Kamu hizmetlerinin özelleştirilmesi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Hizmetlerde mekânsal eşitsizlikler ve adaletsizlikler</a:t>
            </a:r>
          </a:p>
        </p:txBody>
      </p:sp>
    </p:spTree>
    <p:extLst>
      <p:ext uri="{BB962C8B-B14F-4D97-AF65-F5344CB8AC3E}">
        <p14:creationId xmlns="" xmlns:p14="http://schemas.microsoft.com/office/powerpoint/2010/main" val="2484156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271</Words>
  <Application>Microsoft Office PowerPoint</Application>
  <PresentationFormat>Özel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KENT SOSYOLOJİSİ  Kentleşmenin Yarattığı Sorunlar</vt:lpstr>
      <vt:lpstr>Kentleşmenin Yarattığı Sorunlar –  Ders İçeriği</vt:lpstr>
      <vt:lpstr>Kentleşmenin Yarattığı Sorunlar</vt:lpstr>
      <vt:lpstr>Kentleşmenin Yarattığı Sorunlar</vt:lpstr>
      <vt:lpstr>Kentleşmenin Yarattığı Sorunlar</vt:lpstr>
      <vt:lpstr>Kentleşmenin Yarattığı Sorunlar</vt:lpstr>
      <vt:lpstr>Kentleşmenin Yarattığı Sorunlar</vt:lpstr>
      <vt:lpstr>Kentleşmenin Yarattığı Sorunlar</vt:lpstr>
      <vt:lpstr>Kentleşmenin Yarattığı Sorunlar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Kentleşmenin Yarattığı Sorunlar –  Ders İçeriği</dc:title>
  <dc:creator>bilgiseyerim</dc:creator>
  <cp:lastModifiedBy>FİZYNH</cp:lastModifiedBy>
  <cp:revision>21</cp:revision>
  <dcterms:created xsi:type="dcterms:W3CDTF">2018-03-24T11:40:47Z</dcterms:created>
  <dcterms:modified xsi:type="dcterms:W3CDTF">2018-04-16T08:54:33Z</dcterms:modified>
</cp:coreProperties>
</file>